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47" r:id="rId2"/>
    <p:sldId id="44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72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8A049-E8B5-7934-FE2A-D0295E10A2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DA6AB8-B865-A8E6-F17B-6D16DF5644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8E422F-286A-A217-4A54-235A207B3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14325D-4415-C8C1-71A2-589DCE65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56544-61EB-0752-2147-29BB40974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15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FA294-8926-B7A6-F9D3-D1DDD9FB9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BFC3CF-67DB-103A-F855-B2D65B87E1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3A258-A70D-3542-67CC-A5ADC08C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0A4DCB-403F-8F19-3233-220B3EEC2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FA70D1-C06C-6CFD-CA0D-71BC7CAEC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901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B3387F-2444-752E-127E-E18417A332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AC506F-7B23-CD54-F49D-E32771A61F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6984F-3B04-FD4C-1A32-426CEB032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2565B4-707F-2937-8074-85FC3C38B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3759B-B532-1E7D-12F2-04277897E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589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D4D81-7E24-E5AB-7583-441BFC665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998097-3706-A243-DDCF-BAE830F11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C78B0-F895-863E-87E7-86B399428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4B231-1CB8-649F-DB1A-44B3058C7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AAE044-369C-F217-DFA8-790A6020A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682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371AC-9C4B-618F-CD59-5944F346F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B6EFE-087B-6396-3AE4-4ACCBA8FC8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5CE82B-06BE-C845-CD95-04FBE3332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8E26F-89F6-A381-BB8D-E00719633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A137-19DF-2CAB-EF56-A26D4D96C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692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D7A73-AAC7-3D1C-9255-56D7373F9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1D367B-6A7B-78DB-6527-B425439DA7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9C0D8-AA4B-C95C-AA9A-47D185067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440E4B-773D-3E71-CF83-75FFC5C5B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86FB6-5C08-2507-F560-B992E8E30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B59DAD-8768-3DBB-6A6A-14983DEF1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786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066D7-E9CB-5134-26E9-1837F79EA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B512E-D387-1072-2506-83F6D370B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A54422-7A07-6576-4A50-69D2B7D42E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A5AD6F-5020-C9CA-1AA5-7797F1A496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F598D6-F0DD-160A-D277-59B6FDF760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A0E1FB-30CA-1DEB-D16D-55F5C3DA4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11F2F3-ADAF-6AEE-C152-EDEE1BEB7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39509A-234B-F5A7-534E-1B765979F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866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1D497-DE19-C50F-4322-F047F82DF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195EAE-2871-2FE1-B283-828C3F96B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1AECEC-FA3C-1F61-3B7F-C22E0B091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4CB16D-D5BD-2FFB-0BAB-A9B41CE30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3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D46778-DE20-03D1-667D-C623AF781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B1662F-6655-02A3-BD3A-A2EE862F4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9A33A2-77E6-D25F-9528-448D2F9AA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470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C30AC-B88C-6BBE-1B4B-7B1F698F5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6C666-8F80-10F4-E977-EECFEB069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4AE782-CAD2-4A7B-7F01-998D7579E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0A0995-3B73-F48D-7899-9CA098675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72401A-1B16-56A9-9A23-2535AA8BE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FEC06E-23B4-EDDC-96BA-91581D763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7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78E0-CF20-E493-7D25-C1EBE84F5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4533C1-01D8-4750-E62E-D34E1EC9E2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F1A11C-01FB-F91F-4342-91D7D9F7AD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B1241B-44E8-07D4-2395-7EC770AA6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CB9757-67A0-6233-D92F-F1A733B4E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571DF5-19BA-6470-27B9-9C4BEA2A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753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9B9980-3E50-7422-0874-5A63FEF36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09E37D-3312-CC45-5505-7F72EC5005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B80585-2E56-ADCE-E519-31C02A1B5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EAE5B-9BD0-B08C-96C9-FAC28C78AC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F29FB-2844-12CF-412E-2018146E8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82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058A14AF-9FB5-4CC7-BA35-E8E85D3E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539C14-FE05-29DB-ED39-AB6503C09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en-US" sz="4800"/>
              <a:t>Calculations and Results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D71C3-6997-3A0E-C0C4-8DA3CE9BD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1" y="2599509"/>
            <a:ext cx="4530898" cy="3639450"/>
          </a:xfrm>
        </p:spPr>
        <p:txBody>
          <a:bodyPr anchor="ctr">
            <a:normAutofit/>
          </a:bodyPr>
          <a:lstStyle/>
          <a:p>
            <a:r>
              <a:rPr lang="en-US" sz="2000"/>
              <a:t>Separate stars into rings to account for random motion (&lt;10kpc, 10-12kpc, 12-14kpc, … 18-20kpc)</a:t>
            </a:r>
          </a:p>
          <a:p>
            <a:r>
              <a:rPr lang="en-US" sz="2000"/>
              <a:t>Find average orbital velocity for each ring</a:t>
            </a:r>
          </a:p>
          <a:p>
            <a:r>
              <a:rPr lang="en-US" sz="2000"/>
              <a:t>Use Kepler’s 3</a:t>
            </a:r>
            <a:r>
              <a:rPr lang="en-US" sz="2000" baseline="30000"/>
              <a:t>rd</a:t>
            </a:r>
            <a:r>
              <a:rPr lang="en-US" sz="2000"/>
              <a:t> law to find interior mass given average velocities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1617CE-5EE9-5391-43CC-3CC836BFA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954" y="2501264"/>
            <a:ext cx="5649144" cy="361545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168D06-64A8-CB9B-6A95-4CCB417A8D28}"/>
              </a:ext>
            </a:extLst>
          </p:cNvPr>
          <p:cNvSpPr txBox="1"/>
          <p:nvPr/>
        </p:nvSpPr>
        <p:spPr>
          <a:xfrm>
            <a:off x="0" y="0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8379F7-5CA5-33C8-511E-D2C926E43C52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  <p:extLst>
      <p:ext uri="{BB962C8B-B14F-4D97-AF65-F5344CB8AC3E}">
        <p14:creationId xmlns:p14="http://schemas.microsoft.com/office/powerpoint/2010/main" val="3123016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A4D4B1-D25F-7DC8-3A93-7EDA9955C5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80B4E363-FA9D-682A-2A1B-0A1C44A694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76A248-7600-F014-DED3-F554F5AB9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en-US" sz="4800"/>
              <a:t>Calculations and Results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B8754AF-9C0D-1A73-E032-230A9C5D48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489D03E-B689-A766-5AAF-BEFA7FE16E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AC7AB4-2655-F4BB-4223-C8F8EC0B7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1" y="2599509"/>
            <a:ext cx="4530898" cy="3639450"/>
          </a:xfrm>
        </p:spPr>
        <p:txBody>
          <a:bodyPr anchor="ctr">
            <a:normAutofit/>
          </a:bodyPr>
          <a:lstStyle/>
          <a:p>
            <a:r>
              <a:rPr lang="en-US" sz="2000"/>
              <a:t>Separate stars into rings to account for random motion (&lt;10kpc, 10-12kpc, 12-14kpc, … 18-20kpc)</a:t>
            </a:r>
          </a:p>
          <a:p>
            <a:r>
              <a:rPr lang="en-US" sz="2000"/>
              <a:t>Find average orbital velocity for each ring</a:t>
            </a:r>
          </a:p>
          <a:p>
            <a:r>
              <a:rPr lang="en-US" sz="2000"/>
              <a:t>Use Kepler’s 3</a:t>
            </a:r>
            <a:r>
              <a:rPr lang="en-US" sz="2000" baseline="30000"/>
              <a:t>rd</a:t>
            </a:r>
            <a:r>
              <a:rPr lang="en-US" sz="2000"/>
              <a:t> law to find interior mass given average velocities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D5478D0-54ED-3628-5508-36D5D9D9D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954" y="2501264"/>
            <a:ext cx="5649144" cy="361545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B176E4C5-BFCB-BCF3-9DC0-7F0C01BA4B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0C9C47-DC6E-9924-EBC6-C2769FBF8647}"/>
              </a:ext>
            </a:extLst>
          </p:cNvPr>
          <p:cNvSpPr txBox="1"/>
          <p:nvPr/>
        </p:nvSpPr>
        <p:spPr>
          <a:xfrm>
            <a:off x="4177030" y="0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510882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93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Office Theme</vt:lpstr>
      <vt:lpstr>Calculations and Results</vt:lpstr>
      <vt:lpstr>Calculations and 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4</cp:revision>
  <dcterms:created xsi:type="dcterms:W3CDTF">2025-01-06T23:24:30Z</dcterms:created>
  <dcterms:modified xsi:type="dcterms:W3CDTF">2025-01-08T00:15:02Z</dcterms:modified>
</cp:coreProperties>
</file>