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58" r:id="rId2"/>
    <p:sldId id="4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47314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578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77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15107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26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88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7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3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8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8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7B7F7A1C-EA9C-43D0-AB59-7CD75AAB5A04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DA6909F-D637-49C5-8E20-C9B548319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57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EDCD5-BE9C-ADE2-4975-1CB8852C2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25" y="298749"/>
            <a:ext cx="10364451" cy="1089728"/>
          </a:xfrm>
        </p:spPr>
        <p:txBody>
          <a:bodyPr/>
          <a:lstStyle/>
          <a:p>
            <a:r>
              <a:rPr lang="en-US" dirty="0"/>
              <a:t>Basic Principles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5186A3-22B0-0D2F-4B43-2E2641820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28" y="2223747"/>
            <a:ext cx="5851947" cy="373603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4C09CD7-0207-3308-6660-53A3FB2B29DB}"/>
              </a:ext>
            </a:extLst>
          </p:cNvPr>
          <p:cNvSpPr txBox="1"/>
          <p:nvPr/>
        </p:nvSpPr>
        <p:spPr>
          <a:xfrm>
            <a:off x="7035297" y="2967335"/>
            <a:ext cx="43185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Atoms moving towards a laser source will see that source blue shifted to a higher frequency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DFA585-6BCE-EE09-B875-9D00AB6CC3C3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9C44B1-ED62-16AF-7CB4-965DB26B5109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2886536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D0899-6946-3F67-C223-3E36378E7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C9C1F-BEBC-A278-7E0B-FBD80AA2E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25" y="298749"/>
            <a:ext cx="10364451" cy="1089728"/>
          </a:xfrm>
        </p:spPr>
        <p:txBody>
          <a:bodyPr/>
          <a:lstStyle/>
          <a:p>
            <a:r>
              <a:rPr lang="en-US" dirty="0"/>
              <a:t>Basic Principles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76B8B02-56E7-C7EC-8043-894058C8A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28" y="2223747"/>
            <a:ext cx="5851947" cy="373603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9026C1F-E60B-6F90-3BD2-7DF83C9B89CC}"/>
              </a:ext>
            </a:extLst>
          </p:cNvPr>
          <p:cNvSpPr txBox="1"/>
          <p:nvPr/>
        </p:nvSpPr>
        <p:spPr>
          <a:xfrm>
            <a:off x="7035297" y="2967335"/>
            <a:ext cx="43185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anose="02040604050505020304"/>
                <a:ea typeface="+mn-ea"/>
                <a:cs typeface="+mn-cs"/>
              </a:rPr>
              <a:t>Atoms moving towards a laser source will see that source blue shifted to a higher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B67EDA-9495-A3E3-1F05-0F534918394A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2733307156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49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Century Schoolbook</vt:lpstr>
      <vt:lpstr>Wingdings 2</vt:lpstr>
      <vt:lpstr>View</vt:lpstr>
      <vt:lpstr>Basic Principles</vt:lpstr>
      <vt:lpstr>Basic Principles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2025-01-08T00:14:00Z</dcterms:modified>
</cp:coreProperties>
</file>