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306" r:id="rId2"/>
    <p:sldId id="30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90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ven Tarr" userId="3263079472_tp_dropbox_plus" providerId="OAuth2" clId="{F0990674-5B80-4898-A6E6-CBEAC8F34864}"/>
    <pc:docChg chg="modSld">
      <pc:chgData name="Steven Tarr" userId="3263079472_tp_dropbox_plus" providerId="OAuth2" clId="{F0990674-5B80-4898-A6E6-CBEAC8F34864}" dt="2026-06-29T15:31:07.379" v="1" actId="6549"/>
      <pc:docMkLst>
        <pc:docMk/>
      </pc:docMkLst>
      <pc:sldChg chg="modNotesTx">
        <pc:chgData name="Steven Tarr" userId="3263079472_tp_dropbox_plus" providerId="OAuth2" clId="{F0990674-5B80-4898-A6E6-CBEAC8F34864}" dt="2026-06-29T15:31:04.620" v="0" actId="6549"/>
        <pc:sldMkLst>
          <pc:docMk/>
          <pc:sldMk cId="3274677367" sldId="306"/>
        </pc:sldMkLst>
      </pc:sldChg>
      <pc:sldChg chg="modNotesTx">
        <pc:chgData name="Steven Tarr" userId="3263079472_tp_dropbox_plus" providerId="OAuth2" clId="{F0990674-5B80-4898-A6E6-CBEAC8F34864}" dt="2026-06-29T15:31:07.379" v="1" actId="6549"/>
        <pc:sldMkLst>
          <pc:docMk/>
          <pc:sldMk cId="2974363469" sldId="30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1AFB1-4A67-43B5-B81F-B6818A3533A9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AF36C6-1ACC-45FB-8FF9-8E08B9CF0E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847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7" name="Google Shape;5767;gc9a1aaa555_0_15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68" name="Google Shape;5768;gc9a1aaa555_0_15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091514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66">
          <a:extLst>
            <a:ext uri="{FF2B5EF4-FFF2-40B4-BE49-F238E27FC236}">
              <a16:creationId xmlns:a16="http://schemas.microsoft.com/office/drawing/2014/main" id="{B3434A48-F21A-B967-4013-1D6C755AF9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7" name="Google Shape;5767;gc9a1aaa555_0_1583:notes">
            <a:extLst>
              <a:ext uri="{FF2B5EF4-FFF2-40B4-BE49-F238E27FC236}">
                <a16:creationId xmlns:a16="http://schemas.microsoft.com/office/drawing/2014/main" id="{983A6F1F-5BF6-E01B-7FB7-CFC982EEC80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68" name="Google Shape;5768;gc9a1aaa555_0_1583:notes">
            <a:extLst>
              <a:ext uri="{FF2B5EF4-FFF2-40B4-BE49-F238E27FC236}">
                <a16:creationId xmlns:a16="http://schemas.microsoft.com/office/drawing/2014/main" id="{D1CCC5AA-3D5B-39D0-1746-C6545F2394C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92109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aticon.com/" TargetMode="External"/><Relationship Id="rId2" Type="http://schemas.openxmlformats.org/officeDocument/2006/relationships/hyperlink" Target="https://slidesgo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www.freepik.com/" TargetMode="Externa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oogle Shape;15;p2"/>
          <p:cNvGrpSpPr/>
          <p:nvPr/>
        </p:nvGrpSpPr>
        <p:grpSpPr>
          <a:xfrm>
            <a:off x="-42033" y="-304867"/>
            <a:ext cx="12234000" cy="8132400"/>
            <a:chOff x="-31525" y="-228650"/>
            <a:chExt cx="9175500" cy="6099300"/>
          </a:xfrm>
        </p:grpSpPr>
        <p:sp>
          <p:nvSpPr>
            <p:cNvPr id="16" name="Google Shape;16;p2"/>
            <p:cNvSpPr/>
            <p:nvPr/>
          </p:nvSpPr>
          <p:spPr>
            <a:xfrm>
              <a:off x="0" y="-228600"/>
              <a:ext cx="9143697" cy="6099216"/>
            </a:xfrm>
            <a:custGeom>
              <a:avLst/>
              <a:gdLst/>
              <a:ahLst/>
              <a:cxnLst/>
              <a:rect l="l" t="t" r="r" b="b"/>
              <a:pathLst>
                <a:path w="285317" h="190318" extrusionOk="0">
                  <a:moveTo>
                    <a:pt x="0" y="0"/>
                  </a:moveTo>
                  <a:lnTo>
                    <a:pt x="0" y="190317"/>
                  </a:lnTo>
                  <a:lnTo>
                    <a:pt x="285316" y="190317"/>
                  </a:lnTo>
                  <a:lnTo>
                    <a:pt x="285316" y="0"/>
                  </a:lnTo>
                  <a:close/>
                </a:path>
              </a:pathLst>
            </a:custGeom>
            <a:solidFill>
              <a:srgbClr val="0A20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17" name="Google Shape;17;p2"/>
            <p:cNvGrpSpPr/>
            <p:nvPr/>
          </p:nvGrpSpPr>
          <p:grpSpPr>
            <a:xfrm>
              <a:off x="-10" y="-228620"/>
              <a:ext cx="9143697" cy="6099216"/>
              <a:chOff x="238125" y="471975"/>
              <a:chExt cx="7132925" cy="4757950"/>
            </a:xfrm>
          </p:grpSpPr>
          <p:sp>
            <p:nvSpPr>
              <p:cNvPr id="18" name="Google Shape;18;p2"/>
              <p:cNvSpPr/>
              <p:nvPr/>
            </p:nvSpPr>
            <p:spPr>
              <a:xfrm>
                <a:off x="238125" y="471975"/>
                <a:ext cx="7132925" cy="1271425"/>
              </a:xfrm>
              <a:custGeom>
                <a:avLst/>
                <a:gdLst/>
                <a:ahLst/>
                <a:cxnLst/>
                <a:rect l="l" t="t" r="r" b="b"/>
                <a:pathLst>
                  <a:path w="285317" h="50857" extrusionOk="0">
                    <a:moveTo>
                      <a:pt x="0" y="0"/>
                    </a:moveTo>
                    <a:lnTo>
                      <a:pt x="0" y="32526"/>
                    </a:lnTo>
                    <a:cubicBezTo>
                      <a:pt x="17119" y="33097"/>
                      <a:pt x="33964" y="35379"/>
                      <a:pt x="50512" y="38529"/>
                    </a:cubicBezTo>
                    <a:cubicBezTo>
                      <a:pt x="70758" y="42227"/>
                      <a:pt x="90731" y="46518"/>
                      <a:pt x="110999" y="48504"/>
                    </a:cubicBezTo>
                    <a:cubicBezTo>
                      <a:pt x="124644" y="50149"/>
                      <a:pt x="138299" y="50856"/>
                      <a:pt x="151950" y="50856"/>
                    </a:cubicBezTo>
                    <a:cubicBezTo>
                      <a:pt x="159696" y="50856"/>
                      <a:pt x="167442" y="50629"/>
                      <a:pt x="175184" y="50216"/>
                    </a:cubicBezTo>
                    <a:cubicBezTo>
                      <a:pt x="212275" y="48504"/>
                      <a:pt x="249093" y="42227"/>
                      <a:pt x="285316" y="33393"/>
                    </a:cubicBezTo>
                    <a:lnTo>
                      <a:pt x="285316" y="3424"/>
                    </a:lnTo>
                    <a:cubicBezTo>
                      <a:pt x="279610" y="5432"/>
                      <a:pt x="273904" y="7144"/>
                      <a:pt x="268197" y="8856"/>
                    </a:cubicBezTo>
                    <a:cubicBezTo>
                      <a:pt x="249093" y="13992"/>
                      <a:pt x="229394" y="17690"/>
                      <a:pt x="209719" y="19972"/>
                    </a:cubicBezTo>
                    <a:cubicBezTo>
                      <a:pt x="197328" y="21430"/>
                      <a:pt x="184936" y="22310"/>
                      <a:pt x="172467" y="22310"/>
                    </a:cubicBezTo>
                    <a:cubicBezTo>
                      <a:pt x="165414" y="22310"/>
                      <a:pt x="158335" y="22029"/>
                      <a:pt x="151218" y="21410"/>
                    </a:cubicBezTo>
                    <a:cubicBezTo>
                      <a:pt x="122412" y="18557"/>
                      <a:pt x="94451" y="10842"/>
                      <a:pt x="6763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238125" y="3786525"/>
                <a:ext cx="7132925" cy="1443400"/>
              </a:xfrm>
              <a:custGeom>
                <a:avLst/>
                <a:gdLst/>
                <a:ahLst/>
                <a:cxnLst/>
                <a:rect l="l" t="t" r="r" b="b"/>
                <a:pathLst>
                  <a:path w="285317" h="57736" extrusionOk="0">
                    <a:moveTo>
                      <a:pt x="162030" y="0"/>
                    </a:moveTo>
                    <a:cubicBezTo>
                      <a:pt x="153770" y="0"/>
                      <a:pt x="145502" y="473"/>
                      <a:pt x="137249" y="1813"/>
                    </a:cubicBezTo>
                    <a:cubicBezTo>
                      <a:pt x="126977" y="3525"/>
                      <a:pt x="116980" y="6081"/>
                      <a:pt x="106708" y="8364"/>
                    </a:cubicBezTo>
                    <a:cubicBezTo>
                      <a:pt x="86166" y="13226"/>
                      <a:pt x="65349" y="16923"/>
                      <a:pt x="44235" y="17220"/>
                    </a:cubicBezTo>
                    <a:cubicBezTo>
                      <a:pt x="42786" y="17247"/>
                      <a:pt x="41336" y="17260"/>
                      <a:pt x="39887" y="17260"/>
                    </a:cubicBezTo>
                    <a:cubicBezTo>
                      <a:pt x="26503" y="17260"/>
                      <a:pt x="13140" y="16130"/>
                      <a:pt x="0" y="14070"/>
                    </a:cubicBezTo>
                    <a:lnTo>
                      <a:pt x="0" y="43173"/>
                    </a:lnTo>
                    <a:cubicBezTo>
                      <a:pt x="15133" y="40890"/>
                      <a:pt x="30244" y="38037"/>
                      <a:pt x="45080" y="35184"/>
                    </a:cubicBezTo>
                    <a:cubicBezTo>
                      <a:pt x="67631" y="31189"/>
                      <a:pt x="90160" y="27492"/>
                      <a:pt x="112985" y="26350"/>
                    </a:cubicBezTo>
                    <a:cubicBezTo>
                      <a:pt x="118569" y="25989"/>
                      <a:pt x="124189" y="25791"/>
                      <a:pt x="129817" y="25791"/>
                    </a:cubicBezTo>
                    <a:cubicBezTo>
                      <a:pt x="146622" y="25791"/>
                      <a:pt x="163506" y="27560"/>
                      <a:pt x="179749" y="32057"/>
                    </a:cubicBezTo>
                    <a:cubicBezTo>
                      <a:pt x="200292" y="37763"/>
                      <a:pt x="219420" y="47738"/>
                      <a:pt x="239392" y="55156"/>
                    </a:cubicBezTo>
                    <a:cubicBezTo>
                      <a:pt x="242245" y="56023"/>
                      <a:pt x="244801" y="56868"/>
                      <a:pt x="247655" y="57735"/>
                    </a:cubicBezTo>
                    <a:lnTo>
                      <a:pt x="283034" y="57735"/>
                    </a:lnTo>
                    <a:cubicBezTo>
                      <a:pt x="283901" y="57438"/>
                      <a:pt x="284472" y="57164"/>
                      <a:pt x="285316" y="56868"/>
                    </a:cubicBezTo>
                    <a:lnTo>
                      <a:pt x="285316" y="23771"/>
                    </a:lnTo>
                    <a:cubicBezTo>
                      <a:pt x="267056" y="19503"/>
                      <a:pt x="249093" y="14367"/>
                      <a:pt x="230832" y="9802"/>
                    </a:cubicBezTo>
                    <a:cubicBezTo>
                      <a:pt x="210563" y="4940"/>
                      <a:pt x="189747" y="946"/>
                      <a:pt x="168907" y="101"/>
                    </a:cubicBezTo>
                    <a:cubicBezTo>
                      <a:pt x="166616" y="37"/>
                      <a:pt x="164323" y="0"/>
                      <a:pt x="1620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238125" y="2457100"/>
                <a:ext cx="7132925" cy="1306725"/>
              </a:xfrm>
              <a:custGeom>
                <a:avLst/>
                <a:gdLst/>
                <a:ahLst/>
                <a:cxnLst/>
                <a:rect l="l" t="t" r="r" b="b"/>
                <a:pathLst>
                  <a:path w="285317" h="52269" extrusionOk="0">
                    <a:moveTo>
                      <a:pt x="192964" y="1"/>
                    </a:moveTo>
                    <a:cubicBezTo>
                      <a:pt x="189513" y="1"/>
                      <a:pt x="186058" y="73"/>
                      <a:pt x="182602" y="210"/>
                    </a:cubicBezTo>
                    <a:cubicBezTo>
                      <a:pt x="159777" y="1054"/>
                      <a:pt x="137249" y="4478"/>
                      <a:pt x="114994" y="8198"/>
                    </a:cubicBezTo>
                    <a:cubicBezTo>
                      <a:pt x="92739" y="11622"/>
                      <a:pt x="70758" y="15617"/>
                      <a:pt x="48504" y="16758"/>
                    </a:cubicBezTo>
                    <a:cubicBezTo>
                      <a:pt x="42364" y="16973"/>
                      <a:pt x="36264" y="17065"/>
                      <a:pt x="30172" y="17065"/>
                    </a:cubicBezTo>
                    <a:cubicBezTo>
                      <a:pt x="20138" y="17065"/>
                      <a:pt x="10126" y="16816"/>
                      <a:pt x="0" y="16461"/>
                    </a:cubicBezTo>
                    <a:lnTo>
                      <a:pt x="0" y="51840"/>
                    </a:lnTo>
                    <a:cubicBezTo>
                      <a:pt x="5855" y="52126"/>
                      <a:pt x="11704" y="52268"/>
                      <a:pt x="17553" y="52268"/>
                    </a:cubicBezTo>
                    <a:cubicBezTo>
                      <a:pt x="23402" y="52268"/>
                      <a:pt x="29251" y="52126"/>
                      <a:pt x="35105" y="51840"/>
                    </a:cubicBezTo>
                    <a:cubicBezTo>
                      <a:pt x="55922" y="50699"/>
                      <a:pt x="76465" y="47572"/>
                      <a:pt x="96734" y="43007"/>
                    </a:cubicBezTo>
                    <a:cubicBezTo>
                      <a:pt x="117550" y="38442"/>
                      <a:pt x="137522" y="31868"/>
                      <a:pt x="158065" y="27303"/>
                    </a:cubicBezTo>
                    <a:cubicBezTo>
                      <a:pt x="171879" y="24192"/>
                      <a:pt x="185681" y="22279"/>
                      <a:pt x="199575" y="22279"/>
                    </a:cubicBezTo>
                    <a:cubicBezTo>
                      <a:pt x="206067" y="22279"/>
                      <a:pt x="212580" y="22697"/>
                      <a:pt x="219123" y="23605"/>
                    </a:cubicBezTo>
                    <a:cubicBezTo>
                      <a:pt x="239392" y="26162"/>
                      <a:pt x="259067" y="32439"/>
                      <a:pt x="277898" y="39857"/>
                    </a:cubicBezTo>
                    <a:cubicBezTo>
                      <a:pt x="278195" y="39857"/>
                      <a:pt x="278469" y="40154"/>
                      <a:pt x="278469" y="40428"/>
                    </a:cubicBezTo>
                    <a:cubicBezTo>
                      <a:pt x="280751" y="40998"/>
                      <a:pt x="283034" y="41569"/>
                      <a:pt x="285316" y="42436"/>
                    </a:cubicBezTo>
                    <a:lnTo>
                      <a:pt x="285316" y="20752"/>
                    </a:lnTo>
                    <a:cubicBezTo>
                      <a:pt x="272762" y="16758"/>
                      <a:pt x="260208" y="11896"/>
                      <a:pt x="247655" y="7628"/>
                    </a:cubicBezTo>
                    <a:cubicBezTo>
                      <a:pt x="229860" y="2087"/>
                      <a:pt x="211466" y="1"/>
                      <a:pt x="192964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21" name="Google Shape;21;p2"/>
            <p:cNvSpPr/>
            <p:nvPr/>
          </p:nvSpPr>
          <p:spPr>
            <a:xfrm>
              <a:off x="-31525" y="-228650"/>
              <a:ext cx="9175500" cy="6099300"/>
            </a:xfrm>
            <a:prstGeom prst="rect">
              <a:avLst/>
            </a:prstGeom>
            <a:solidFill>
              <a:srgbClr val="000000">
                <a:alpha val="5044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22" name="Google Shape;22;p2"/>
            <p:cNvGrpSpPr/>
            <p:nvPr/>
          </p:nvGrpSpPr>
          <p:grpSpPr>
            <a:xfrm>
              <a:off x="201120" y="-173787"/>
              <a:ext cx="8824055" cy="6026084"/>
              <a:chOff x="395025" y="514750"/>
              <a:chExt cx="6883575" cy="4700900"/>
            </a:xfrm>
          </p:grpSpPr>
          <p:sp>
            <p:nvSpPr>
              <p:cNvPr id="23" name="Google Shape;23;p2"/>
              <p:cNvSpPr/>
              <p:nvPr/>
            </p:nvSpPr>
            <p:spPr>
              <a:xfrm>
                <a:off x="523425" y="864550"/>
                <a:ext cx="35975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3" extrusionOk="0">
                    <a:moveTo>
                      <a:pt x="571" y="1"/>
                    </a:moveTo>
                    <a:cubicBezTo>
                      <a:pt x="1" y="1"/>
                      <a:pt x="1" y="1142"/>
                      <a:pt x="571" y="1142"/>
                    </a:cubicBezTo>
                    <a:cubicBezTo>
                      <a:pt x="1439" y="1142"/>
                      <a:pt x="1439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4" name="Google Shape;24;p2"/>
              <p:cNvSpPr/>
              <p:nvPr/>
            </p:nvSpPr>
            <p:spPr>
              <a:xfrm>
                <a:off x="1992800" y="1170975"/>
                <a:ext cx="42825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713" h="1143" extrusionOk="0">
                    <a:moveTo>
                      <a:pt x="868" y="1"/>
                    </a:moveTo>
                    <a:cubicBezTo>
                      <a:pt x="1" y="1"/>
                      <a:pt x="1" y="1142"/>
                      <a:pt x="868" y="1142"/>
                    </a:cubicBezTo>
                    <a:cubicBezTo>
                      <a:pt x="1713" y="1142"/>
                      <a:pt x="1713" y="1"/>
                      <a:pt x="868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5" name="Google Shape;25;p2"/>
              <p:cNvSpPr/>
              <p:nvPr/>
            </p:nvSpPr>
            <p:spPr>
              <a:xfrm>
                <a:off x="1187075" y="2854350"/>
                <a:ext cx="35400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16" h="1142" extrusionOk="0">
                    <a:moveTo>
                      <a:pt x="845" y="0"/>
                    </a:moveTo>
                    <a:cubicBezTo>
                      <a:pt x="0" y="0"/>
                      <a:pt x="0" y="1142"/>
                      <a:pt x="845" y="1142"/>
                    </a:cubicBezTo>
                    <a:cubicBezTo>
                      <a:pt x="1416" y="1142"/>
                      <a:pt x="1416" y="0"/>
                      <a:pt x="84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6" name="Google Shape;26;p2"/>
              <p:cNvSpPr/>
              <p:nvPr/>
            </p:nvSpPr>
            <p:spPr>
              <a:xfrm>
                <a:off x="2149725" y="3518000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868" y="0"/>
                    </a:moveTo>
                    <a:cubicBezTo>
                      <a:pt x="1" y="0"/>
                      <a:pt x="1" y="1142"/>
                      <a:pt x="868" y="1142"/>
                    </a:cubicBezTo>
                    <a:cubicBezTo>
                      <a:pt x="1439" y="1142"/>
                      <a:pt x="1439" y="0"/>
                      <a:pt x="86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7" name="Google Shape;27;p2"/>
              <p:cNvSpPr/>
              <p:nvPr/>
            </p:nvSpPr>
            <p:spPr>
              <a:xfrm>
                <a:off x="6337025" y="1598950"/>
                <a:ext cx="35425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417" h="1143" extrusionOk="0">
                    <a:moveTo>
                      <a:pt x="845" y="1"/>
                    </a:moveTo>
                    <a:cubicBezTo>
                      <a:pt x="1" y="1"/>
                      <a:pt x="1" y="1142"/>
                      <a:pt x="845" y="1142"/>
                    </a:cubicBezTo>
                    <a:cubicBezTo>
                      <a:pt x="1416" y="1142"/>
                      <a:pt x="1416" y="1"/>
                      <a:pt x="84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8" name="Google Shape;28;p2"/>
              <p:cNvSpPr/>
              <p:nvPr/>
            </p:nvSpPr>
            <p:spPr>
              <a:xfrm>
                <a:off x="6586400" y="2562175"/>
                <a:ext cx="35975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3" extrusionOk="0">
                    <a:moveTo>
                      <a:pt x="868" y="1"/>
                    </a:moveTo>
                    <a:cubicBezTo>
                      <a:pt x="1" y="1"/>
                      <a:pt x="1" y="1142"/>
                      <a:pt x="868" y="1142"/>
                    </a:cubicBezTo>
                    <a:cubicBezTo>
                      <a:pt x="1439" y="1142"/>
                      <a:pt x="1439" y="1"/>
                      <a:pt x="868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" name="Google Shape;29;p2"/>
              <p:cNvSpPr/>
              <p:nvPr/>
            </p:nvSpPr>
            <p:spPr>
              <a:xfrm>
                <a:off x="5002900" y="2191275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571" y="1"/>
                    </a:moveTo>
                    <a:cubicBezTo>
                      <a:pt x="0" y="1"/>
                      <a:pt x="0" y="1142"/>
                      <a:pt x="571" y="1142"/>
                    </a:cubicBezTo>
                    <a:cubicBezTo>
                      <a:pt x="1438" y="1142"/>
                      <a:pt x="143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" name="Google Shape;30;p2"/>
              <p:cNvSpPr/>
              <p:nvPr/>
            </p:nvSpPr>
            <p:spPr>
              <a:xfrm>
                <a:off x="3661900" y="1649175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571" y="1"/>
                    </a:moveTo>
                    <a:cubicBezTo>
                      <a:pt x="1" y="1"/>
                      <a:pt x="1" y="1142"/>
                      <a:pt x="571" y="1142"/>
                    </a:cubicBezTo>
                    <a:cubicBezTo>
                      <a:pt x="1439" y="1142"/>
                      <a:pt x="1439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" name="Google Shape;31;p2"/>
              <p:cNvSpPr/>
              <p:nvPr/>
            </p:nvSpPr>
            <p:spPr>
              <a:xfrm>
                <a:off x="3619100" y="3410725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572" y="0"/>
                    </a:moveTo>
                    <a:cubicBezTo>
                      <a:pt x="1" y="0"/>
                      <a:pt x="1" y="1141"/>
                      <a:pt x="572" y="1141"/>
                    </a:cubicBezTo>
                    <a:cubicBezTo>
                      <a:pt x="1439" y="1141"/>
                      <a:pt x="1439" y="0"/>
                      <a:pt x="572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2" name="Google Shape;32;p2"/>
              <p:cNvSpPr/>
              <p:nvPr/>
            </p:nvSpPr>
            <p:spPr>
              <a:xfrm>
                <a:off x="744825" y="4794500"/>
                <a:ext cx="3542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17" h="1142" extrusionOk="0">
                    <a:moveTo>
                      <a:pt x="572" y="0"/>
                    </a:moveTo>
                    <a:cubicBezTo>
                      <a:pt x="1" y="0"/>
                      <a:pt x="1" y="1142"/>
                      <a:pt x="572" y="1142"/>
                    </a:cubicBezTo>
                    <a:cubicBezTo>
                      <a:pt x="1416" y="1142"/>
                      <a:pt x="1416" y="0"/>
                      <a:pt x="572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3" name="Google Shape;33;p2"/>
              <p:cNvSpPr/>
              <p:nvPr/>
            </p:nvSpPr>
            <p:spPr>
              <a:xfrm>
                <a:off x="3833100" y="4930300"/>
                <a:ext cx="35975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3" extrusionOk="0">
                    <a:moveTo>
                      <a:pt x="571" y="1"/>
                    </a:moveTo>
                    <a:cubicBezTo>
                      <a:pt x="0" y="1"/>
                      <a:pt x="0" y="1142"/>
                      <a:pt x="571" y="1142"/>
                    </a:cubicBezTo>
                    <a:cubicBezTo>
                      <a:pt x="1438" y="1142"/>
                      <a:pt x="143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4" name="Google Shape;34;p2"/>
              <p:cNvSpPr/>
              <p:nvPr/>
            </p:nvSpPr>
            <p:spPr>
              <a:xfrm>
                <a:off x="5430875" y="3396450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868" y="0"/>
                    </a:moveTo>
                    <a:cubicBezTo>
                      <a:pt x="0" y="0"/>
                      <a:pt x="0" y="1142"/>
                      <a:pt x="868" y="1142"/>
                    </a:cubicBezTo>
                    <a:cubicBezTo>
                      <a:pt x="1438" y="1142"/>
                      <a:pt x="1438" y="0"/>
                      <a:pt x="86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" name="Google Shape;35;p2"/>
              <p:cNvSpPr/>
              <p:nvPr/>
            </p:nvSpPr>
            <p:spPr>
              <a:xfrm>
                <a:off x="6586400" y="5072975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868" y="0"/>
                    </a:moveTo>
                    <a:cubicBezTo>
                      <a:pt x="1" y="0"/>
                      <a:pt x="1" y="1141"/>
                      <a:pt x="868" y="1141"/>
                    </a:cubicBezTo>
                    <a:cubicBezTo>
                      <a:pt x="1439" y="1141"/>
                      <a:pt x="1439" y="0"/>
                      <a:pt x="86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" name="Google Shape;36;p2"/>
              <p:cNvSpPr/>
              <p:nvPr/>
            </p:nvSpPr>
            <p:spPr>
              <a:xfrm>
                <a:off x="6843175" y="3367925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572" y="0"/>
                    </a:moveTo>
                    <a:cubicBezTo>
                      <a:pt x="1" y="0"/>
                      <a:pt x="1" y="1141"/>
                      <a:pt x="572" y="1141"/>
                    </a:cubicBezTo>
                    <a:cubicBezTo>
                      <a:pt x="1439" y="1141"/>
                      <a:pt x="1439" y="0"/>
                      <a:pt x="572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" name="Google Shape;37;p2"/>
              <p:cNvSpPr/>
              <p:nvPr/>
            </p:nvSpPr>
            <p:spPr>
              <a:xfrm>
                <a:off x="4610875" y="3738825"/>
                <a:ext cx="35400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16" h="1142" extrusionOk="0">
                    <a:moveTo>
                      <a:pt x="845" y="1"/>
                    </a:moveTo>
                    <a:cubicBezTo>
                      <a:pt x="0" y="1"/>
                      <a:pt x="0" y="1142"/>
                      <a:pt x="845" y="1142"/>
                    </a:cubicBezTo>
                    <a:cubicBezTo>
                      <a:pt x="1415" y="1142"/>
                      <a:pt x="1415" y="1"/>
                      <a:pt x="84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8" name="Google Shape;38;p2"/>
              <p:cNvSpPr/>
              <p:nvPr/>
            </p:nvSpPr>
            <p:spPr>
              <a:xfrm>
                <a:off x="5324150" y="964425"/>
                <a:ext cx="3542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17" h="1142" extrusionOk="0">
                    <a:moveTo>
                      <a:pt x="845" y="0"/>
                    </a:moveTo>
                    <a:cubicBezTo>
                      <a:pt x="1" y="0"/>
                      <a:pt x="1" y="1141"/>
                      <a:pt x="845" y="1141"/>
                    </a:cubicBezTo>
                    <a:cubicBezTo>
                      <a:pt x="1416" y="1141"/>
                      <a:pt x="1416" y="0"/>
                      <a:pt x="84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9" name="Google Shape;39;p2"/>
              <p:cNvSpPr/>
              <p:nvPr/>
            </p:nvSpPr>
            <p:spPr>
              <a:xfrm>
                <a:off x="3148350" y="807500"/>
                <a:ext cx="42800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712" h="1142" extrusionOk="0">
                    <a:moveTo>
                      <a:pt x="867" y="0"/>
                    </a:moveTo>
                    <a:cubicBezTo>
                      <a:pt x="0" y="0"/>
                      <a:pt x="0" y="1142"/>
                      <a:pt x="867" y="1142"/>
                    </a:cubicBezTo>
                    <a:cubicBezTo>
                      <a:pt x="1438" y="1142"/>
                      <a:pt x="1712" y="0"/>
                      <a:pt x="86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" name="Google Shape;40;p2"/>
              <p:cNvSpPr/>
              <p:nvPr/>
            </p:nvSpPr>
            <p:spPr>
              <a:xfrm>
                <a:off x="2534900" y="2355050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868" y="0"/>
                    </a:moveTo>
                    <a:cubicBezTo>
                      <a:pt x="1" y="0"/>
                      <a:pt x="1" y="1142"/>
                      <a:pt x="868" y="1142"/>
                    </a:cubicBezTo>
                    <a:cubicBezTo>
                      <a:pt x="1439" y="1142"/>
                      <a:pt x="1439" y="0"/>
                      <a:pt x="86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" name="Google Shape;41;p2"/>
              <p:cNvSpPr/>
              <p:nvPr/>
            </p:nvSpPr>
            <p:spPr>
              <a:xfrm>
                <a:off x="466375" y="2191275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867" y="1"/>
                    </a:moveTo>
                    <a:cubicBezTo>
                      <a:pt x="0" y="1"/>
                      <a:pt x="0" y="1142"/>
                      <a:pt x="867" y="1142"/>
                    </a:cubicBezTo>
                    <a:cubicBezTo>
                      <a:pt x="1438" y="1142"/>
                      <a:pt x="1438" y="1"/>
                      <a:pt x="86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2" name="Google Shape;42;p2"/>
              <p:cNvSpPr/>
              <p:nvPr/>
            </p:nvSpPr>
            <p:spPr>
              <a:xfrm>
                <a:off x="616450" y="3931700"/>
                <a:ext cx="35400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16" h="1142" extrusionOk="0">
                    <a:moveTo>
                      <a:pt x="571" y="1"/>
                    </a:moveTo>
                    <a:cubicBezTo>
                      <a:pt x="0" y="1"/>
                      <a:pt x="0" y="1142"/>
                      <a:pt x="571" y="1142"/>
                    </a:cubicBezTo>
                    <a:cubicBezTo>
                      <a:pt x="1415" y="1142"/>
                      <a:pt x="141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3" name="Google Shape;43;p2"/>
              <p:cNvSpPr/>
              <p:nvPr/>
            </p:nvSpPr>
            <p:spPr>
              <a:xfrm>
                <a:off x="2185675" y="4830450"/>
                <a:ext cx="35400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16" h="1142" extrusionOk="0">
                    <a:moveTo>
                      <a:pt x="845" y="0"/>
                    </a:moveTo>
                    <a:cubicBezTo>
                      <a:pt x="1" y="0"/>
                      <a:pt x="1" y="1142"/>
                      <a:pt x="845" y="1142"/>
                    </a:cubicBezTo>
                    <a:cubicBezTo>
                      <a:pt x="1416" y="1142"/>
                      <a:pt x="1416" y="0"/>
                      <a:pt x="84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4" name="Google Shape;44;p2"/>
              <p:cNvSpPr/>
              <p:nvPr/>
            </p:nvSpPr>
            <p:spPr>
              <a:xfrm>
                <a:off x="7028650" y="700225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571" y="0"/>
                    </a:moveTo>
                    <a:cubicBezTo>
                      <a:pt x="0" y="0"/>
                      <a:pt x="0" y="1141"/>
                      <a:pt x="571" y="1141"/>
                    </a:cubicBezTo>
                    <a:cubicBezTo>
                      <a:pt x="1438" y="1141"/>
                      <a:pt x="143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" name="Google Shape;45;p2"/>
              <p:cNvSpPr/>
              <p:nvPr/>
            </p:nvSpPr>
            <p:spPr>
              <a:xfrm>
                <a:off x="1308050" y="671675"/>
                <a:ext cx="71350" cy="57100"/>
              </a:xfrm>
              <a:custGeom>
                <a:avLst/>
                <a:gdLst/>
                <a:ahLst/>
                <a:cxnLst/>
                <a:rect l="l" t="t" r="r" b="b"/>
                <a:pathLst>
                  <a:path w="2854" h="2284" extrusionOk="0">
                    <a:moveTo>
                      <a:pt x="1438" y="1"/>
                    </a:moveTo>
                    <a:cubicBezTo>
                      <a:pt x="0" y="1"/>
                      <a:pt x="0" y="2283"/>
                      <a:pt x="1438" y="2283"/>
                    </a:cubicBezTo>
                    <a:cubicBezTo>
                      <a:pt x="2854" y="2283"/>
                      <a:pt x="2854" y="1"/>
                      <a:pt x="1438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" name="Google Shape;46;p2"/>
              <p:cNvSpPr/>
              <p:nvPr/>
            </p:nvSpPr>
            <p:spPr>
              <a:xfrm>
                <a:off x="502325" y="2761900"/>
                <a:ext cx="78200" cy="57100"/>
              </a:xfrm>
              <a:custGeom>
                <a:avLst/>
                <a:gdLst/>
                <a:ahLst/>
                <a:cxnLst/>
                <a:rect l="l" t="t" r="r" b="b"/>
                <a:pathLst>
                  <a:path w="3128" h="2284" extrusionOk="0">
                    <a:moveTo>
                      <a:pt x="1415" y="1"/>
                    </a:moveTo>
                    <a:cubicBezTo>
                      <a:pt x="0" y="1"/>
                      <a:pt x="0" y="2283"/>
                      <a:pt x="1415" y="2283"/>
                    </a:cubicBezTo>
                    <a:cubicBezTo>
                      <a:pt x="3127" y="2283"/>
                      <a:pt x="3127" y="1"/>
                      <a:pt x="141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" name="Google Shape;47;p2"/>
              <p:cNvSpPr/>
              <p:nvPr/>
            </p:nvSpPr>
            <p:spPr>
              <a:xfrm>
                <a:off x="2663300" y="2911400"/>
                <a:ext cx="78775" cy="57100"/>
              </a:xfrm>
              <a:custGeom>
                <a:avLst/>
                <a:gdLst/>
                <a:ahLst/>
                <a:cxnLst/>
                <a:rect l="l" t="t" r="r" b="b"/>
                <a:pathLst>
                  <a:path w="3151" h="2284" extrusionOk="0">
                    <a:moveTo>
                      <a:pt x="1439" y="1"/>
                    </a:moveTo>
                    <a:cubicBezTo>
                      <a:pt x="1" y="1"/>
                      <a:pt x="1" y="2284"/>
                      <a:pt x="1439" y="2284"/>
                    </a:cubicBezTo>
                    <a:cubicBezTo>
                      <a:pt x="3150" y="2284"/>
                      <a:pt x="3150" y="1"/>
                      <a:pt x="1439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" name="Google Shape;48;p2"/>
              <p:cNvSpPr/>
              <p:nvPr/>
            </p:nvSpPr>
            <p:spPr>
              <a:xfrm>
                <a:off x="4853400" y="728750"/>
                <a:ext cx="71350" cy="57075"/>
              </a:xfrm>
              <a:custGeom>
                <a:avLst/>
                <a:gdLst/>
                <a:ahLst/>
                <a:cxnLst/>
                <a:rect l="l" t="t" r="r" b="b"/>
                <a:pathLst>
                  <a:path w="2854" h="2283" extrusionOk="0">
                    <a:moveTo>
                      <a:pt x="1415" y="0"/>
                    </a:moveTo>
                    <a:cubicBezTo>
                      <a:pt x="0" y="0"/>
                      <a:pt x="0" y="2283"/>
                      <a:pt x="1415" y="2283"/>
                    </a:cubicBezTo>
                    <a:cubicBezTo>
                      <a:pt x="2853" y="2283"/>
                      <a:pt x="2853" y="0"/>
                      <a:pt x="141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" name="Google Shape;49;p2"/>
              <p:cNvSpPr/>
              <p:nvPr/>
            </p:nvSpPr>
            <p:spPr>
              <a:xfrm>
                <a:off x="7107400" y="1520775"/>
                <a:ext cx="71350" cy="57100"/>
              </a:xfrm>
              <a:custGeom>
                <a:avLst/>
                <a:gdLst/>
                <a:ahLst/>
                <a:cxnLst/>
                <a:rect l="l" t="t" r="r" b="b"/>
                <a:pathLst>
                  <a:path w="2854" h="2284" extrusionOk="0">
                    <a:moveTo>
                      <a:pt x="1415" y="1"/>
                    </a:moveTo>
                    <a:cubicBezTo>
                      <a:pt x="0" y="1"/>
                      <a:pt x="0" y="2283"/>
                      <a:pt x="1415" y="2283"/>
                    </a:cubicBezTo>
                    <a:cubicBezTo>
                      <a:pt x="2853" y="2283"/>
                      <a:pt x="2853" y="1"/>
                      <a:pt x="141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" name="Google Shape;50;p2"/>
              <p:cNvSpPr/>
              <p:nvPr/>
            </p:nvSpPr>
            <p:spPr>
              <a:xfrm>
                <a:off x="6793550" y="4252400"/>
                <a:ext cx="78200" cy="57075"/>
              </a:xfrm>
              <a:custGeom>
                <a:avLst/>
                <a:gdLst/>
                <a:ahLst/>
                <a:cxnLst/>
                <a:rect l="l" t="t" r="r" b="b"/>
                <a:pathLst>
                  <a:path w="3128" h="2283" extrusionOk="0">
                    <a:moveTo>
                      <a:pt x="1415" y="0"/>
                    </a:moveTo>
                    <a:cubicBezTo>
                      <a:pt x="0" y="0"/>
                      <a:pt x="0" y="2283"/>
                      <a:pt x="1415" y="2283"/>
                    </a:cubicBezTo>
                    <a:cubicBezTo>
                      <a:pt x="3127" y="2283"/>
                      <a:pt x="3127" y="0"/>
                      <a:pt x="141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" name="Google Shape;51;p2"/>
              <p:cNvSpPr/>
              <p:nvPr/>
            </p:nvSpPr>
            <p:spPr>
              <a:xfrm>
                <a:off x="4839125" y="3054075"/>
                <a:ext cx="71350" cy="57075"/>
              </a:xfrm>
              <a:custGeom>
                <a:avLst/>
                <a:gdLst/>
                <a:ahLst/>
                <a:cxnLst/>
                <a:rect l="l" t="t" r="r" b="b"/>
                <a:pathLst>
                  <a:path w="2854" h="2283" extrusionOk="0">
                    <a:moveTo>
                      <a:pt x="1416" y="0"/>
                    </a:moveTo>
                    <a:cubicBezTo>
                      <a:pt x="0" y="0"/>
                      <a:pt x="0" y="2283"/>
                      <a:pt x="1416" y="2283"/>
                    </a:cubicBezTo>
                    <a:cubicBezTo>
                      <a:pt x="2854" y="2283"/>
                      <a:pt x="2854" y="0"/>
                      <a:pt x="1416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" name="Google Shape;52;p2"/>
              <p:cNvSpPr/>
              <p:nvPr/>
            </p:nvSpPr>
            <p:spPr>
              <a:xfrm>
                <a:off x="2927500" y="4466375"/>
                <a:ext cx="71350" cy="57100"/>
              </a:xfrm>
              <a:custGeom>
                <a:avLst/>
                <a:gdLst/>
                <a:ahLst/>
                <a:cxnLst/>
                <a:rect l="l" t="t" r="r" b="b"/>
                <a:pathLst>
                  <a:path w="2854" h="2284" extrusionOk="0">
                    <a:moveTo>
                      <a:pt x="1416" y="1"/>
                    </a:moveTo>
                    <a:cubicBezTo>
                      <a:pt x="1" y="1"/>
                      <a:pt x="1" y="2283"/>
                      <a:pt x="1416" y="2283"/>
                    </a:cubicBezTo>
                    <a:cubicBezTo>
                      <a:pt x="2854" y="2283"/>
                      <a:pt x="2854" y="1"/>
                      <a:pt x="1416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" name="Google Shape;53;p2"/>
              <p:cNvSpPr/>
              <p:nvPr/>
            </p:nvSpPr>
            <p:spPr>
              <a:xfrm>
                <a:off x="1401050" y="4181075"/>
                <a:ext cx="78225" cy="57075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2283" extrusionOk="0">
                    <a:moveTo>
                      <a:pt x="1713" y="0"/>
                    </a:moveTo>
                    <a:cubicBezTo>
                      <a:pt x="1" y="0"/>
                      <a:pt x="1" y="2283"/>
                      <a:pt x="1713" y="2283"/>
                    </a:cubicBezTo>
                    <a:cubicBezTo>
                      <a:pt x="3128" y="2283"/>
                      <a:pt x="3128" y="0"/>
                      <a:pt x="1713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" name="Google Shape;54;p2"/>
              <p:cNvSpPr/>
              <p:nvPr/>
            </p:nvSpPr>
            <p:spPr>
              <a:xfrm>
                <a:off x="1543725" y="1934500"/>
                <a:ext cx="78200" cy="57075"/>
              </a:xfrm>
              <a:custGeom>
                <a:avLst/>
                <a:gdLst/>
                <a:ahLst/>
                <a:cxnLst/>
                <a:rect l="l" t="t" r="r" b="b"/>
                <a:pathLst>
                  <a:path w="3128" h="2283" extrusionOk="0">
                    <a:moveTo>
                      <a:pt x="1415" y="0"/>
                    </a:moveTo>
                    <a:cubicBezTo>
                      <a:pt x="0" y="0"/>
                      <a:pt x="0" y="2283"/>
                      <a:pt x="1415" y="2283"/>
                    </a:cubicBezTo>
                    <a:cubicBezTo>
                      <a:pt x="3127" y="2283"/>
                      <a:pt x="3127" y="0"/>
                      <a:pt x="141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" name="Google Shape;55;p2"/>
              <p:cNvSpPr/>
              <p:nvPr/>
            </p:nvSpPr>
            <p:spPr>
              <a:xfrm>
                <a:off x="3990025" y="2269450"/>
                <a:ext cx="71350" cy="57100"/>
              </a:xfrm>
              <a:custGeom>
                <a:avLst/>
                <a:gdLst/>
                <a:ahLst/>
                <a:cxnLst/>
                <a:rect l="l" t="t" r="r" b="b"/>
                <a:pathLst>
                  <a:path w="2854" h="2284" extrusionOk="0">
                    <a:moveTo>
                      <a:pt x="1438" y="1"/>
                    </a:moveTo>
                    <a:cubicBezTo>
                      <a:pt x="0" y="1"/>
                      <a:pt x="0" y="2283"/>
                      <a:pt x="1438" y="2283"/>
                    </a:cubicBezTo>
                    <a:cubicBezTo>
                      <a:pt x="2854" y="2283"/>
                      <a:pt x="2854" y="1"/>
                      <a:pt x="1438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" name="Google Shape;56;p2"/>
              <p:cNvSpPr/>
              <p:nvPr/>
            </p:nvSpPr>
            <p:spPr>
              <a:xfrm>
                <a:off x="395025" y="514750"/>
                <a:ext cx="217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2" extrusionOk="0">
                    <a:moveTo>
                      <a:pt x="572" y="1"/>
                    </a:moveTo>
                    <a:cubicBezTo>
                      <a:pt x="1" y="1"/>
                      <a:pt x="1" y="572"/>
                      <a:pt x="572" y="572"/>
                    </a:cubicBezTo>
                    <a:cubicBezTo>
                      <a:pt x="868" y="572"/>
                      <a:pt x="868" y="1"/>
                      <a:pt x="572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" name="Google Shape;57;p2"/>
              <p:cNvSpPr/>
              <p:nvPr/>
            </p:nvSpPr>
            <p:spPr>
              <a:xfrm>
                <a:off x="1094050" y="139925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572" y="571"/>
                      <a:pt x="572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" name="Google Shape;58;p2"/>
              <p:cNvSpPr/>
              <p:nvPr/>
            </p:nvSpPr>
            <p:spPr>
              <a:xfrm>
                <a:off x="630700" y="1527625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845" y="571"/>
                      <a:pt x="845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9" name="Google Shape;59;p2"/>
              <p:cNvSpPr/>
              <p:nvPr/>
            </p:nvSpPr>
            <p:spPr>
              <a:xfrm>
                <a:off x="987350" y="125657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571" y="571"/>
                      <a:pt x="571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0" name="Google Shape;60;p2"/>
              <p:cNvSpPr/>
              <p:nvPr/>
            </p:nvSpPr>
            <p:spPr>
              <a:xfrm>
                <a:off x="1778825" y="6716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1" name="Google Shape;61;p2"/>
              <p:cNvSpPr/>
              <p:nvPr/>
            </p:nvSpPr>
            <p:spPr>
              <a:xfrm>
                <a:off x="1429600" y="1541900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45" y="571"/>
                      <a:pt x="845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2" name="Google Shape;62;p2"/>
              <p:cNvSpPr/>
              <p:nvPr/>
            </p:nvSpPr>
            <p:spPr>
              <a:xfrm>
                <a:off x="1550575" y="16063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3" name="Google Shape;63;p2"/>
              <p:cNvSpPr/>
              <p:nvPr/>
            </p:nvSpPr>
            <p:spPr>
              <a:xfrm>
                <a:off x="2642200" y="1349600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" name="Google Shape;64;p2"/>
              <p:cNvSpPr/>
              <p:nvPr/>
            </p:nvSpPr>
            <p:spPr>
              <a:xfrm>
                <a:off x="2856175" y="77895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4" y="1"/>
                    </a:moveTo>
                    <a:cubicBezTo>
                      <a:pt x="1" y="1"/>
                      <a:pt x="1" y="572"/>
                      <a:pt x="274" y="572"/>
                    </a:cubicBezTo>
                    <a:cubicBezTo>
                      <a:pt x="845" y="572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5" name="Google Shape;65;p2"/>
              <p:cNvSpPr/>
              <p:nvPr/>
            </p:nvSpPr>
            <p:spPr>
              <a:xfrm>
                <a:off x="3070150" y="105685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2"/>
                      <a:pt x="275" y="572"/>
                    </a:cubicBezTo>
                    <a:cubicBezTo>
                      <a:pt x="572" y="572"/>
                      <a:pt x="572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6" name="Google Shape;66;p2"/>
              <p:cNvSpPr/>
              <p:nvPr/>
            </p:nvSpPr>
            <p:spPr>
              <a:xfrm>
                <a:off x="3533525" y="77895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0" y="1"/>
                      <a:pt x="0" y="572"/>
                      <a:pt x="571" y="572"/>
                    </a:cubicBezTo>
                    <a:cubicBezTo>
                      <a:pt x="868" y="572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7" name="Google Shape;67;p2"/>
              <p:cNvSpPr/>
              <p:nvPr/>
            </p:nvSpPr>
            <p:spPr>
              <a:xfrm>
                <a:off x="3284150" y="62205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571" y="571"/>
                      <a:pt x="571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8" name="Google Shape;68;p2"/>
              <p:cNvSpPr/>
              <p:nvPr/>
            </p:nvSpPr>
            <p:spPr>
              <a:xfrm>
                <a:off x="3312675" y="850300"/>
                <a:ext cx="211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1" extrusionOk="0">
                    <a:moveTo>
                      <a:pt x="571" y="0"/>
                    </a:moveTo>
                    <a:cubicBezTo>
                      <a:pt x="1" y="0"/>
                      <a:pt x="1" y="571"/>
                      <a:pt x="571" y="571"/>
                    </a:cubicBezTo>
                    <a:cubicBezTo>
                      <a:pt x="845" y="571"/>
                      <a:pt x="845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9" name="Google Shape;69;p2"/>
              <p:cNvSpPr/>
              <p:nvPr/>
            </p:nvSpPr>
            <p:spPr>
              <a:xfrm>
                <a:off x="4332400" y="23407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1" y="1"/>
                      <a:pt x="1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0" name="Google Shape;70;p2"/>
              <p:cNvSpPr/>
              <p:nvPr/>
            </p:nvSpPr>
            <p:spPr>
              <a:xfrm>
                <a:off x="3726400" y="263352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1" name="Google Shape;71;p2"/>
              <p:cNvSpPr/>
              <p:nvPr/>
            </p:nvSpPr>
            <p:spPr>
              <a:xfrm>
                <a:off x="4061350" y="202692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7" y="1"/>
                    </a:moveTo>
                    <a:cubicBezTo>
                      <a:pt x="1" y="1"/>
                      <a:pt x="1" y="571"/>
                      <a:pt x="297" y="571"/>
                    </a:cubicBezTo>
                    <a:cubicBezTo>
                      <a:pt x="571" y="571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2" name="Google Shape;72;p2"/>
              <p:cNvSpPr/>
              <p:nvPr/>
            </p:nvSpPr>
            <p:spPr>
              <a:xfrm>
                <a:off x="2820225" y="161322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1" y="1"/>
                      <a:pt x="1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3" name="Google Shape;73;p2"/>
              <p:cNvSpPr/>
              <p:nvPr/>
            </p:nvSpPr>
            <p:spPr>
              <a:xfrm>
                <a:off x="3583725" y="1841475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571" y="1"/>
                    </a:moveTo>
                    <a:cubicBezTo>
                      <a:pt x="1" y="1"/>
                      <a:pt x="1" y="571"/>
                      <a:pt x="571" y="571"/>
                    </a:cubicBezTo>
                    <a:cubicBezTo>
                      <a:pt x="845" y="571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4" name="Google Shape;74;p2"/>
              <p:cNvSpPr/>
              <p:nvPr/>
            </p:nvSpPr>
            <p:spPr>
              <a:xfrm>
                <a:off x="3604850" y="199840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5" name="Google Shape;75;p2"/>
              <p:cNvSpPr/>
              <p:nvPr/>
            </p:nvSpPr>
            <p:spPr>
              <a:xfrm>
                <a:off x="3883325" y="179867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845" y="571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6" name="Google Shape;76;p2"/>
              <p:cNvSpPr/>
              <p:nvPr/>
            </p:nvSpPr>
            <p:spPr>
              <a:xfrm>
                <a:off x="4261075" y="182720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7" y="1"/>
                    </a:moveTo>
                    <a:cubicBezTo>
                      <a:pt x="0" y="1"/>
                      <a:pt x="0" y="572"/>
                      <a:pt x="297" y="572"/>
                    </a:cubicBezTo>
                    <a:cubicBezTo>
                      <a:pt x="571" y="572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7" name="Google Shape;77;p2"/>
              <p:cNvSpPr/>
              <p:nvPr/>
            </p:nvSpPr>
            <p:spPr>
              <a:xfrm>
                <a:off x="4396875" y="793225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571" y="1"/>
                    </a:moveTo>
                    <a:cubicBezTo>
                      <a:pt x="1" y="1"/>
                      <a:pt x="1" y="571"/>
                      <a:pt x="571" y="571"/>
                    </a:cubicBezTo>
                    <a:cubicBezTo>
                      <a:pt x="845" y="571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8" name="Google Shape;78;p2"/>
              <p:cNvSpPr/>
              <p:nvPr/>
            </p:nvSpPr>
            <p:spPr>
              <a:xfrm>
                <a:off x="5102750" y="66482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7" y="1"/>
                    </a:moveTo>
                    <a:cubicBezTo>
                      <a:pt x="1" y="1"/>
                      <a:pt x="1" y="572"/>
                      <a:pt x="297" y="572"/>
                    </a:cubicBezTo>
                    <a:cubicBezTo>
                      <a:pt x="571" y="572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9" name="Google Shape;79;p2"/>
              <p:cNvSpPr/>
              <p:nvPr/>
            </p:nvSpPr>
            <p:spPr>
              <a:xfrm>
                <a:off x="4874500" y="113560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1" y="1"/>
                      <a:pt x="1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0" name="Google Shape;80;p2"/>
              <p:cNvSpPr/>
              <p:nvPr/>
            </p:nvSpPr>
            <p:spPr>
              <a:xfrm>
                <a:off x="5395500" y="174162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45" y="571"/>
                      <a:pt x="845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1" name="Google Shape;81;p2"/>
              <p:cNvSpPr/>
              <p:nvPr/>
            </p:nvSpPr>
            <p:spPr>
              <a:xfrm>
                <a:off x="5701925" y="124972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2" name="Google Shape;82;p2"/>
              <p:cNvSpPr/>
              <p:nvPr/>
            </p:nvSpPr>
            <p:spPr>
              <a:xfrm>
                <a:off x="5238575" y="1099650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571" y="571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3" name="Google Shape;83;p2"/>
              <p:cNvSpPr/>
              <p:nvPr/>
            </p:nvSpPr>
            <p:spPr>
              <a:xfrm>
                <a:off x="5138700" y="87140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571" y="571"/>
                      <a:pt x="571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4" name="Google Shape;84;p2"/>
              <p:cNvSpPr/>
              <p:nvPr/>
            </p:nvSpPr>
            <p:spPr>
              <a:xfrm>
                <a:off x="6522500" y="61462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45" y="571"/>
                      <a:pt x="845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5" name="Google Shape;85;p2"/>
              <p:cNvSpPr/>
              <p:nvPr/>
            </p:nvSpPr>
            <p:spPr>
              <a:xfrm>
                <a:off x="6714800" y="12565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6" name="Google Shape;86;p2"/>
              <p:cNvSpPr/>
              <p:nvPr/>
            </p:nvSpPr>
            <p:spPr>
              <a:xfrm>
                <a:off x="6329625" y="1349600"/>
                <a:ext cx="1427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7" name="Google Shape;87;p2"/>
              <p:cNvSpPr/>
              <p:nvPr/>
            </p:nvSpPr>
            <p:spPr>
              <a:xfrm>
                <a:off x="6793550" y="169882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8" name="Google Shape;88;p2"/>
              <p:cNvSpPr/>
              <p:nvPr/>
            </p:nvSpPr>
            <p:spPr>
              <a:xfrm>
                <a:off x="7214100" y="950150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571" y="571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9" name="Google Shape;89;p2"/>
              <p:cNvSpPr/>
              <p:nvPr/>
            </p:nvSpPr>
            <p:spPr>
              <a:xfrm>
                <a:off x="6864875" y="92162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0" name="Google Shape;90;p2"/>
              <p:cNvSpPr/>
              <p:nvPr/>
            </p:nvSpPr>
            <p:spPr>
              <a:xfrm>
                <a:off x="7264325" y="557550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571" y="571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1" name="Google Shape;91;p2"/>
              <p:cNvSpPr/>
              <p:nvPr/>
            </p:nvSpPr>
            <p:spPr>
              <a:xfrm>
                <a:off x="7093125" y="82175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4" y="1"/>
                    </a:moveTo>
                    <a:cubicBezTo>
                      <a:pt x="0" y="1"/>
                      <a:pt x="0" y="572"/>
                      <a:pt x="274" y="572"/>
                    </a:cubicBezTo>
                    <a:cubicBezTo>
                      <a:pt x="571" y="572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2" name="Google Shape;92;p2"/>
              <p:cNvSpPr/>
              <p:nvPr/>
            </p:nvSpPr>
            <p:spPr>
              <a:xfrm>
                <a:off x="6828925" y="657425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868" y="571"/>
                      <a:pt x="868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3" name="Google Shape;93;p2"/>
              <p:cNvSpPr/>
              <p:nvPr/>
            </p:nvSpPr>
            <p:spPr>
              <a:xfrm>
                <a:off x="7078850" y="246917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0"/>
                    </a:moveTo>
                    <a:cubicBezTo>
                      <a:pt x="1" y="0"/>
                      <a:pt x="1" y="571"/>
                      <a:pt x="275" y="571"/>
                    </a:cubicBezTo>
                    <a:cubicBezTo>
                      <a:pt x="571" y="571"/>
                      <a:pt x="571" y="0"/>
                      <a:pt x="27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4" name="Google Shape;94;p2"/>
              <p:cNvSpPr/>
              <p:nvPr/>
            </p:nvSpPr>
            <p:spPr>
              <a:xfrm>
                <a:off x="6465425" y="214105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571" y="1"/>
                    </a:moveTo>
                    <a:cubicBezTo>
                      <a:pt x="1" y="1"/>
                      <a:pt x="1" y="572"/>
                      <a:pt x="571" y="572"/>
                    </a:cubicBezTo>
                    <a:cubicBezTo>
                      <a:pt x="845" y="572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5" name="Google Shape;95;p2"/>
              <p:cNvSpPr/>
              <p:nvPr/>
            </p:nvSpPr>
            <p:spPr>
              <a:xfrm>
                <a:off x="6515075" y="280470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0" y="1"/>
                      <a:pt x="0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6" name="Google Shape;96;p2"/>
              <p:cNvSpPr/>
              <p:nvPr/>
            </p:nvSpPr>
            <p:spPr>
              <a:xfrm>
                <a:off x="6700525" y="27333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1" y="1"/>
                      <a:pt x="1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" name="Google Shape;97;p2"/>
              <p:cNvSpPr/>
              <p:nvPr/>
            </p:nvSpPr>
            <p:spPr>
              <a:xfrm>
                <a:off x="6985850" y="3153925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571" y="571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8" name="Google Shape;98;p2"/>
              <p:cNvSpPr/>
              <p:nvPr/>
            </p:nvSpPr>
            <p:spPr>
              <a:xfrm>
                <a:off x="7142775" y="3560800"/>
                <a:ext cx="1427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9" name="Google Shape;99;p2"/>
              <p:cNvSpPr/>
              <p:nvPr/>
            </p:nvSpPr>
            <p:spPr>
              <a:xfrm>
                <a:off x="6572125" y="3346800"/>
                <a:ext cx="217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2" extrusionOk="0">
                    <a:moveTo>
                      <a:pt x="572" y="1"/>
                    </a:moveTo>
                    <a:cubicBezTo>
                      <a:pt x="1" y="1"/>
                      <a:pt x="1" y="571"/>
                      <a:pt x="572" y="571"/>
                    </a:cubicBezTo>
                    <a:cubicBezTo>
                      <a:pt x="868" y="571"/>
                      <a:pt x="868" y="1"/>
                      <a:pt x="572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0" name="Google Shape;100;p2"/>
              <p:cNvSpPr/>
              <p:nvPr/>
            </p:nvSpPr>
            <p:spPr>
              <a:xfrm>
                <a:off x="4974375" y="4024150"/>
                <a:ext cx="1427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1" name="Google Shape;101;p2"/>
              <p:cNvSpPr/>
              <p:nvPr/>
            </p:nvSpPr>
            <p:spPr>
              <a:xfrm>
                <a:off x="4246800" y="358932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571" y="571"/>
                      <a:pt x="571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2" name="Google Shape;102;p2"/>
              <p:cNvSpPr/>
              <p:nvPr/>
            </p:nvSpPr>
            <p:spPr>
              <a:xfrm>
                <a:off x="4539550" y="3389600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571" y="1"/>
                    </a:moveTo>
                    <a:cubicBezTo>
                      <a:pt x="0" y="1"/>
                      <a:pt x="0" y="571"/>
                      <a:pt x="571" y="571"/>
                    </a:cubicBezTo>
                    <a:cubicBezTo>
                      <a:pt x="845" y="571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3" name="Google Shape;103;p2"/>
              <p:cNvSpPr/>
              <p:nvPr/>
            </p:nvSpPr>
            <p:spPr>
              <a:xfrm>
                <a:off x="4411150" y="3632125"/>
                <a:ext cx="285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lnTo>
                      <a:pt x="845" y="571"/>
                    </a:lnTo>
                    <a:cubicBezTo>
                      <a:pt x="1142" y="571"/>
                      <a:pt x="1142" y="0"/>
                      <a:pt x="84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4" name="Google Shape;104;p2"/>
              <p:cNvSpPr/>
              <p:nvPr/>
            </p:nvSpPr>
            <p:spPr>
              <a:xfrm>
                <a:off x="4924725" y="3646375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1"/>
                    </a:moveTo>
                    <a:cubicBezTo>
                      <a:pt x="0" y="1"/>
                      <a:pt x="0" y="572"/>
                      <a:pt x="274" y="572"/>
                    </a:cubicBezTo>
                    <a:cubicBezTo>
                      <a:pt x="571" y="572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5" name="Google Shape;105;p2"/>
              <p:cNvSpPr/>
              <p:nvPr/>
            </p:nvSpPr>
            <p:spPr>
              <a:xfrm>
                <a:off x="4532125" y="40954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68" y="57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6" name="Google Shape;106;p2"/>
              <p:cNvSpPr/>
              <p:nvPr/>
            </p:nvSpPr>
            <p:spPr>
              <a:xfrm>
                <a:off x="5416600" y="2676300"/>
                <a:ext cx="217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2" extrusionOk="0">
                    <a:moveTo>
                      <a:pt x="571" y="1"/>
                    </a:moveTo>
                    <a:cubicBezTo>
                      <a:pt x="1" y="1"/>
                      <a:pt x="1" y="572"/>
                      <a:pt x="571" y="572"/>
                    </a:cubicBezTo>
                    <a:cubicBezTo>
                      <a:pt x="868" y="572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7" name="Google Shape;107;p2"/>
              <p:cNvSpPr/>
              <p:nvPr/>
            </p:nvSpPr>
            <p:spPr>
              <a:xfrm>
                <a:off x="5067375" y="3096875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74" y="0"/>
                    </a:moveTo>
                    <a:cubicBezTo>
                      <a:pt x="1" y="0"/>
                      <a:pt x="1" y="571"/>
                      <a:pt x="274" y="571"/>
                    </a:cubicBezTo>
                    <a:cubicBezTo>
                      <a:pt x="571" y="571"/>
                      <a:pt x="571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8" name="Google Shape;108;p2"/>
              <p:cNvSpPr/>
              <p:nvPr/>
            </p:nvSpPr>
            <p:spPr>
              <a:xfrm>
                <a:off x="5110175" y="331827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571" y="571"/>
                      <a:pt x="571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9" name="Google Shape;109;p2"/>
              <p:cNvSpPr/>
              <p:nvPr/>
            </p:nvSpPr>
            <p:spPr>
              <a:xfrm>
                <a:off x="4839125" y="319672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845" y="571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0" name="Google Shape;110;p2"/>
              <p:cNvSpPr/>
              <p:nvPr/>
            </p:nvSpPr>
            <p:spPr>
              <a:xfrm>
                <a:off x="2784850" y="423812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845" y="571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1" name="Google Shape;111;p2"/>
              <p:cNvSpPr/>
              <p:nvPr/>
            </p:nvSpPr>
            <p:spPr>
              <a:xfrm>
                <a:off x="2756325" y="458792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845" y="571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2" name="Google Shape;112;p2"/>
              <p:cNvSpPr/>
              <p:nvPr/>
            </p:nvSpPr>
            <p:spPr>
              <a:xfrm>
                <a:off x="3170025" y="477337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571" y="571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3" name="Google Shape;113;p2"/>
              <p:cNvSpPr/>
              <p:nvPr/>
            </p:nvSpPr>
            <p:spPr>
              <a:xfrm>
                <a:off x="3633375" y="4445275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297" y="0"/>
                    </a:moveTo>
                    <a:cubicBezTo>
                      <a:pt x="1" y="0"/>
                      <a:pt x="1" y="571"/>
                      <a:pt x="297" y="571"/>
                    </a:cubicBezTo>
                    <a:cubicBezTo>
                      <a:pt x="868" y="571"/>
                      <a:pt x="868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4" name="Google Shape;114;p2"/>
              <p:cNvSpPr/>
              <p:nvPr/>
            </p:nvSpPr>
            <p:spPr>
              <a:xfrm>
                <a:off x="1878675" y="4723175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97" y="0"/>
                    </a:moveTo>
                    <a:cubicBezTo>
                      <a:pt x="1" y="0"/>
                      <a:pt x="1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5" name="Google Shape;115;p2"/>
              <p:cNvSpPr/>
              <p:nvPr/>
            </p:nvSpPr>
            <p:spPr>
              <a:xfrm>
                <a:off x="1957425" y="501590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571" y="571"/>
                      <a:pt x="571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6" name="Google Shape;116;p2"/>
              <p:cNvSpPr/>
              <p:nvPr/>
            </p:nvSpPr>
            <p:spPr>
              <a:xfrm>
                <a:off x="1051275" y="4188475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97" y="1"/>
                    </a:moveTo>
                    <a:cubicBezTo>
                      <a:pt x="0" y="1"/>
                      <a:pt x="0" y="572"/>
                      <a:pt x="297" y="572"/>
                    </a:cubicBezTo>
                    <a:cubicBezTo>
                      <a:pt x="571" y="572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7" name="Google Shape;117;p2"/>
              <p:cNvSpPr/>
              <p:nvPr/>
            </p:nvSpPr>
            <p:spPr>
              <a:xfrm>
                <a:off x="1379375" y="3831850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571" y="0"/>
                    </a:moveTo>
                    <a:cubicBezTo>
                      <a:pt x="1" y="0"/>
                      <a:pt x="1" y="571"/>
                      <a:pt x="571" y="571"/>
                    </a:cubicBezTo>
                    <a:cubicBezTo>
                      <a:pt x="868" y="57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8" name="Google Shape;118;p2"/>
              <p:cNvSpPr/>
              <p:nvPr/>
            </p:nvSpPr>
            <p:spPr>
              <a:xfrm>
                <a:off x="1379375" y="40098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1" y="1"/>
                      <a:pt x="1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9" name="Google Shape;119;p2"/>
              <p:cNvSpPr/>
              <p:nvPr/>
            </p:nvSpPr>
            <p:spPr>
              <a:xfrm>
                <a:off x="1543725" y="4102900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0" name="Google Shape;120;p2"/>
              <p:cNvSpPr/>
              <p:nvPr/>
            </p:nvSpPr>
            <p:spPr>
              <a:xfrm>
                <a:off x="1493500" y="4466375"/>
                <a:ext cx="217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2" extrusionOk="0">
                    <a:moveTo>
                      <a:pt x="571" y="1"/>
                    </a:moveTo>
                    <a:cubicBezTo>
                      <a:pt x="1" y="1"/>
                      <a:pt x="1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1" name="Google Shape;121;p2"/>
              <p:cNvSpPr/>
              <p:nvPr/>
            </p:nvSpPr>
            <p:spPr>
              <a:xfrm>
                <a:off x="502325" y="5122600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571" y="1"/>
                    </a:moveTo>
                    <a:cubicBezTo>
                      <a:pt x="0" y="1"/>
                      <a:pt x="0" y="572"/>
                      <a:pt x="571" y="572"/>
                    </a:cubicBezTo>
                    <a:cubicBezTo>
                      <a:pt x="845" y="572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2" name="Google Shape;122;p2"/>
              <p:cNvSpPr/>
              <p:nvPr/>
            </p:nvSpPr>
            <p:spPr>
              <a:xfrm>
                <a:off x="452100" y="45091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0" y="1"/>
                      <a:pt x="0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3" name="Google Shape;123;p2"/>
              <p:cNvSpPr/>
              <p:nvPr/>
            </p:nvSpPr>
            <p:spPr>
              <a:xfrm>
                <a:off x="751675" y="4559400"/>
                <a:ext cx="217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1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868" y="571"/>
                      <a:pt x="868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4" name="Google Shape;124;p2"/>
              <p:cNvSpPr/>
              <p:nvPr/>
            </p:nvSpPr>
            <p:spPr>
              <a:xfrm>
                <a:off x="673500" y="4716325"/>
                <a:ext cx="211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1" extrusionOk="0">
                    <a:moveTo>
                      <a:pt x="275" y="0"/>
                    </a:moveTo>
                    <a:cubicBezTo>
                      <a:pt x="1" y="0"/>
                      <a:pt x="1" y="571"/>
                      <a:pt x="275" y="571"/>
                    </a:cubicBezTo>
                    <a:cubicBezTo>
                      <a:pt x="845" y="571"/>
                      <a:pt x="845" y="0"/>
                      <a:pt x="27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5" name="Google Shape;125;p2"/>
              <p:cNvSpPr/>
              <p:nvPr/>
            </p:nvSpPr>
            <p:spPr>
              <a:xfrm>
                <a:off x="587900" y="3147075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845" y="571"/>
                      <a:pt x="845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6" name="Google Shape;126;p2"/>
              <p:cNvSpPr/>
              <p:nvPr/>
            </p:nvSpPr>
            <p:spPr>
              <a:xfrm>
                <a:off x="858950" y="271170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75" y="0"/>
                    </a:moveTo>
                    <a:cubicBezTo>
                      <a:pt x="1" y="0"/>
                      <a:pt x="1" y="571"/>
                      <a:pt x="275" y="571"/>
                    </a:cubicBezTo>
                    <a:cubicBezTo>
                      <a:pt x="572" y="571"/>
                      <a:pt x="572" y="0"/>
                      <a:pt x="27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7" name="Google Shape;127;p2"/>
              <p:cNvSpPr/>
              <p:nvPr/>
            </p:nvSpPr>
            <p:spPr>
              <a:xfrm>
                <a:off x="602175" y="2362475"/>
                <a:ext cx="211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1" extrusionOk="0">
                    <a:moveTo>
                      <a:pt x="274" y="0"/>
                    </a:moveTo>
                    <a:cubicBezTo>
                      <a:pt x="1" y="0"/>
                      <a:pt x="1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8" name="Google Shape;128;p2"/>
              <p:cNvSpPr/>
              <p:nvPr/>
            </p:nvSpPr>
            <p:spPr>
              <a:xfrm>
                <a:off x="551950" y="2619250"/>
                <a:ext cx="217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2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868" y="571"/>
                      <a:pt x="868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9" name="Google Shape;129;p2"/>
              <p:cNvSpPr/>
              <p:nvPr/>
            </p:nvSpPr>
            <p:spPr>
              <a:xfrm>
                <a:off x="445250" y="1791825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571" y="1"/>
                    </a:moveTo>
                    <a:cubicBezTo>
                      <a:pt x="1" y="1"/>
                      <a:pt x="1" y="571"/>
                      <a:pt x="571" y="571"/>
                    </a:cubicBezTo>
                    <a:cubicBezTo>
                      <a:pt x="845" y="571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0" name="Google Shape;130;p2"/>
              <p:cNvSpPr/>
              <p:nvPr/>
            </p:nvSpPr>
            <p:spPr>
              <a:xfrm>
                <a:off x="423575" y="122805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68" y="57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1" name="Google Shape;131;p2"/>
              <p:cNvSpPr/>
              <p:nvPr/>
            </p:nvSpPr>
            <p:spPr>
              <a:xfrm>
                <a:off x="958825" y="978675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571" y="571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2" name="Google Shape;132;p2"/>
              <p:cNvSpPr/>
              <p:nvPr/>
            </p:nvSpPr>
            <p:spPr>
              <a:xfrm>
                <a:off x="837275" y="1820375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97" y="0"/>
                    </a:moveTo>
                    <a:cubicBezTo>
                      <a:pt x="1" y="0"/>
                      <a:pt x="1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3" name="Google Shape;133;p2"/>
              <p:cNvSpPr/>
              <p:nvPr/>
            </p:nvSpPr>
            <p:spPr>
              <a:xfrm>
                <a:off x="1308050" y="22551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0" y="1"/>
                      <a:pt x="0" y="572"/>
                      <a:pt x="571" y="572"/>
                    </a:cubicBezTo>
                    <a:cubicBezTo>
                      <a:pt x="868" y="572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4" name="Google Shape;134;p2"/>
              <p:cNvSpPr/>
              <p:nvPr/>
            </p:nvSpPr>
            <p:spPr>
              <a:xfrm>
                <a:off x="5381225" y="430945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571" y="1"/>
                    </a:moveTo>
                    <a:cubicBezTo>
                      <a:pt x="0" y="1"/>
                      <a:pt x="0" y="572"/>
                      <a:pt x="571" y="572"/>
                    </a:cubicBezTo>
                    <a:cubicBezTo>
                      <a:pt x="845" y="572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5" name="Google Shape;135;p2"/>
              <p:cNvSpPr/>
              <p:nvPr/>
            </p:nvSpPr>
            <p:spPr>
              <a:xfrm>
                <a:off x="5302475" y="479450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97" y="0"/>
                    </a:moveTo>
                    <a:cubicBezTo>
                      <a:pt x="1" y="0"/>
                      <a:pt x="1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6" name="Google Shape;136;p2"/>
              <p:cNvSpPr/>
              <p:nvPr/>
            </p:nvSpPr>
            <p:spPr>
              <a:xfrm>
                <a:off x="6094525" y="3910025"/>
                <a:ext cx="1427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571" y="571"/>
                      <a:pt x="571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7" name="Google Shape;137;p2"/>
              <p:cNvSpPr/>
              <p:nvPr/>
            </p:nvSpPr>
            <p:spPr>
              <a:xfrm>
                <a:off x="2905825" y="3881475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97" y="1"/>
                    </a:moveTo>
                    <a:cubicBezTo>
                      <a:pt x="0" y="1"/>
                      <a:pt x="0" y="572"/>
                      <a:pt x="297" y="572"/>
                    </a:cubicBezTo>
                    <a:cubicBezTo>
                      <a:pt x="571" y="572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8" name="Google Shape;138;p2"/>
              <p:cNvSpPr/>
              <p:nvPr/>
            </p:nvSpPr>
            <p:spPr>
              <a:xfrm>
                <a:off x="2399675" y="3032950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571" y="1"/>
                    </a:moveTo>
                    <a:cubicBezTo>
                      <a:pt x="0" y="1"/>
                      <a:pt x="0" y="571"/>
                      <a:pt x="571" y="571"/>
                    </a:cubicBezTo>
                    <a:cubicBezTo>
                      <a:pt x="845" y="571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9" name="Google Shape;139;p2"/>
              <p:cNvSpPr/>
              <p:nvPr/>
            </p:nvSpPr>
            <p:spPr>
              <a:xfrm>
                <a:off x="2663300" y="27972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1" y="1"/>
                      <a:pt x="1" y="572"/>
                      <a:pt x="297" y="572"/>
                    </a:cubicBezTo>
                    <a:cubicBezTo>
                      <a:pt x="868" y="572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0" name="Google Shape;140;p2"/>
              <p:cNvSpPr/>
              <p:nvPr/>
            </p:nvSpPr>
            <p:spPr>
              <a:xfrm>
                <a:off x="2905825" y="2861775"/>
                <a:ext cx="1427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1" name="Google Shape;141;p2"/>
              <p:cNvSpPr/>
              <p:nvPr/>
            </p:nvSpPr>
            <p:spPr>
              <a:xfrm>
                <a:off x="2691825" y="3175625"/>
                <a:ext cx="217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1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868" y="571"/>
                      <a:pt x="868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2" name="Google Shape;142;p2"/>
              <p:cNvSpPr/>
              <p:nvPr/>
            </p:nvSpPr>
            <p:spPr>
              <a:xfrm>
                <a:off x="2121200" y="379590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97" y="0"/>
                    </a:moveTo>
                    <a:cubicBezTo>
                      <a:pt x="1" y="0"/>
                      <a:pt x="1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3" name="Google Shape;143;p2"/>
              <p:cNvSpPr/>
              <p:nvPr/>
            </p:nvSpPr>
            <p:spPr>
              <a:xfrm>
                <a:off x="2192525" y="3325125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97" y="0"/>
                    </a:moveTo>
                    <a:cubicBezTo>
                      <a:pt x="1" y="0"/>
                      <a:pt x="1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4" name="Google Shape;144;p2"/>
              <p:cNvSpPr/>
              <p:nvPr/>
            </p:nvSpPr>
            <p:spPr>
              <a:xfrm>
                <a:off x="2413925" y="2055475"/>
                <a:ext cx="211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1" extrusionOk="0">
                    <a:moveTo>
                      <a:pt x="572" y="0"/>
                    </a:moveTo>
                    <a:cubicBezTo>
                      <a:pt x="1" y="0"/>
                      <a:pt x="1" y="571"/>
                      <a:pt x="572" y="571"/>
                    </a:cubicBezTo>
                    <a:cubicBezTo>
                      <a:pt x="845" y="571"/>
                      <a:pt x="845" y="0"/>
                      <a:pt x="572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5" name="Google Shape;145;p2"/>
              <p:cNvSpPr/>
              <p:nvPr/>
            </p:nvSpPr>
            <p:spPr>
              <a:xfrm>
                <a:off x="2670725" y="227687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6" name="Google Shape;146;p2"/>
              <p:cNvSpPr/>
              <p:nvPr/>
            </p:nvSpPr>
            <p:spPr>
              <a:xfrm>
                <a:off x="2485275" y="263352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45" y="571"/>
                      <a:pt x="845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7" name="Google Shape;147;p2"/>
              <p:cNvSpPr/>
              <p:nvPr/>
            </p:nvSpPr>
            <p:spPr>
              <a:xfrm>
                <a:off x="2477850" y="72190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68" y="57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8" name="Google Shape;148;p2"/>
              <p:cNvSpPr/>
              <p:nvPr/>
            </p:nvSpPr>
            <p:spPr>
              <a:xfrm>
                <a:off x="2071550" y="215532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571" y="571"/>
                      <a:pt x="571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9" name="Google Shape;149;p2"/>
              <p:cNvSpPr/>
              <p:nvPr/>
            </p:nvSpPr>
            <p:spPr>
              <a:xfrm>
                <a:off x="1664700" y="3061500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868" y="571"/>
                      <a:pt x="868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0" name="Google Shape;150;p2"/>
              <p:cNvSpPr/>
              <p:nvPr/>
            </p:nvSpPr>
            <p:spPr>
              <a:xfrm>
                <a:off x="573650" y="3539100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845" y="571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1" name="Google Shape;151;p2"/>
              <p:cNvSpPr/>
              <p:nvPr/>
            </p:nvSpPr>
            <p:spPr>
              <a:xfrm>
                <a:off x="2392250" y="42740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1" y="1"/>
                      <a:pt x="1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2" name="Google Shape;152;p2"/>
              <p:cNvSpPr/>
              <p:nvPr/>
            </p:nvSpPr>
            <p:spPr>
              <a:xfrm>
                <a:off x="3818825" y="4102900"/>
                <a:ext cx="217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1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868" y="571"/>
                      <a:pt x="868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3" name="Google Shape;153;p2"/>
              <p:cNvSpPr/>
              <p:nvPr/>
            </p:nvSpPr>
            <p:spPr>
              <a:xfrm>
                <a:off x="4617725" y="5151150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68" y="57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4" name="Google Shape;154;p2"/>
              <p:cNvSpPr/>
              <p:nvPr/>
            </p:nvSpPr>
            <p:spPr>
              <a:xfrm>
                <a:off x="6094525" y="4437850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571" y="571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5" name="Google Shape;155;p2"/>
              <p:cNvSpPr/>
              <p:nvPr/>
            </p:nvSpPr>
            <p:spPr>
              <a:xfrm>
                <a:off x="6900250" y="44235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2"/>
                      <a:pt x="297" y="572"/>
                    </a:cubicBezTo>
                    <a:cubicBezTo>
                      <a:pt x="868" y="572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6" name="Google Shape;156;p2"/>
              <p:cNvSpPr/>
              <p:nvPr/>
            </p:nvSpPr>
            <p:spPr>
              <a:xfrm>
                <a:off x="6950475" y="4109750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7" name="Google Shape;157;p2"/>
              <p:cNvSpPr/>
              <p:nvPr/>
            </p:nvSpPr>
            <p:spPr>
              <a:xfrm>
                <a:off x="6557875" y="39670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0" y="1"/>
                      <a:pt x="0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8" name="Google Shape;158;p2"/>
              <p:cNvSpPr/>
              <p:nvPr/>
            </p:nvSpPr>
            <p:spPr>
              <a:xfrm>
                <a:off x="6515075" y="438820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0" y="1"/>
                      <a:pt x="0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9" name="Google Shape;159;p2"/>
              <p:cNvSpPr/>
              <p:nvPr/>
            </p:nvSpPr>
            <p:spPr>
              <a:xfrm>
                <a:off x="6707950" y="413142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0" name="Google Shape;160;p2"/>
              <p:cNvSpPr/>
              <p:nvPr/>
            </p:nvSpPr>
            <p:spPr>
              <a:xfrm>
                <a:off x="6800400" y="404582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867" y="571"/>
                      <a:pt x="867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1" name="Google Shape;161;p2"/>
              <p:cNvSpPr/>
              <p:nvPr/>
            </p:nvSpPr>
            <p:spPr>
              <a:xfrm>
                <a:off x="6822075" y="440932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2" name="Google Shape;162;p2"/>
              <p:cNvSpPr/>
              <p:nvPr/>
            </p:nvSpPr>
            <p:spPr>
              <a:xfrm>
                <a:off x="6921925" y="520135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845" y="571"/>
                      <a:pt x="845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3" name="Google Shape;163;p2"/>
              <p:cNvSpPr/>
              <p:nvPr/>
            </p:nvSpPr>
            <p:spPr>
              <a:xfrm>
                <a:off x="7150175" y="406010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75" y="0"/>
                    </a:moveTo>
                    <a:cubicBezTo>
                      <a:pt x="1" y="0"/>
                      <a:pt x="1" y="571"/>
                      <a:pt x="275" y="571"/>
                    </a:cubicBezTo>
                    <a:cubicBezTo>
                      <a:pt x="572" y="571"/>
                      <a:pt x="572" y="0"/>
                      <a:pt x="27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4" name="Google Shape;164;p2"/>
              <p:cNvSpPr/>
              <p:nvPr/>
            </p:nvSpPr>
            <p:spPr>
              <a:xfrm>
                <a:off x="5794925" y="299015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5" y="1"/>
                    </a:moveTo>
                    <a:cubicBezTo>
                      <a:pt x="1" y="1"/>
                      <a:pt x="1" y="572"/>
                      <a:pt x="275" y="572"/>
                    </a:cubicBezTo>
                    <a:cubicBezTo>
                      <a:pt x="845" y="572"/>
                      <a:pt x="845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5" name="Google Shape;165;p2"/>
              <p:cNvSpPr/>
              <p:nvPr/>
            </p:nvSpPr>
            <p:spPr>
              <a:xfrm>
                <a:off x="5944450" y="2169600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571" y="571"/>
                      <a:pt x="867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6" name="Google Shape;166;p2"/>
              <p:cNvSpPr/>
              <p:nvPr/>
            </p:nvSpPr>
            <p:spPr>
              <a:xfrm>
                <a:off x="4917300" y="90735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1" y="1"/>
                      <a:pt x="1" y="571"/>
                      <a:pt x="297" y="571"/>
                    </a:cubicBezTo>
                    <a:cubicBezTo>
                      <a:pt x="571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7" name="Google Shape;167;p2"/>
              <p:cNvSpPr/>
              <p:nvPr/>
            </p:nvSpPr>
            <p:spPr>
              <a:xfrm>
                <a:off x="3783450" y="217700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5" y="1"/>
                    </a:moveTo>
                    <a:cubicBezTo>
                      <a:pt x="1" y="1"/>
                      <a:pt x="1" y="572"/>
                      <a:pt x="275" y="572"/>
                    </a:cubicBezTo>
                    <a:cubicBezTo>
                      <a:pt x="845" y="572"/>
                      <a:pt x="845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8" name="Google Shape;168;p2"/>
              <p:cNvSpPr/>
              <p:nvPr/>
            </p:nvSpPr>
            <p:spPr>
              <a:xfrm>
                <a:off x="3890150" y="2476600"/>
                <a:ext cx="217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1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572" y="571"/>
                      <a:pt x="868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9" name="Google Shape;169;p2"/>
              <p:cNvSpPr/>
              <p:nvPr/>
            </p:nvSpPr>
            <p:spPr>
              <a:xfrm>
                <a:off x="4867650" y="335365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845" y="571"/>
                      <a:pt x="845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0" name="Google Shape;170;p2"/>
              <p:cNvSpPr/>
              <p:nvPr/>
            </p:nvSpPr>
            <p:spPr>
              <a:xfrm>
                <a:off x="4731850" y="3567650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868" y="571"/>
                      <a:pt x="868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1" name="Google Shape;171;p2"/>
              <p:cNvSpPr/>
              <p:nvPr/>
            </p:nvSpPr>
            <p:spPr>
              <a:xfrm>
                <a:off x="6979000" y="1050000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1"/>
                    </a:moveTo>
                    <a:cubicBezTo>
                      <a:pt x="0" y="1"/>
                      <a:pt x="0" y="572"/>
                      <a:pt x="274" y="572"/>
                    </a:cubicBezTo>
                    <a:cubicBezTo>
                      <a:pt x="571" y="572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2" name="Google Shape;172;p2"/>
              <p:cNvSpPr/>
              <p:nvPr/>
            </p:nvSpPr>
            <p:spPr>
              <a:xfrm>
                <a:off x="5331000" y="72875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571" y="571"/>
                      <a:pt x="571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3" name="Google Shape;173;p2"/>
              <p:cNvSpPr/>
              <p:nvPr/>
            </p:nvSpPr>
            <p:spPr>
              <a:xfrm>
                <a:off x="3883325" y="67167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845" y="571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4" name="Google Shape;174;p2"/>
              <p:cNvSpPr/>
              <p:nvPr/>
            </p:nvSpPr>
            <p:spPr>
              <a:xfrm>
                <a:off x="3947225" y="95700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5" name="Google Shape;175;p2"/>
              <p:cNvSpPr/>
              <p:nvPr/>
            </p:nvSpPr>
            <p:spPr>
              <a:xfrm>
                <a:off x="3191125" y="176330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8" y="1"/>
                    </a:moveTo>
                    <a:cubicBezTo>
                      <a:pt x="1" y="1"/>
                      <a:pt x="1" y="571"/>
                      <a:pt x="298" y="571"/>
                    </a:cubicBezTo>
                    <a:cubicBezTo>
                      <a:pt x="572" y="571"/>
                      <a:pt x="572" y="1"/>
                      <a:pt x="298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6" name="Google Shape;176;p2"/>
              <p:cNvSpPr/>
              <p:nvPr/>
            </p:nvSpPr>
            <p:spPr>
              <a:xfrm>
                <a:off x="3369750" y="250512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45" y="571"/>
                      <a:pt x="845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7" name="Google Shape;177;p2"/>
              <p:cNvSpPr/>
              <p:nvPr/>
            </p:nvSpPr>
            <p:spPr>
              <a:xfrm>
                <a:off x="3198550" y="356765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75" y="0"/>
                    </a:moveTo>
                    <a:cubicBezTo>
                      <a:pt x="1" y="0"/>
                      <a:pt x="1" y="571"/>
                      <a:pt x="275" y="571"/>
                    </a:cubicBezTo>
                    <a:cubicBezTo>
                      <a:pt x="571" y="571"/>
                      <a:pt x="571" y="0"/>
                      <a:pt x="27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8" name="Google Shape;178;p2"/>
              <p:cNvSpPr/>
              <p:nvPr/>
            </p:nvSpPr>
            <p:spPr>
              <a:xfrm>
                <a:off x="4796325" y="176330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4" y="1"/>
                    </a:moveTo>
                    <a:cubicBezTo>
                      <a:pt x="1" y="1"/>
                      <a:pt x="1" y="571"/>
                      <a:pt x="274" y="571"/>
                    </a:cubicBezTo>
                    <a:cubicBezTo>
                      <a:pt x="845" y="571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9" name="Google Shape;179;p2"/>
              <p:cNvSpPr/>
              <p:nvPr/>
            </p:nvSpPr>
            <p:spPr>
              <a:xfrm>
                <a:off x="2442475" y="323267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571" y="1"/>
                    </a:moveTo>
                    <a:cubicBezTo>
                      <a:pt x="0" y="1"/>
                      <a:pt x="0" y="571"/>
                      <a:pt x="571" y="571"/>
                    </a:cubicBezTo>
                    <a:cubicBezTo>
                      <a:pt x="845" y="571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80" name="Google Shape;180;p2"/>
              <p:cNvSpPr/>
              <p:nvPr/>
            </p:nvSpPr>
            <p:spPr>
              <a:xfrm>
                <a:off x="2585125" y="3054075"/>
                <a:ext cx="211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81" name="Google Shape;181;p2"/>
              <p:cNvSpPr/>
              <p:nvPr/>
            </p:nvSpPr>
            <p:spPr>
              <a:xfrm>
                <a:off x="2898975" y="248345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571" y="571"/>
                      <a:pt x="571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82" name="Google Shape;182;p2"/>
              <p:cNvSpPr/>
              <p:nvPr/>
            </p:nvSpPr>
            <p:spPr>
              <a:xfrm>
                <a:off x="1336575" y="1749025"/>
                <a:ext cx="217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2" extrusionOk="0">
                    <a:moveTo>
                      <a:pt x="571" y="1"/>
                    </a:moveTo>
                    <a:cubicBezTo>
                      <a:pt x="1" y="1"/>
                      <a:pt x="1" y="572"/>
                      <a:pt x="571" y="572"/>
                    </a:cubicBezTo>
                    <a:cubicBezTo>
                      <a:pt x="868" y="572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83" name="Google Shape;183;p2"/>
              <p:cNvSpPr/>
              <p:nvPr/>
            </p:nvSpPr>
            <p:spPr>
              <a:xfrm>
                <a:off x="1393650" y="2005825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68" y="57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84" name="Google Shape;184;p2"/>
              <p:cNvSpPr/>
              <p:nvPr/>
            </p:nvSpPr>
            <p:spPr>
              <a:xfrm>
                <a:off x="1557975" y="2276875"/>
                <a:ext cx="211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1" extrusionOk="0">
                    <a:moveTo>
                      <a:pt x="275" y="0"/>
                    </a:moveTo>
                    <a:cubicBezTo>
                      <a:pt x="1" y="0"/>
                      <a:pt x="1" y="571"/>
                      <a:pt x="275" y="571"/>
                    </a:cubicBezTo>
                    <a:cubicBezTo>
                      <a:pt x="845" y="571"/>
                      <a:pt x="845" y="0"/>
                      <a:pt x="27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85" name="Google Shape;185;p2"/>
              <p:cNvSpPr/>
              <p:nvPr/>
            </p:nvSpPr>
            <p:spPr>
              <a:xfrm>
                <a:off x="1786250" y="1848900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86" name="Google Shape;186;p2"/>
              <p:cNvSpPr/>
              <p:nvPr/>
            </p:nvSpPr>
            <p:spPr>
              <a:xfrm>
                <a:off x="1401050" y="1798675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572" y="1"/>
                    </a:moveTo>
                    <a:cubicBezTo>
                      <a:pt x="1" y="1"/>
                      <a:pt x="1" y="571"/>
                      <a:pt x="572" y="571"/>
                    </a:cubicBezTo>
                    <a:cubicBezTo>
                      <a:pt x="846" y="571"/>
                      <a:pt x="846" y="1"/>
                      <a:pt x="572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87" name="Google Shape;187;p2"/>
              <p:cNvSpPr/>
              <p:nvPr/>
            </p:nvSpPr>
            <p:spPr>
              <a:xfrm>
                <a:off x="1743450" y="2205550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88" name="Google Shape;188;p2"/>
              <p:cNvSpPr/>
              <p:nvPr/>
            </p:nvSpPr>
            <p:spPr>
              <a:xfrm>
                <a:off x="1458125" y="771550"/>
                <a:ext cx="211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1" extrusionOk="0">
                    <a:moveTo>
                      <a:pt x="571" y="0"/>
                    </a:moveTo>
                    <a:cubicBezTo>
                      <a:pt x="1" y="0"/>
                      <a:pt x="1" y="571"/>
                      <a:pt x="571" y="571"/>
                    </a:cubicBezTo>
                    <a:cubicBezTo>
                      <a:pt x="845" y="571"/>
                      <a:pt x="845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89" name="Google Shape;189;p2"/>
              <p:cNvSpPr/>
              <p:nvPr/>
            </p:nvSpPr>
            <p:spPr>
              <a:xfrm>
                <a:off x="965675" y="728750"/>
                <a:ext cx="1427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0" name="Google Shape;190;p2"/>
              <p:cNvSpPr/>
              <p:nvPr/>
            </p:nvSpPr>
            <p:spPr>
              <a:xfrm>
                <a:off x="1336575" y="4637575"/>
                <a:ext cx="217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2" extrusionOk="0">
                    <a:moveTo>
                      <a:pt x="571" y="0"/>
                    </a:moveTo>
                    <a:cubicBezTo>
                      <a:pt x="1" y="0"/>
                      <a:pt x="1" y="571"/>
                      <a:pt x="571" y="571"/>
                    </a:cubicBezTo>
                    <a:cubicBezTo>
                      <a:pt x="868" y="57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1" name="Google Shape;191;p2"/>
              <p:cNvSpPr/>
              <p:nvPr/>
            </p:nvSpPr>
            <p:spPr>
              <a:xfrm>
                <a:off x="1707500" y="423812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2" name="Google Shape;192;p2"/>
              <p:cNvSpPr/>
              <p:nvPr/>
            </p:nvSpPr>
            <p:spPr>
              <a:xfrm>
                <a:off x="1322325" y="4338000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67" y="571"/>
                      <a:pt x="867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3" name="Google Shape;193;p2"/>
              <p:cNvSpPr/>
              <p:nvPr/>
            </p:nvSpPr>
            <p:spPr>
              <a:xfrm>
                <a:off x="2998825" y="482302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571" y="571"/>
                      <a:pt x="571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4" name="Google Shape;194;p2"/>
              <p:cNvSpPr/>
              <p:nvPr/>
            </p:nvSpPr>
            <p:spPr>
              <a:xfrm>
                <a:off x="3184300" y="4402475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571" y="571"/>
                      <a:pt x="571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5" name="Google Shape;195;p2"/>
              <p:cNvSpPr/>
              <p:nvPr/>
            </p:nvSpPr>
            <p:spPr>
              <a:xfrm>
                <a:off x="3077000" y="466610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8" y="1"/>
                    </a:moveTo>
                    <a:cubicBezTo>
                      <a:pt x="1" y="1"/>
                      <a:pt x="1" y="571"/>
                      <a:pt x="298" y="571"/>
                    </a:cubicBezTo>
                    <a:cubicBezTo>
                      <a:pt x="572" y="571"/>
                      <a:pt x="572" y="1"/>
                      <a:pt x="298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6" name="Google Shape;196;p2"/>
              <p:cNvSpPr/>
              <p:nvPr/>
            </p:nvSpPr>
            <p:spPr>
              <a:xfrm>
                <a:off x="2748900" y="44024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868" y="571"/>
                      <a:pt x="868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7" name="Google Shape;197;p2"/>
              <p:cNvSpPr/>
              <p:nvPr/>
            </p:nvSpPr>
            <p:spPr>
              <a:xfrm>
                <a:off x="3013100" y="430260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4" y="1"/>
                    </a:moveTo>
                    <a:cubicBezTo>
                      <a:pt x="0" y="1"/>
                      <a:pt x="0" y="572"/>
                      <a:pt x="274" y="572"/>
                    </a:cubicBezTo>
                    <a:cubicBezTo>
                      <a:pt x="571" y="572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8" name="Google Shape;198;p2"/>
              <p:cNvSpPr/>
              <p:nvPr/>
            </p:nvSpPr>
            <p:spPr>
              <a:xfrm>
                <a:off x="6265700" y="489435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571" y="571"/>
                      <a:pt x="571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9" name="Google Shape;199;p2"/>
              <p:cNvSpPr/>
              <p:nvPr/>
            </p:nvSpPr>
            <p:spPr>
              <a:xfrm>
                <a:off x="5994650" y="513002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571" y="571"/>
                      <a:pt x="571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0" name="Google Shape;200;p2"/>
              <p:cNvSpPr/>
              <p:nvPr/>
            </p:nvSpPr>
            <p:spPr>
              <a:xfrm>
                <a:off x="4011700" y="301870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75" y="0"/>
                    </a:moveTo>
                    <a:cubicBezTo>
                      <a:pt x="1" y="0"/>
                      <a:pt x="1" y="571"/>
                      <a:pt x="275" y="571"/>
                    </a:cubicBezTo>
                    <a:cubicBezTo>
                      <a:pt x="571" y="571"/>
                      <a:pt x="571" y="0"/>
                      <a:pt x="27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1" name="Google Shape;201;p2"/>
              <p:cNvSpPr/>
              <p:nvPr/>
            </p:nvSpPr>
            <p:spPr>
              <a:xfrm>
                <a:off x="4018550" y="442357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7" y="1"/>
                    </a:moveTo>
                    <a:cubicBezTo>
                      <a:pt x="1" y="1"/>
                      <a:pt x="1" y="572"/>
                      <a:pt x="297" y="572"/>
                    </a:cubicBezTo>
                    <a:cubicBezTo>
                      <a:pt x="571" y="572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2" name="Google Shape;202;p2"/>
              <p:cNvSpPr/>
              <p:nvPr/>
            </p:nvSpPr>
            <p:spPr>
              <a:xfrm>
                <a:off x="6008925" y="3218400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1"/>
                    </a:moveTo>
                    <a:cubicBezTo>
                      <a:pt x="0" y="1"/>
                      <a:pt x="0" y="572"/>
                      <a:pt x="274" y="572"/>
                    </a:cubicBezTo>
                    <a:cubicBezTo>
                      <a:pt x="571" y="572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sp>
        <p:nvSpPr>
          <p:cNvPr id="203" name="Google Shape;203;p2"/>
          <p:cNvSpPr/>
          <p:nvPr/>
        </p:nvSpPr>
        <p:spPr>
          <a:xfrm>
            <a:off x="1134863" y="671567"/>
            <a:ext cx="268267" cy="268531"/>
          </a:xfrm>
          <a:custGeom>
            <a:avLst/>
            <a:gdLst/>
            <a:ahLst/>
            <a:cxnLst/>
            <a:rect l="l" t="t" r="r" b="b"/>
            <a:pathLst>
              <a:path w="2084" h="2086" extrusionOk="0">
                <a:moveTo>
                  <a:pt x="1314" y="1"/>
                </a:moveTo>
                <a:lnTo>
                  <a:pt x="1314" y="1"/>
                </a:lnTo>
                <a:cubicBezTo>
                  <a:pt x="1137" y="666"/>
                  <a:pt x="1027" y="902"/>
                  <a:pt x="673" y="902"/>
                </a:cubicBezTo>
                <a:cubicBezTo>
                  <a:pt x="510" y="902"/>
                  <a:pt x="296" y="853"/>
                  <a:pt x="1" y="773"/>
                </a:cubicBezTo>
                <a:lnTo>
                  <a:pt x="1" y="773"/>
                </a:lnTo>
                <a:cubicBezTo>
                  <a:pt x="942" y="1028"/>
                  <a:pt x="999" y="1115"/>
                  <a:pt x="770" y="2086"/>
                </a:cubicBezTo>
                <a:cubicBezTo>
                  <a:pt x="927" y="1420"/>
                  <a:pt x="1030" y="1184"/>
                  <a:pt x="1392" y="1184"/>
                </a:cubicBezTo>
                <a:cubicBezTo>
                  <a:pt x="1558" y="1184"/>
                  <a:pt x="1779" y="1233"/>
                  <a:pt x="2084" y="1314"/>
                </a:cubicBezTo>
                <a:cubicBezTo>
                  <a:pt x="1113" y="1058"/>
                  <a:pt x="1056" y="971"/>
                  <a:pt x="1314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4" name="Google Shape;204;p2"/>
          <p:cNvSpPr txBox="1">
            <a:spLocks noGrp="1"/>
          </p:cNvSpPr>
          <p:nvPr>
            <p:ph type="ctrTitle"/>
          </p:nvPr>
        </p:nvSpPr>
        <p:spPr>
          <a:xfrm>
            <a:off x="946305" y="1482633"/>
            <a:ext cx="4997200" cy="3154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 b="0">
                <a:latin typeface="Dosis"/>
                <a:ea typeface="Dosis"/>
                <a:cs typeface="Dosis"/>
                <a:sym typeface="Dosi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205" name="Google Shape;205;p2"/>
          <p:cNvSpPr txBox="1">
            <a:spLocks noGrp="1"/>
          </p:cNvSpPr>
          <p:nvPr>
            <p:ph type="subTitle" idx="1"/>
          </p:nvPr>
        </p:nvSpPr>
        <p:spPr>
          <a:xfrm>
            <a:off x="946301" y="4486800"/>
            <a:ext cx="4645200" cy="639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Hind Siliguri Medium"/>
              <a:buNone/>
              <a:defRPr>
                <a:latin typeface="Nunito"/>
                <a:ea typeface="Nunito"/>
                <a:cs typeface="Nunito"/>
                <a:sym typeface="Nuni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Hind Siliguri Medium"/>
              <a:buNone/>
              <a:defRPr>
                <a:latin typeface="Hind Siliguri Medium"/>
                <a:ea typeface="Hind Siliguri Medium"/>
                <a:cs typeface="Hind Siliguri Medium"/>
                <a:sym typeface="Hind Siliguri Medium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Hind Siliguri Medium"/>
              <a:buNone/>
              <a:defRPr>
                <a:latin typeface="Hind Siliguri Medium"/>
                <a:ea typeface="Hind Siliguri Medium"/>
                <a:cs typeface="Hind Siliguri Medium"/>
                <a:sym typeface="Hind Siliguri Medium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Hind Siliguri Medium"/>
              <a:buNone/>
              <a:defRPr>
                <a:latin typeface="Hind Siliguri Medium"/>
                <a:ea typeface="Hind Siliguri Medium"/>
                <a:cs typeface="Hind Siliguri Medium"/>
                <a:sym typeface="Hind Siliguri Medium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Hind Siliguri Medium"/>
              <a:buNone/>
              <a:defRPr>
                <a:latin typeface="Hind Siliguri Medium"/>
                <a:ea typeface="Hind Siliguri Medium"/>
                <a:cs typeface="Hind Siliguri Medium"/>
                <a:sym typeface="Hind Siliguri Medium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Hind Siliguri Medium"/>
              <a:buNone/>
              <a:defRPr>
                <a:latin typeface="Hind Siliguri Medium"/>
                <a:ea typeface="Hind Siliguri Medium"/>
                <a:cs typeface="Hind Siliguri Medium"/>
                <a:sym typeface="Hind Siliguri Medium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Hind Siliguri Medium"/>
              <a:buNone/>
              <a:defRPr>
                <a:latin typeface="Hind Siliguri Medium"/>
                <a:ea typeface="Hind Siliguri Medium"/>
                <a:cs typeface="Hind Siliguri Medium"/>
                <a:sym typeface="Hind Siliguri Medium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Hind Siliguri Medium"/>
              <a:buNone/>
              <a:defRPr>
                <a:latin typeface="Hind Siliguri Medium"/>
                <a:ea typeface="Hind Siliguri Medium"/>
                <a:cs typeface="Hind Siliguri Medium"/>
                <a:sym typeface="Hind Siliguri Medium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Hind Siliguri Medium"/>
              <a:buNone/>
              <a:defRPr>
                <a:latin typeface="Hind Siliguri Medium"/>
                <a:ea typeface="Hind Siliguri Medium"/>
                <a:cs typeface="Hind Siliguri Medium"/>
                <a:sym typeface="Hind Siliguri Medium"/>
              </a:defRPr>
            </a:lvl9pPr>
          </a:lstStyle>
          <a:p>
            <a:endParaRPr/>
          </a:p>
        </p:txBody>
      </p:sp>
      <p:sp>
        <p:nvSpPr>
          <p:cNvPr id="206" name="Google Shape;206;p2"/>
          <p:cNvSpPr/>
          <p:nvPr/>
        </p:nvSpPr>
        <p:spPr>
          <a:xfrm>
            <a:off x="435401" y="5673301"/>
            <a:ext cx="362735" cy="363068"/>
          </a:xfrm>
          <a:custGeom>
            <a:avLst/>
            <a:gdLst/>
            <a:ahLst/>
            <a:cxnLst/>
            <a:rect l="l" t="t" r="r" b="b"/>
            <a:pathLst>
              <a:path w="2084" h="2086" extrusionOk="0">
                <a:moveTo>
                  <a:pt x="1314" y="1"/>
                </a:moveTo>
                <a:lnTo>
                  <a:pt x="1314" y="1"/>
                </a:lnTo>
                <a:cubicBezTo>
                  <a:pt x="1137" y="666"/>
                  <a:pt x="1027" y="902"/>
                  <a:pt x="673" y="902"/>
                </a:cubicBezTo>
                <a:cubicBezTo>
                  <a:pt x="510" y="902"/>
                  <a:pt x="296" y="853"/>
                  <a:pt x="1" y="773"/>
                </a:cubicBezTo>
                <a:lnTo>
                  <a:pt x="1" y="773"/>
                </a:lnTo>
                <a:cubicBezTo>
                  <a:pt x="942" y="1028"/>
                  <a:pt x="999" y="1115"/>
                  <a:pt x="770" y="2086"/>
                </a:cubicBezTo>
                <a:cubicBezTo>
                  <a:pt x="927" y="1420"/>
                  <a:pt x="1030" y="1184"/>
                  <a:pt x="1392" y="1184"/>
                </a:cubicBezTo>
                <a:cubicBezTo>
                  <a:pt x="1558" y="1184"/>
                  <a:pt x="1779" y="1233"/>
                  <a:pt x="2084" y="1314"/>
                </a:cubicBezTo>
                <a:cubicBezTo>
                  <a:pt x="1113" y="1058"/>
                  <a:pt x="1056" y="971"/>
                  <a:pt x="1314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150494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10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7" name="Google Shape;1097;p7"/>
          <p:cNvGrpSpPr/>
          <p:nvPr/>
        </p:nvGrpSpPr>
        <p:grpSpPr>
          <a:xfrm>
            <a:off x="-42033" y="-304867"/>
            <a:ext cx="12234000" cy="8132400"/>
            <a:chOff x="-31525" y="-228650"/>
            <a:chExt cx="9175500" cy="6099300"/>
          </a:xfrm>
        </p:grpSpPr>
        <p:sp>
          <p:nvSpPr>
            <p:cNvPr id="1098" name="Google Shape;1098;p7"/>
            <p:cNvSpPr/>
            <p:nvPr/>
          </p:nvSpPr>
          <p:spPr>
            <a:xfrm>
              <a:off x="0" y="-228600"/>
              <a:ext cx="9143697" cy="6099216"/>
            </a:xfrm>
            <a:custGeom>
              <a:avLst/>
              <a:gdLst/>
              <a:ahLst/>
              <a:cxnLst/>
              <a:rect l="l" t="t" r="r" b="b"/>
              <a:pathLst>
                <a:path w="285317" h="190318" extrusionOk="0">
                  <a:moveTo>
                    <a:pt x="0" y="0"/>
                  </a:moveTo>
                  <a:lnTo>
                    <a:pt x="0" y="190317"/>
                  </a:lnTo>
                  <a:lnTo>
                    <a:pt x="285316" y="190317"/>
                  </a:lnTo>
                  <a:lnTo>
                    <a:pt x="285316" y="0"/>
                  </a:lnTo>
                  <a:close/>
                </a:path>
              </a:pathLst>
            </a:custGeom>
            <a:solidFill>
              <a:srgbClr val="0A20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1099" name="Google Shape;1099;p7"/>
            <p:cNvGrpSpPr/>
            <p:nvPr/>
          </p:nvGrpSpPr>
          <p:grpSpPr>
            <a:xfrm>
              <a:off x="-10" y="-228620"/>
              <a:ext cx="9143697" cy="6099216"/>
              <a:chOff x="238125" y="471975"/>
              <a:chExt cx="7132925" cy="4757950"/>
            </a:xfrm>
          </p:grpSpPr>
          <p:sp>
            <p:nvSpPr>
              <p:cNvPr id="1100" name="Google Shape;1100;p7"/>
              <p:cNvSpPr/>
              <p:nvPr/>
            </p:nvSpPr>
            <p:spPr>
              <a:xfrm>
                <a:off x="238125" y="471975"/>
                <a:ext cx="7132925" cy="1271425"/>
              </a:xfrm>
              <a:custGeom>
                <a:avLst/>
                <a:gdLst/>
                <a:ahLst/>
                <a:cxnLst/>
                <a:rect l="l" t="t" r="r" b="b"/>
                <a:pathLst>
                  <a:path w="285317" h="50857" extrusionOk="0">
                    <a:moveTo>
                      <a:pt x="0" y="0"/>
                    </a:moveTo>
                    <a:lnTo>
                      <a:pt x="0" y="32526"/>
                    </a:lnTo>
                    <a:cubicBezTo>
                      <a:pt x="17119" y="33097"/>
                      <a:pt x="33964" y="35379"/>
                      <a:pt x="50512" y="38529"/>
                    </a:cubicBezTo>
                    <a:cubicBezTo>
                      <a:pt x="70758" y="42227"/>
                      <a:pt x="90731" y="46518"/>
                      <a:pt x="110999" y="48504"/>
                    </a:cubicBezTo>
                    <a:cubicBezTo>
                      <a:pt x="124644" y="50149"/>
                      <a:pt x="138299" y="50856"/>
                      <a:pt x="151950" y="50856"/>
                    </a:cubicBezTo>
                    <a:cubicBezTo>
                      <a:pt x="159696" y="50856"/>
                      <a:pt x="167442" y="50629"/>
                      <a:pt x="175184" y="50216"/>
                    </a:cubicBezTo>
                    <a:cubicBezTo>
                      <a:pt x="212275" y="48504"/>
                      <a:pt x="249093" y="42227"/>
                      <a:pt x="285316" y="33393"/>
                    </a:cubicBezTo>
                    <a:lnTo>
                      <a:pt x="285316" y="3424"/>
                    </a:lnTo>
                    <a:cubicBezTo>
                      <a:pt x="279610" y="5432"/>
                      <a:pt x="273904" y="7144"/>
                      <a:pt x="268197" y="8856"/>
                    </a:cubicBezTo>
                    <a:cubicBezTo>
                      <a:pt x="249093" y="13992"/>
                      <a:pt x="229394" y="17690"/>
                      <a:pt x="209719" y="19972"/>
                    </a:cubicBezTo>
                    <a:cubicBezTo>
                      <a:pt x="197328" y="21430"/>
                      <a:pt x="184936" y="22310"/>
                      <a:pt x="172467" y="22310"/>
                    </a:cubicBezTo>
                    <a:cubicBezTo>
                      <a:pt x="165414" y="22310"/>
                      <a:pt x="158335" y="22029"/>
                      <a:pt x="151218" y="21410"/>
                    </a:cubicBezTo>
                    <a:cubicBezTo>
                      <a:pt x="122412" y="18557"/>
                      <a:pt x="94451" y="10842"/>
                      <a:pt x="6763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01" name="Google Shape;1101;p7"/>
              <p:cNvSpPr/>
              <p:nvPr/>
            </p:nvSpPr>
            <p:spPr>
              <a:xfrm>
                <a:off x="238125" y="3786525"/>
                <a:ext cx="7132925" cy="1443400"/>
              </a:xfrm>
              <a:custGeom>
                <a:avLst/>
                <a:gdLst/>
                <a:ahLst/>
                <a:cxnLst/>
                <a:rect l="l" t="t" r="r" b="b"/>
                <a:pathLst>
                  <a:path w="285317" h="57736" extrusionOk="0">
                    <a:moveTo>
                      <a:pt x="162030" y="0"/>
                    </a:moveTo>
                    <a:cubicBezTo>
                      <a:pt x="153770" y="0"/>
                      <a:pt x="145502" y="473"/>
                      <a:pt x="137249" y="1813"/>
                    </a:cubicBezTo>
                    <a:cubicBezTo>
                      <a:pt x="126977" y="3525"/>
                      <a:pt x="116980" y="6081"/>
                      <a:pt x="106708" y="8364"/>
                    </a:cubicBezTo>
                    <a:cubicBezTo>
                      <a:pt x="86166" y="13226"/>
                      <a:pt x="65349" y="16923"/>
                      <a:pt x="44235" y="17220"/>
                    </a:cubicBezTo>
                    <a:cubicBezTo>
                      <a:pt x="42786" y="17247"/>
                      <a:pt x="41336" y="17260"/>
                      <a:pt x="39887" y="17260"/>
                    </a:cubicBezTo>
                    <a:cubicBezTo>
                      <a:pt x="26503" y="17260"/>
                      <a:pt x="13140" y="16130"/>
                      <a:pt x="0" y="14070"/>
                    </a:cubicBezTo>
                    <a:lnTo>
                      <a:pt x="0" y="43173"/>
                    </a:lnTo>
                    <a:cubicBezTo>
                      <a:pt x="15133" y="40890"/>
                      <a:pt x="30244" y="38037"/>
                      <a:pt x="45080" y="35184"/>
                    </a:cubicBezTo>
                    <a:cubicBezTo>
                      <a:pt x="67631" y="31189"/>
                      <a:pt x="90160" y="27492"/>
                      <a:pt x="112985" y="26350"/>
                    </a:cubicBezTo>
                    <a:cubicBezTo>
                      <a:pt x="118569" y="25989"/>
                      <a:pt x="124189" y="25791"/>
                      <a:pt x="129817" y="25791"/>
                    </a:cubicBezTo>
                    <a:cubicBezTo>
                      <a:pt x="146622" y="25791"/>
                      <a:pt x="163506" y="27560"/>
                      <a:pt x="179749" y="32057"/>
                    </a:cubicBezTo>
                    <a:cubicBezTo>
                      <a:pt x="200292" y="37763"/>
                      <a:pt x="219420" y="47738"/>
                      <a:pt x="239392" y="55156"/>
                    </a:cubicBezTo>
                    <a:cubicBezTo>
                      <a:pt x="242245" y="56023"/>
                      <a:pt x="244801" y="56868"/>
                      <a:pt x="247655" y="57735"/>
                    </a:cubicBezTo>
                    <a:lnTo>
                      <a:pt x="283034" y="57735"/>
                    </a:lnTo>
                    <a:cubicBezTo>
                      <a:pt x="283901" y="57438"/>
                      <a:pt x="284472" y="57164"/>
                      <a:pt x="285316" y="56868"/>
                    </a:cubicBezTo>
                    <a:lnTo>
                      <a:pt x="285316" y="23771"/>
                    </a:lnTo>
                    <a:cubicBezTo>
                      <a:pt x="267056" y="19503"/>
                      <a:pt x="249093" y="14367"/>
                      <a:pt x="230832" y="9802"/>
                    </a:cubicBezTo>
                    <a:cubicBezTo>
                      <a:pt x="210563" y="4940"/>
                      <a:pt x="189747" y="946"/>
                      <a:pt x="168907" y="101"/>
                    </a:cubicBezTo>
                    <a:cubicBezTo>
                      <a:pt x="166616" y="37"/>
                      <a:pt x="164323" y="0"/>
                      <a:pt x="1620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02" name="Google Shape;1102;p7"/>
              <p:cNvSpPr/>
              <p:nvPr/>
            </p:nvSpPr>
            <p:spPr>
              <a:xfrm>
                <a:off x="238125" y="2457100"/>
                <a:ext cx="7132925" cy="1306725"/>
              </a:xfrm>
              <a:custGeom>
                <a:avLst/>
                <a:gdLst/>
                <a:ahLst/>
                <a:cxnLst/>
                <a:rect l="l" t="t" r="r" b="b"/>
                <a:pathLst>
                  <a:path w="285317" h="52269" extrusionOk="0">
                    <a:moveTo>
                      <a:pt x="192964" y="1"/>
                    </a:moveTo>
                    <a:cubicBezTo>
                      <a:pt x="189513" y="1"/>
                      <a:pt x="186058" y="73"/>
                      <a:pt x="182602" y="210"/>
                    </a:cubicBezTo>
                    <a:cubicBezTo>
                      <a:pt x="159777" y="1054"/>
                      <a:pt x="137249" y="4478"/>
                      <a:pt x="114994" y="8198"/>
                    </a:cubicBezTo>
                    <a:cubicBezTo>
                      <a:pt x="92739" y="11622"/>
                      <a:pt x="70758" y="15617"/>
                      <a:pt x="48504" y="16758"/>
                    </a:cubicBezTo>
                    <a:cubicBezTo>
                      <a:pt x="42364" y="16973"/>
                      <a:pt x="36264" y="17065"/>
                      <a:pt x="30172" y="17065"/>
                    </a:cubicBezTo>
                    <a:cubicBezTo>
                      <a:pt x="20138" y="17065"/>
                      <a:pt x="10126" y="16816"/>
                      <a:pt x="0" y="16461"/>
                    </a:cubicBezTo>
                    <a:lnTo>
                      <a:pt x="0" y="51840"/>
                    </a:lnTo>
                    <a:cubicBezTo>
                      <a:pt x="5855" y="52126"/>
                      <a:pt x="11704" y="52268"/>
                      <a:pt x="17553" y="52268"/>
                    </a:cubicBezTo>
                    <a:cubicBezTo>
                      <a:pt x="23402" y="52268"/>
                      <a:pt x="29251" y="52126"/>
                      <a:pt x="35105" y="51840"/>
                    </a:cubicBezTo>
                    <a:cubicBezTo>
                      <a:pt x="55922" y="50699"/>
                      <a:pt x="76465" y="47572"/>
                      <a:pt x="96734" y="43007"/>
                    </a:cubicBezTo>
                    <a:cubicBezTo>
                      <a:pt x="117550" y="38442"/>
                      <a:pt x="137522" y="31868"/>
                      <a:pt x="158065" y="27303"/>
                    </a:cubicBezTo>
                    <a:cubicBezTo>
                      <a:pt x="171879" y="24192"/>
                      <a:pt x="185681" y="22279"/>
                      <a:pt x="199575" y="22279"/>
                    </a:cubicBezTo>
                    <a:cubicBezTo>
                      <a:pt x="206067" y="22279"/>
                      <a:pt x="212580" y="22697"/>
                      <a:pt x="219123" y="23605"/>
                    </a:cubicBezTo>
                    <a:cubicBezTo>
                      <a:pt x="239392" y="26162"/>
                      <a:pt x="259067" y="32439"/>
                      <a:pt x="277898" y="39857"/>
                    </a:cubicBezTo>
                    <a:cubicBezTo>
                      <a:pt x="278195" y="39857"/>
                      <a:pt x="278469" y="40154"/>
                      <a:pt x="278469" y="40428"/>
                    </a:cubicBezTo>
                    <a:cubicBezTo>
                      <a:pt x="280751" y="40998"/>
                      <a:pt x="283034" y="41569"/>
                      <a:pt x="285316" y="42436"/>
                    </a:cubicBezTo>
                    <a:lnTo>
                      <a:pt x="285316" y="20752"/>
                    </a:lnTo>
                    <a:cubicBezTo>
                      <a:pt x="272762" y="16758"/>
                      <a:pt x="260208" y="11896"/>
                      <a:pt x="247655" y="7628"/>
                    </a:cubicBezTo>
                    <a:cubicBezTo>
                      <a:pt x="229860" y="2087"/>
                      <a:pt x="211466" y="1"/>
                      <a:pt x="192964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1103" name="Google Shape;1103;p7"/>
            <p:cNvSpPr/>
            <p:nvPr/>
          </p:nvSpPr>
          <p:spPr>
            <a:xfrm>
              <a:off x="-31525" y="-228650"/>
              <a:ext cx="9175500" cy="6099300"/>
            </a:xfrm>
            <a:prstGeom prst="rect">
              <a:avLst/>
            </a:prstGeom>
            <a:solidFill>
              <a:srgbClr val="000000">
                <a:alpha val="5044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1104" name="Google Shape;1104;p7"/>
            <p:cNvGrpSpPr/>
            <p:nvPr/>
          </p:nvGrpSpPr>
          <p:grpSpPr>
            <a:xfrm>
              <a:off x="201120" y="-173787"/>
              <a:ext cx="8824055" cy="6026084"/>
              <a:chOff x="395025" y="514750"/>
              <a:chExt cx="6883575" cy="4700900"/>
            </a:xfrm>
          </p:grpSpPr>
          <p:sp>
            <p:nvSpPr>
              <p:cNvPr id="1105" name="Google Shape;1105;p7"/>
              <p:cNvSpPr/>
              <p:nvPr/>
            </p:nvSpPr>
            <p:spPr>
              <a:xfrm>
                <a:off x="523425" y="864550"/>
                <a:ext cx="35975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3" extrusionOk="0">
                    <a:moveTo>
                      <a:pt x="571" y="1"/>
                    </a:moveTo>
                    <a:cubicBezTo>
                      <a:pt x="1" y="1"/>
                      <a:pt x="1" y="1142"/>
                      <a:pt x="571" y="1142"/>
                    </a:cubicBezTo>
                    <a:cubicBezTo>
                      <a:pt x="1439" y="1142"/>
                      <a:pt x="1439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06" name="Google Shape;1106;p7"/>
              <p:cNvSpPr/>
              <p:nvPr/>
            </p:nvSpPr>
            <p:spPr>
              <a:xfrm>
                <a:off x="1992800" y="1170975"/>
                <a:ext cx="42825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713" h="1143" extrusionOk="0">
                    <a:moveTo>
                      <a:pt x="868" y="1"/>
                    </a:moveTo>
                    <a:cubicBezTo>
                      <a:pt x="1" y="1"/>
                      <a:pt x="1" y="1142"/>
                      <a:pt x="868" y="1142"/>
                    </a:cubicBezTo>
                    <a:cubicBezTo>
                      <a:pt x="1713" y="1142"/>
                      <a:pt x="1713" y="1"/>
                      <a:pt x="868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07" name="Google Shape;1107;p7"/>
              <p:cNvSpPr/>
              <p:nvPr/>
            </p:nvSpPr>
            <p:spPr>
              <a:xfrm>
                <a:off x="1187075" y="2854350"/>
                <a:ext cx="35400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16" h="1142" extrusionOk="0">
                    <a:moveTo>
                      <a:pt x="845" y="0"/>
                    </a:moveTo>
                    <a:cubicBezTo>
                      <a:pt x="0" y="0"/>
                      <a:pt x="0" y="1142"/>
                      <a:pt x="845" y="1142"/>
                    </a:cubicBezTo>
                    <a:cubicBezTo>
                      <a:pt x="1416" y="1142"/>
                      <a:pt x="1416" y="0"/>
                      <a:pt x="84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08" name="Google Shape;1108;p7"/>
              <p:cNvSpPr/>
              <p:nvPr/>
            </p:nvSpPr>
            <p:spPr>
              <a:xfrm>
                <a:off x="2149725" y="3518000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868" y="0"/>
                    </a:moveTo>
                    <a:cubicBezTo>
                      <a:pt x="1" y="0"/>
                      <a:pt x="1" y="1142"/>
                      <a:pt x="868" y="1142"/>
                    </a:cubicBezTo>
                    <a:cubicBezTo>
                      <a:pt x="1439" y="1142"/>
                      <a:pt x="1439" y="0"/>
                      <a:pt x="86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09" name="Google Shape;1109;p7"/>
              <p:cNvSpPr/>
              <p:nvPr/>
            </p:nvSpPr>
            <p:spPr>
              <a:xfrm>
                <a:off x="6337025" y="1598950"/>
                <a:ext cx="35425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417" h="1143" extrusionOk="0">
                    <a:moveTo>
                      <a:pt x="845" y="1"/>
                    </a:moveTo>
                    <a:cubicBezTo>
                      <a:pt x="1" y="1"/>
                      <a:pt x="1" y="1142"/>
                      <a:pt x="845" y="1142"/>
                    </a:cubicBezTo>
                    <a:cubicBezTo>
                      <a:pt x="1416" y="1142"/>
                      <a:pt x="1416" y="1"/>
                      <a:pt x="84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10" name="Google Shape;1110;p7"/>
              <p:cNvSpPr/>
              <p:nvPr/>
            </p:nvSpPr>
            <p:spPr>
              <a:xfrm>
                <a:off x="6586400" y="2562175"/>
                <a:ext cx="35975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3" extrusionOk="0">
                    <a:moveTo>
                      <a:pt x="868" y="1"/>
                    </a:moveTo>
                    <a:cubicBezTo>
                      <a:pt x="1" y="1"/>
                      <a:pt x="1" y="1142"/>
                      <a:pt x="868" y="1142"/>
                    </a:cubicBezTo>
                    <a:cubicBezTo>
                      <a:pt x="1439" y="1142"/>
                      <a:pt x="1439" y="1"/>
                      <a:pt x="868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11" name="Google Shape;1111;p7"/>
              <p:cNvSpPr/>
              <p:nvPr/>
            </p:nvSpPr>
            <p:spPr>
              <a:xfrm>
                <a:off x="5002900" y="2191275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571" y="1"/>
                    </a:moveTo>
                    <a:cubicBezTo>
                      <a:pt x="0" y="1"/>
                      <a:pt x="0" y="1142"/>
                      <a:pt x="571" y="1142"/>
                    </a:cubicBezTo>
                    <a:cubicBezTo>
                      <a:pt x="1438" y="1142"/>
                      <a:pt x="143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12" name="Google Shape;1112;p7"/>
              <p:cNvSpPr/>
              <p:nvPr/>
            </p:nvSpPr>
            <p:spPr>
              <a:xfrm>
                <a:off x="3661900" y="1649175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571" y="1"/>
                    </a:moveTo>
                    <a:cubicBezTo>
                      <a:pt x="1" y="1"/>
                      <a:pt x="1" y="1142"/>
                      <a:pt x="571" y="1142"/>
                    </a:cubicBezTo>
                    <a:cubicBezTo>
                      <a:pt x="1439" y="1142"/>
                      <a:pt x="1439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13" name="Google Shape;1113;p7"/>
              <p:cNvSpPr/>
              <p:nvPr/>
            </p:nvSpPr>
            <p:spPr>
              <a:xfrm>
                <a:off x="3619100" y="3410725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572" y="0"/>
                    </a:moveTo>
                    <a:cubicBezTo>
                      <a:pt x="1" y="0"/>
                      <a:pt x="1" y="1141"/>
                      <a:pt x="572" y="1141"/>
                    </a:cubicBezTo>
                    <a:cubicBezTo>
                      <a:pt x="1439" y="1141"/>
                      <a:pt x="1439" y="0"/>
                      <a:pt x="572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14" name="Google Shape;1114;p7"/>
              <p:cNvSpPr/>
              <p:nvPr/>
            </p:nvSpPr>
            <p:spPr>
              <a:xfrm>
                <a:off x="744825" y="4794500"/>
                <a:ext cx="3542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17" h="1142" extrusionOk="0">
                    <a:moveTo>
                      <a:pt x="572" y="0"/>
                    </a:moveTo>
                    <a:cubicBezTo>
                      <a:pt x="1" y="0"/>
                      <a:pt x="1" y="1142"/>
                      <a:pt x="572" y="1142"/>
                    </a:cubicBezTo>
                    <a:cubicBezTo>
                      <a:pt x="1416" y="1142"/>
                      <a:pt x="1416" y="0"/>
                      <a:pt x="572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15" name="Google Shape;1115;p7"/>
              <p:cNvSpPr/>
              <p:nvPr/>
            </p:nvSpPr>
            <p:spPr>
              <a:xfrm>
                <a:off x="3833100" y="4930300"/>
                <a:ext cx="35975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3" extrusionOk="0">
                    <a:moveTo>
                      <a:pt x="571" y="1"/>
                    </a:moveTo>
                    <a:cubicBezTo>
                      <a:pt x="0" y="1"/>
                      <a:pt x="0" y="1142"/>
                      <a:pt x="571" y="1142"/>
                    </a:cubicBezTo>
                    <a:cubicBezTo>
                      <a:pt x="1438" y="1142"/>
                      <a:pt x="143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16" name="Google Shape;1116;p7"/>
              <p:cNvSpPr/>
              <p:nvPr/>
            </p:nvSpPr>
            <p:spPr>
              <a:xfrm>
                <a:off x="5430875" y="3396450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868" y="0"/>
                    </a:moveTo>
                    <a:cubicBezTo>
                      <a:pt x="0" y="0"/>
                      <a:pt x="0" y="1142"/>
                      <a:pt x="868" y="1142"/>
                    </a:cubicBezTo>
                    <a:cubicBezTo>
                      <a:pt x="1438" y="1142"/>
                      <a:pt x="1438" y="0"/>
                      <a:pt x="86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17" name="Google Shape;1117;p7"/>
              <p:cNvSpPr/>
              <p:nvPr/>
            </p:nvSpPr>
            <p:spPr>
              <a:xfrm>
                <a:off x="6586400" y="5072975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868" y="0"/>
                    </a:moveTo>
                    <a:cubicBezTo>
                      <a:pt x="1" y="0"/>
                      <a:pt x="1" y="1141"/>
                      <a:pt x="868" y="1141"/>
                    </a:cubicBezTo>
                    <a:cubicBezTo>
                      <a:pt x="1439" y="1141"/>
                      <a:pt x="1439" y="0"/>
                      <a:pt x="86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18" name="Google Shape;1118;p7"/>
              <p:cNvSpPr/>
              <p:nvPr/>
            </p:nvSpPr>
            <p:spPr>
              <a:xfrm>
                <a:off x="6843175" y="3367925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572" y="0"/>
                    </a:moveTo>
                    <a:cubicBezTo>
                      <a:pt x="1" y="0"/>
                      <a:pt x="1" y="1141"/>
                      <a:pt x="572" y="1141"/>
                    </a:cubicBezTo>
                    <a:cubicBezTo>
                      <a:pt x="1439" y="1141"/>
                      <a:pt x="1439" y="0"/>
                      <a:pt x="572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19" name="Google Shape;1119;p7"/>
              <p:cNvSpPr/>
              <p:nvPr/>
            </p:nvSpPr>
            <p:spPr>
              <a:xfrm>
                <a:off x="4610875" y="3738825"/>
                <a:ext cx="35400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16" h="1142" extrusionOk="0">
                    <a:moveTo>
                      <a:pt x="845" y="1"/>
                    </a:moveTo>
                    <a:cubicBezTo>
                      <a:pt x="0" y="1"/>
                      <a:pt x="0" y="1142"/>
                      <a:pt x="845" y="1142"/>
                    </a:cubicBezTo>
                    <a:cubicBezTo>
                      <a:pt x="1415" y="1142"/>
                      <a:pt x="1415" y="1"/>
                      <a:pt x="84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20" name="Google Shape;1120;p7"/>
              <p:cNvSpPr/>
              <p:nvPr/>
            </p:nvSpPr>
            <p:spPr>
              <a:xfrm>
                <a:off x="5324150" y="964425"/>
                <a:ext cx="3542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17" h="1142" extrusionOk="0">
                    <a:moveTo>
                      <a:pt x="845" y="0"/>
                    </a:moveTo>
                    <a:cubicBezTo>
                      <a:pt x="1" y="0"/>
                      <a:pt x="1" y="1141"/>
                      <a:pt x="845" y="1141"/>
                    </a:cubicBezTo>
                    <a:cubicBezTo>
                      <a:pt x="1416" y="1141"/>
                      <a:pt x="1416" y="0"/>
                      <a:pt x="84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21" name="Google Shape;1121;p7"/>
              <p:cNvSpPr/>
              <p:nvPr/>
            </p:nvSpPr>
            <p:spPr>
              <a:xfrm>
                <a:off x="3148350" y="807500"/>
                <a:ext cx="42800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712" h="1142" extrusionOk="0">
                    <a:moveTo>
                      <a:pt x="867" y="0"/>
                    </a:moveTo>
                    <a:cubicBezTo>
                      <a:pt x="0" y="0"/>
                      <a:pt x="0" y="1142"/>
                      <a:pt x="867" y="1142"/>
                    </a:cubicBezTo>
                    <a:cubicBezTo>
                      <a:pt x="1438" y="1142"/>
                      <a:pt x="1712" y="0"/>
                      <a:pt x="86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22" name="Google Shape;1122;p7"/>
              <p:cNvSpPr/>
              <p:nvPr/>
            </p:nvSpPr>
            <p:spPr>
              <a:xfrm>
                <a:off x="2534900" y="2355050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868" y="0"/>
                    </a:moveTo>
                    <a:cubicBezTo>
                      <a:pt x="1" y="0"/>
                      <a:pt x="1" y="1142"/>
                      <a:pt x="868" y="1142"/>
                    </a:cubicBezTo>
                    <a:cubicBezTo>
                      <a:pt x="1439" y="1142"/>
                      <a:pt x="1439" y="0"/>
                      <a:pt x="86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23" name="Google Shape;1123;p7"/>
              <p:cNvSpPr/>
              <p:nvPr/>
            </p:nvSpPr>
            <p:spPr>
              <a:xfrm>
                <a:off x="466375" y="2191275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867" y="1"/>
                    </a:moveTo>
                    <a:cubicBezTo>
                      <a:pt x="0" y="1"/>
                      <a:pt x="0" y="1142"/>
                      <a:pt x="867" y="1142"/>
                    </a:cubicBezTo>
                    <a:cubicBezTo>
                      <a:pt x="1438" y="1142"/>
                      <a:pt x="1438" y="1"/>
                      <a:pt x="86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24" name="Google Shape;1124;p7"/>
              <p:cNvSpPr/>
              <p:nvPr/>
            </p:nvSpPr>
            <p:spPr>
              <a:xfrm>
                <a:off x="616450" y="3931700"/>
                <a:ext cx="35400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16" h="1142" extrusionOk="0">
                    <a:moveTo>
                      <a:pt x="571" y="1"/>
                    </a:moveTo>
                    <a:cubicBezTo>
                      <a:pt x="0" y="1"/>
                      <a:pt x="0" y="1142"/>
                      <a:pt x="571" y="1142"/>
                    </a:cubicBezTo>
                    <a:cubicBezTo>
                      <a:pt x="1415" y="1142"/>
                      <a:pt x="141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25" name="Google Shape;1125;p7"/>
              <p:cNvSpPr/>
              <p:nvPr/>
            </p:nvSpPr>
            <p:spPr>
              <a:xfrm>
                <a:off x="2185675" y="4830450"/>
                <a:ext cx="35400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16" h="1142" extrusionOk="0">
                    <a:moveTo>
                      <a:pt x="845" y="0"/>
                    </a:moveTo>
                    <a:cubicBezTo>
                      <a:pt x="1" y="0"/>
                      <a:pt x="1" y="1142"/>
                      <a:pt x="845" y="1142"/>
                    </a:cubicBezTo>
                    <a:cubicBezTo>
                      <a:pt x="1416" y="1142"/>
                      <a:pt x="1416" y="0"/>
                      <a:pt x="84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26" name="Google Shape;1126;p7"/>
              <p:cNvSpPr/>
              <p:nvPr/>
            </p:nvSpPr>
            <p:spPr>
              <a:xfrm>
                <a:off x="7028650" y="700225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571" y="0"/>
                    </a:moveTo>
                    <a:cubicBezTo>
                      <a:pt x="0" y="0"/>
                      <a:pt x="0" y="1141"/>
                      <a:pt x="571" y="1141"/>
                    </a:cubicBezTo>
                    <a:cubicBezTo>
                      <a:pt x="1438" y="1141"/>
                      <a:pt x="143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27" name="Google Shape;1127;p7"/>
              <p:cNvSpPr/>
              <p:nvPr/>
            </p:nvSpPr>
            <p:spPr>
              <a:xfrm>
                <a:off x="1308050" y="671675"/>
                <a:ext cx="71350" cy="57100"/>
              </a:xfrm>
              <a:custGeom>
                <a:avLst/>
                <a:gdLst/>
                <a:ahLst/>
                <a:cxnLst/>
                <a:rect l="l" t="t" r="r" b="b"/>
                <a:pathLst>
                  <a:path w="2854" h="2284" extrusionOk="0">
                    <a:moveTo>
                      <a:pt x="1438" y="1"/>
                    </a:moveTo>
                    <a:cubicBezTo>
                      <a:pt x="0" y="1"/>
                      <a:pt x="0" y="2283"/>
                      <a:pt x="1438" y="2283"/>
                    </a:cubicBezTo>
                    <a:cubicBezTo>
                      <a:pt x="2854" y="2283"/>
                      <a:pt x="2854" y="1"/>
                      <a:pt x="1438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28" name="Google Shape;1128;p7"/>
              <p:cNvSpPr/>
              <p:nvPr/>
            </p:nvSpPr>
            <p:spPr>
              <a:xfrm>
                <a:off x="502325" y="2761900"/>
                <a:ext cx="78200" cy="57100"/>
              </a:xfrm>
              <a:custGeom>
                <a:avLst/>
                <a:gdLst/>
                <a:ahLst/>
                <a:cxnLst/>
                <a:rect l="l" t="t" r="r" b="b"/>
                <a:pathLst>
                  <a:path w="3128" h="2284" extrusionOk="0">
                    <a:moveTo>
                      <a:pt x="1415" y="1"/>
                    </a:moveTo>
                    <a:cubicBezTo>
                      <a:pt x="0" y="1"/>
                      <a:pt x="0" y="2283"/>
                      <a:pt x="1415" y="2283"/>
                    </a:cubicBezTo>
                    <a:cubicBezTo>
                      <a:pt x="3127" y="2283"/>
                      <a:pt x="3127" y="1"/>
                      <a:pt x="141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29" name="Google Shape;1129;p7"/>
              <p:cNvSpPr/>
              <p:nvPr/>
            </p:nvSpPr>
            <p:spPr>
              <a:xfrm>
                <a:off x="2663300" y="2911400"/>
                <a:ext cx="78775" cy="57100"/>
              </a:xfrm>
              <a:custGeom>
                <a:avLst/>
                <a:gdLst/>
                <a:ahLst/>
                <a:cxnLst/>
                <a:rect l="l" t="t" r="r" b="b"/>
                <a:pathLst>
                  <a:path w="3151" h="2284" extrusionOk="0">
                    <a:moveTo>
                      <a:pt x="1439" y="1"/>
                    </a:moveTo>
                    <a:cubicBezTo>
                      <a:pt x="1" y="1"/>
                      <a:pt x="1" y="2284"/>
                      <a:pt x="1439" y="2284"/>
                    </a:cubicBezTo>
                    <a:cubicBezTo>
                      <a:pt x="3150" y="2284"/>
                      <a:pt x="3150" y="1"/>
                      <a:pt x="1439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30" name="Google Shape;1130;p7"/>
              <p:cNvSpPr/>
              <p:nvPr/>
            </p:nvSpPr>
            <p:spPr>
              <a:xfrm>
                <a:off x="4853400" y="728750"/>
                <a:ext cx="71350" cy="57075"/>
              </a:xfrm>
              <a:custGeom>
                <a:avLst/>
                <a:gdLst/>
                <a:ahLst/>
                <a:cxnLst/>
                <a:rect l="l" t="t" r="r" b="b"/>
                <a:pathLst>
                  <a:path w="2854" h="2283" extrusionOk="0">
                    <a:moveTo>
                      <a:pt x="1415" y="0"/>
                    </a:moveTo>
                    <a:cubicBezTo>
                      <a:pt x="0" y="0"/>
                      <a:pt x="0" y="2283"/>
                      <a:pt x="1415" y="2283"/>
                    </a:cubicBezTo>
                    <a:cubicBezTo>
                      <a:pt x="2853" y="2283"/>
                      <a:pt x="2853" y="0"/>
                      <a:pt x="141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31" name="Google Shape;1131;p7"/>
              <p:cNvSpPr/>
              <p:nvPr/>
            </p:nvSpPr>
            <p:spPr>
              <a:xfrm>
                <a:off x="7107400" y="1520775"/>
                <a:ext cx="71350" cy="57100"/>
              </a:xfrm>
              <a:custGeom>
                <a:avLst/>
                <a:gdLst/>
                <a:ahLst/>
                <a:cxnLst/>
                <a:rect l="l" t="t" r="r" b="b"/>
                <a:pathLst>
                  <a:path w="2854" h="2284" extrusionOk="0">
                    <a:moveTo>
                      <a:pt x="1415" y="1"/>
                    </a:moveTo>
                    <a:cubicBezTo>
                      <a:pt x="0" y="1"/>
                      <a:pt x="0" y="2283"/>
                      <a:pt x="1415" y="2283"/>
                    </a:cubicBezTo>
                    <a:cubicBezTo>
                      <a:pt x="2853" y="2283"/>
                      <a:pt x="2853" y="1"/>
                      <a:pt x="141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32" name="Google Shape;1132;p7"/>
              <p:cNvSpPr/>
              <p:nvPr/>
            </p:nvSpPr>
            <p:spPr>
              <a:xfrm>
                <a:off x="6793550" y="4252400"/>
                <a:ext cx="78200" cy="57075"/>
              </a:xfrm>
              <a:custGeom>
                <a:avLst/>
                <a:gdLst/>
                <a:ahLst/>
                <a:cxnLst/>
                <a:rect l="l" t="t" r="r" b="b"/>
                <a:pathLst>
                  <a:path w="3128" h="2283" extrusionOk="0">
                    <a:moveTo>
                      <a:pt x="1415" y="0"/>
                    </a:moveTo>
                    <a:cubicBezTo>
                      <a:pt x="0" y="0"/>
                      <a:pt x="0" y="2283"/>
                      <a:pt x="1415" y="2283"/>
                    </a:cubicBezTo>
                    <a:cubicBezTo>
                      <a:pt x="3127" y="2283"/>
                      <a:pt x="3127" y="0"/>
                      <a:pt x="141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33" name="Google Shape;1133;p7"/>
              <p:cNvSpPr/>
              <p:nvPr/>
            </p:nvSpPr>
            <p:spPr>
              <a:xfrm>
                <a:off x="4839125" y="3054075"/>
                <a:ext cx="71350" cy="57075"/>
              </a:xfrm>
              <a:custGeom>
                <a:avLst/>
                <a:gdLst/>
                <a:ahLst/>
                <a:cxnLst/>
                <a:rect l="l" t="t" r="r" b="b"/>
                <a:pathLst>
                  <a:path w="2854" h="2283" extrusionOk="0">
                    <a:moveTo>
                      <a:pt x="1416" y="0"/>
                    </a:moveTo>
                    <a:cubicBezTo>
                      <a:pt x="0" y="0"/>
                      <a:pt x="0" y="2283"/>
                      <a:pt x="1416" y="2283"/>
                    </a:cubicBezTo>
                    <a:cubicBezTo>
                      <a:pt x="2854" y="2283"/>
                      <a:pt x="2854" y="0"/>
                      <a:pt x="1416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34" name="Google Shape;1134;p7"/>
              <p:cNvSpPr/>
              <p:nvPr/>
            </p:nvSpPr>
            <p:spPr>
              <a:xfrm>
                <a:off x="2927500" y="4466375"/>
                <a:ext cx="71350" cy="57100"/>
              </a:xfrm>
              <a:custGeom>
                <a:avLst/>
                <a:gdLst/>
                <a:ahLst/>
                <a:cxnLst/>
                <a:rect l="l" t="t" r="r" b="b"/>
                <a:pathLst>
                  <a:path w="2854" h="2284" extrusionOk="0">
                    <a:moveTo>
                      <a:pt x="1416" y="1"/>
                    </a:moveTo>
                    <a:cubicBezTo>
                      <a:pt x="1" y="1"/>
                      <a:pt x="1" y="2283"/>
                      <a:pt x="1416" y="2283"/>
                    </a:cubicBezTo>
                    <a:cubicBezTo>
                      <a:pt x="2854" y="2283"/>
                      <a:pt x="2854" y="1"/>
                      <a:pt x="1416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35" name="Google Shape;1135;p7"/>
              <p:cNvSpPr/>
              <p:nvPr/>
            </p:nvSpPr>
            <p:spPr>
              <a:xfrm>
                <a:off x="1401050" y="4181075"/>
                <a:ext cx="78225" cy="57075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2283" extrusionOk="0">
                    <a:moveTo>
                      <a:pt x="1713" y="0"/>
                    </a:moveTo>
                    <a:cubicBezTo>
                      <a:pt x="1" y="0"/>
                      <a:pt x="1" y="2283"/>
                      <a:pt x="1713" y="2283"/>
                    </a:cubicBezTo>
                    <a:cubicBezTo>
                      <a:pt x="3128" y="2283"/>
                      <a:pt x="3128" y="0"/>
                      <a:pt x="1713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36" name="Google Shape;1136;p7"/>
              <p:cNvSpPr/>
              <p:nvPr/>
            </p:nvSpPr>
            <p:spPr>
              <a:xfrm>
                <a:off x="1543725" y="1934500"/>
                <a:ext cx="78200" cy="57075"/>
              </a:xfrm>
              <a:custGeom>
                <a:avLst/>
                <a:gdLst/>
                <a:ahLst/>
                <a:cxnLst/>
                <a:rect l="l" t="t" r="r" b="b"/>
                <a:pathLst>
                  <a:path w="3128" h="2283" extrusionOk="0">
                    <a:moveTo>
                      <a:pt x="1415" y="0"/>
                    </a:moveTo>
                    <a:cubicBezTo>
                      <a:pt x="0" y="0"/>
                      <a:pt x="0" y="2283"/>
                      <a:pt x="1415" y="2283"/>
                    </a:cubicBezTo>
                    <a:cubicBezTo>
                      <a:pt x="3127" y="2283"/>
                      <a:pt x="3127" y="0"/>
                      <a:pt x="141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37" name="Google Shape;1137;p7"/>
              <p:cNvSpPr/>
              <p:nvPr/>
            </p:nvSpPr>
            <p:spPr>
              <a:xfrm>
                <a:off x="3990025" y="2269450"/>
                <a:ext cx="71350" cy="57100"/>
              </a:xfrm>
              <a:custGeom>
                <a:avLst/>
                <a:gdLst/>
                <a:ahLst/>
                <a:cxnLst/>
                <a:rect l="l" t="t" r="r" b="b"/>
                <a:pathLst>
                  <a:path w="2854" h="2284" extrusionOk="0">
                    <a:moveTo>
                      <a:pt x="1438" y="1"/>
                    </a:moveTo>
                    <a:cubicBezTo>
                      <a:pt x="0" y="1"/>
                      <a:pt x="0" y="2283"/>
                      <a:pt x="1438" y="2283"/>
                    </a:cubicBezTo>
                    <a:cubicBezTo>
                      <a:pt x="2854" y="2283"/>
                      <a:pt x="2854" y="1"/>
                      <a:pt x="1438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38" name="Google Shape;1138;p7"/>
              <p:cNvSpPr/>
              <p:nvPr/>
            </p:nvSpPr>
            <p:spPr>
              <a:xfrm>
                <a:off x="395025" y="514750"/>
                <a:ext cx="217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2" extrusionOk="0">
                    <a:moveTo>
                      <a:pt x="572" y="1"/>
                    </a:moveTo>
                    <a:cubicBezTo>
                      <a:pt x="1" y="1"/>
                      <a:pt x="1" y="572"/>
                      <a:pt x="572" y="572"/>
                    </a:cubicBezTo>
                    <a:cubicBezTo>
                      <a:pt x="868" y="572"/>
                      <a:pt x="868" y="1"/>
                      <a:pt x="572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39" name="Google Shape;1139;p7"/>
              <p:cNvSpPr/>
              <p:nvPr/>
            </p:nvSpPr>
            <p:spPr>
              <a:xfrm>
                <a:off x="1094050" y="139925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572" y="571"/>
                      <a:pt x="572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40" name="Google Shape;1140;p7"/>
              <p:cNvSpPr/>
              <p:nvPr/>
            </p:nvSpPr>
            <p:spPr>
              <a:xfrm>
                <a:off x="630700" y="1527625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845" y="571"/>
                      <a:pt x="845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41" name="Google Shape;1141;p7"/>
              <p:cNvSpPr/>
              <p:nvPr/>
            </p:nvSpPr>
            <p:spPr>
              <a:xfrm>
                <a:off x="987350" y="125657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571" y="571"/>
                      <a:pt x="571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42" name="Google Shape;1142;p7"/>
              <p:cNvSpPr/>
              <p:nvPr/>
            </p:nvSpPr>
            <p:spPr>
              <a:xfrm>
                <a:off x="1778825" y="6716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43" name="Google Shape;1143;p7"/>
              <p:cNvSpPr/>
              <p:nvPr/>
            </p:nvSpPr>
            <p:spPr>
              <a:xfrm>
                <a:off x="1429600" y="1541900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45" y="571"/>
                      <a:pt x="845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44" name="Google Shape;1144;p7"/>
              <p:cNvSpPr/>
              <p:nvPr/>
            </p:nvSpPr>
            <p:spPr>
              <a:xfrm>
                <a:off x="1550575" y="16063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45" name="Google Shape;1145;p7"/>
              <p:cNvSpPr/>
              <p:nvPr/>
            </p:nvSpPr>
            <p:spPr>
              <a:xfrm>
                <a:off x="2642200" y="1349600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46" name="Google Shape;1146;p7"/>
              <p:cNvSpPr/>
              <p:nvPr/>
            </p:nvSpPr>
            <p:spPr>
              <a:xfrm>
                <a:off x="2856175" y="77895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4" y="1"/>
                    </a:moveTo>
                    <a:cubicBezTo>
                      <a:pt x="1" y="1"/>
                      <a:pt x="1" y="572"/>
                      <a:pt x="274" y="572"/>
                    </a:cubicBezTo>
                    <a:cubicBezTo>
                      <a:pt x="845" y="572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47" name="Google Shape;1147;p7"/>
              <p:cNvSpPr/>
              <p:nvPr/>
            </p:nvSpPr>
            <p:spPr>
              <a:xfrm>
                <a:off x="3070150" y="105685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2"/>
                      <a:pt x="275" y="572"/>
                    </a:cubicBezTo>
                    <a:cubicBezTo>
                      <a:pt x="572" y="572"/>
                      <a:pt x="572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48" name="Google Shape;1148;p7"/>
              <p:cNvSpPr/>
              <p:nvPr/>
            </p:nvSpPr>
            <p:spPr>
              <a:xfrm>
                <a:off x="3533525" y="77895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0" y="1"/>
                      <a:pt x="0" y="572"/>
                      <a:pt x="571" y="572"/>
                    </a:cubicBezTo>
                    <a:cubicBezTo>
                      <a:pt x="868" y="572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49" name="Google Shape;1149;p7"/>
              <p:cNvSpPr/>
              <p:nvPr/>
            </p:nvSpPr>
            <p:spPr>
              <a:xfrm>
                <a:off x="3284150" y="62205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571" y="571"/>
                      <a:pt x="571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50" name="Google Shape;1150;p7"/>
              <p:cNvSpPr/>
              <p:nvPr/>
            </p:nvSpPr>
            <p:spPr>
              <a:xfrm>
                <a:off x="3312675" y="850300"/>
                <a:ext cx="211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1" extrusionOk="0">
                    <a:moveTo>
                      <a:pt x="571" y="0"/>
                    </a:moveTo>
                    <a:cubicBezTo>
                      <a:pt x="1" y="0"/>
                      <a:pt x="1" y="571"/>
                      <a:pt x="571" y="571"/>
                    </a:cubicBezTo>
                    <a:cubicBezTo>
                      <a:pt x="845" y="571"/>
                      <a:pt x="845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51" name="Google Shape;1151;p7"/>
              <p:cNvSpPr/>
              <p:nvPr/>
            </p:nvSpPr>
            <p:spPr>
              <a:xfrm>
                <a:off x="4332400" y="23407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1" y="1"/>
                      <a:pt x="1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52" name="Google Shape;1152;p7"/>
              <p:cNvSpPr/>
              <p:nvPr/>
            </p:nvSpPr>
            <p:spPr>
              <a:xfrm>
                <a:off x="3726400" y="263352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53" name="Google Shape;1153;p7"/>
              <p:cNvSpPr/>
              <p:nvPr/>
            </p:nvSpPr>
            <p:spPr>
              <a:xfrm>
                <a:off x="4061350" y="202692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7" y="1"/>
                    </a:moveTo>
                    <a:cubicBezTo>
                      <a:pt x="1" y="1"/>
                      <a:pt x="1" y="571"/>
                      <a:pt x="297" y="571"/>
                    </a:cubicBezTo>
                    <a:cubicBezTo>
                      <a:pt x="571" y="571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54" name="Google Shape;1154;p7"/>
              <p:cNvSpPr/>
              <p:nvPr/>
            </p:nvSpPr>
            <p:spPr>
              <a:xfrm>
                <a:off x="2820225" y="161322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1" y="1"/>
                      <a:pt x="1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55" name="Google Shape;1155;p7"/>
              <p:cNvSpPr/>
              <p:nvPr/>
            </p:nvSpPr>
            <p:spPr>
              <a:xfrm>
                <a:off x="3583725" y="1841475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571" y="1"/>
                    </a:moveTo>
                    <a:cubicBezTo>
                      <a:pt x="1" y="1"/>
                      <a:pt x="1" y="571"/>
                      <a:pt x="571" y="571"/>
                    </a:cubicBezTo>
                    <a:cubicBezTo>
                      <a:pt x="845" y="571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56" name="Google Shape;1156;p7"/>
              <p:cNvSpPr/>
              <p:nvPr/>
            </p:nvSpPr>
            <p:spPr>
              <a:xfrm>
                <a:off x="3604850" y="199840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57" name="Google Shape;1157;p7"/>
              <p:cNvSpPr/>
              <p:nvPr/>
            </p:nvSpPr>
            <p:spPr>
              <a:xfrm>
                <a:off x="3883325" y="179867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845" y="571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58" name="Google Shape;1158;p7"/>
              <p:cNvSpPr/>
              <p:nvPr/>
            </p:nvSpPr>
            <p:spPr>
              <a:xfrm>
                <a:off x="4261075" y="182720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7" y="1"/>
                    </a:moveTo>
                    <a:cubicBezTo>
                      <a:pt x="0" y="1"/>
                      <a:pt x="0" y="572"/>
                      <a:pt x="297" y="572"/>
                    </a:cubicBezTo>
                    <a:cubicBezTo>
                      <a:pt x="571" y="572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59" name="Google Shape;1159;p7"/>
              <p:cNvSpPr/>
              <p:nvPr/>
            </p:nvSpPr>
            <p:spPr>
              <a:xfrm>
                <a:off x="4396875" y="793225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571" y="1"/>
                    </a:moveTo>
                    <a:cubicBezTo>
                      <a:pt x="1" y="1"/>
                      <a:pt x="1" y="571"/>
                      <a:pt x="571" y="571"/>
                    </a:cubicBezTo>
                    <a:cubicBezTo>
                      <a:pt x="845" y="571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60" name="Google Shape;1160;p7"/>
              <p:cNvSpPr/>
              <p:nvPr/>
            </p:nvSpPr>
            <p:spPr>
              <a:xfrm>
                <a:off x="5102750" y="66482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7" y="1"/>
                    </a:moveTo>
                    <a:cubicBezTo>
                      <a:pt x="1" y="1"/>
                      <a:pt x="1" y="572"/>
                      <a:pt x="297" y="572"/>
                    </a:cubicBezTo>
                    <a:cubicBezTo>
                      <a:pt x="571" y="572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61" name="Google Shape;1161;p7"/>
              <p:cNvSpPr/>
              <p:nvPr/>
            </p:nvSpPr>
            <p:spPr>
              <a:xfrm>
                <a:off x="4874500" y="113560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1" y="1"/>
                      <a:pt x="1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62" name="Google Shape;1162;p7"/>
              <p:cNvSpPr/>
              <p:nvPr/>
            </p:nvSpPr>
            <p:spPr>
              <a:xfrm>
                <a:off x="5395500" y="174162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45" y="571"/>
                      <a:pt x="845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63" name="Google Shape;1163;p7"/>
              <p:cNvSpPr/>
              <p:nvPr/>
            </p:nvSpPr>
            <p:spPr>
              <a:xfrm>
                <a:off x="5701925" y="124972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64" name="Google Shape;1164;p7"/>
              <p:cNvSpPr/>
              <p:nvPr/>
            </p:nvSpPr>
            <p:spPr>
              <a:xfrm>
                <a:off x="5238575" y="1099650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571" y="571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65" name="Google Shape;1165;p7"/>
              <p:cNvSpPr/>
              <p:nvPr/>
            </p:nvSpPr>
            <p:spPr>
              <a:xfrm>
                <a:off x="5138700" y="87140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571" y="571"/>
                      <a:pt x="571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66" name="Google Shape;1166;p7"/>
              <p:cNvSpPr/>
              <p:nvPr/>
            </p:nvSpPr>
            <p:spPr>
              <a:xfrm>
                <a:off x="6522500" y="61462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45" y="571"/>
                      <a:pt x="845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67" name="Google Shape;1167;p7"/>
              <p:cNvSpPr/>
              <p:nvPr/>
            </p:nvSpPr>
            <p:spPr>
              <a:xfrm>
                <a:off x="6714800" y="12565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68" name="Google Shape;1168;p7"/>
              <p:cNvSpPr/>
              <p:nvPr/>
            </p:nvSpPr>
            <p:spPr>
              <a:xfrm>
                <a:off x="6329625" y="1349600"/>
                <a:ext cx="1427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69" name="Google Shape;1169;p7"/>
              <p:cNvSpPr/>
              <p:nvPr/>
            </p:nvSpPr>
            <p:spPr>
              <a:xfrm>
                <a:off x="6793550" y="169882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70" name="Google Shape;1170;p7"/>
              <p:cNvSpPr/>
              <p:nvPr/>
            </p:nvSpPr>
            <p:spPr>
              <a:xfrm>
                <a:off x="7214100" y="950150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571" y="571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71" name="Google Shape;1171;p7"/>
              <p:cNvSpPr/>
              <p:nvPr/>
            </p:nvSpPr>
            <p:spPr>
              <a:xfrm>
                <a:off x="6864875" y="92162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72" name="Google Shape;1172;p7"/>
              <p:cNvSpPr/>
              <p:nvPr/>
            </p:nvSpPr>
            <p:spPr>
              <a:xfrm>
                <a:off x="7264325" y="557550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571" y="571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73" name="Google Shape;1173;p7"/>
              <p:cNvSpPr/>
              <p:nvPr/>
            </p:nvSpPr>
            <p:spPr>
              <a:xfrm>
                <a:off x="7093125" y="82175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4" y="1"/>
                    </a:moveTo>
                    <a:cubicBezTo>
                      <a:pt x="0" y="1"/>
                      <a:pt x="0" y="572"/>
                      <a:pt x="274" y="572"/>
                    </a:cubicBezTo>
                    <a:cubicBezTo>
                      <a:pt x="571" y="572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74" name="Google Shape;1174;p7"/>
              <p:cNvSpPr/>
              <p:nvPr/>
            </p:nvSpPr>
            <p:spPr>
              <a:xfrm>
                <a:off x="6828925" y="657425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868" y="571"/>
                      <a:pt x="868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75" name="Google Shape;1175;p7"/>
              <p:cNvSpPr/>
              <p:nvPr/>
            </p:nvSpPr>
            <p:spPr>
              <a:xfrm>
                <a:off x="7078850" y="246917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0"/>
                    </a:moveTo>
                    <a:cubicBezTo>
                      <a:pt x="1" y="0"/>
                      <a:pt x="1" y="571"/>
                      <a:pt x="275" y="571"/>
                    </a:cubicBezTo>
                    <a:cubicBezTo>
                      <a:pt x="571" y="571"/>
                      <a:pt x="571" y="0"/>
                      <a:pt x="27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76" name="Google Shape;1176;p7"/>
              <p:cNvSpPr/>
              <p:nvPr/>
            </p:nvSpPr>
            <p:spPr>
              <a:xfrm>
                <a:off x="6465425" y="214105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571" y="1"/>
                    </a:moveTo>
                    <a:cubicBezTo>
                      <a:pt x="1" y="1"/>
                      <a:pt x="1" y="572"/>
                      <a:pt x="571" y="572"/>
                    </a:cubicBezTo>
                    <a:cubicBezTo>
                      <a:pt x="845" y="572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77" name="Google Shape;1177;p7"/>
              <p:cNvSpPr/>
              <p:nvPr/>
            </p:nvSpPr>
            <p:spPr>
              <a:xfrm>
                <a:off x="6515075" y="280470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0" y="1"/>
                      <a:pt x="0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78" name="Google Shape;1178;p7"/>
              <p:cNvSpPr/>
              <p:nvPr/>
            </p:nvSpPr>
            <p:spPr>
              <a:xfrm>
                <a:off x="6700525" y="27333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1" y="1"/>
                      <a:pt x="1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79" name="Google Shape;1179;p7"/>
              <p:cNvSpPr/>
              <p:nvPr/>
            </p:nvSpPr>
            <p:spPr>
              <a:xfrm>
                <a:off x="6985850" y="3153925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571" y="571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80" name="Google Shape;1180;p7"/>
              <p:cNvSpPr/>
              <p:nvPr/>
            </p:nvSpPr>
            <p:spPr>
              <a:xfrm>
                <a:off x="7142775" y="3560800"/>
                <a:ext cx="1427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81" name="Google Shape;1181;p7"/>
              <p:cNvSpPr/>
              <p:nvPr/>
            </p:nvSpPr>
            <p:spPr>
              <a:xfrm>
                <a:off x="6572125" y="3346800"/>
                <a:ext cx="217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2" extrusionOk="0">
                    <a:moveTo>
                      <a:pt x="572" y="1"/>
                    </a:moveTo>
                    <a:cubicBezTo>
                      <a:pt x="1" y="1"/>
                      <a:pt x="1" y="571"/>
                      <a:pt x="572" y="571"/>
                    </a:cubicBezTo>
                    <a:cubicBezTo>
                      <a:pt x="868" y="571"/>
                      <a:pt x="868" y="1"/>
                      <a:pt x="572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82" name="Google Shape;1182;p7"/>
              <p:cNvSpPr/>
              <p:nvPr/>
            </p:nvSpPr>
            <p:spPr>
              <a:xfrm>
                <a:off x="4974375" y="4024150"/>
                <a:ext cx="1427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83" name="Google Shape;1183;p7"/>
              <p:cNvSpPr/>
              <p:nvPr/>
            </p:nvSpPr>
            <p:spPr>
              <a:xfrm>
                <a:off x="4246800" y="358932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571" y="571"/>
                      <a:pt x="571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84" name="Google Shape;1184;p7"/>
              <p:cNvSpPr/>
              <p:nvPr/>
            </p:nvSpPr>
            <p:spPr>
              <a:xfrm>
                <a:off x="4539550" y="3389600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571" y="1"/>
                    </a:moveTo>
                    <a:cubicBezTo>
                      <a:pt x="0" y="1"/>
                      <a:pt x="0" y="571"/>
                      <a:pt x="571" y="571"/>
                    </a:cubicBezTo>
                    <a:cubicBezTo>
                      <a:pt x="845" y="571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85" name="Google Shape;1185;p7"/>
              <p:cNvSpPr/>
              <p:nvPr/>
            </p:nvSpPr>
            <p:spPr>
              <a:xfrm>
                <a:off x="4411150" y="3632125"/>
                <a:ext cx="285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lnTo>
                      <a:pt x="845" y="571"/>
                    </a:lnTo>
                    <a:cubicBezTo>
                      <a:pt x="1142" y="571"/>
                      <a:pt x="1142" y="0"/>
                      <a:pt x="84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86" name="Google Shape;1186;p7"/>
              <p:cNvSpPr/>
              <p:nvPr/>
            </p:nvSpPr>
            <p:spPr>
              <a:xfrm>
                <a:off x="4924725" y="3646375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1"/>
                    </a:moveTo>
                    <a:cubicBezTo>
                      <a:pt x="0" y="1"/>
                      <a:pt x="0" y="572"/>
                      <a:pt x="274" y="572"/>
                    </a:cubicBezTo>
                    <a:cubicBezTo>
                      <a:pt x="571" y="572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87" name="Google Shape;1187;p7"/>
              <p:cNvSpPr/>
              <p:nvPr/>
            </p:nvSpPr>
            <p:spPr>
              <a:xfrm>
                <a:off x="4532125" y="40954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68" y="57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88" name="Google Shape;1188;p7"/>
              <p:cNvSpPr/>
              <p:nvPr/>
            </p:nvSpPr>
            <p:spPr>
              <a:xfrm>
                <a:off x="5416600" y="2676300"/>
                <a:ext cx="217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2" extrusionOk="0">
                    <a:moveTo>
                      <a:pt x="571" y="1"/>
                    </a:moveTo>
                    <a:cubicBezTo>
                      <a:pt x="1" y="1"/>
                      <a:pt x="1" y="572"/>
                      <a:pt x="571" y="572"/>
                    </a:cubicBezTo>
                    <a:cubicBezTo>
                      <a:pt x="868" y="572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89" name="Google Shape;1189;p7"/>
              <p:cNvSpPr/>
              <p:nvPr/>
            </p:nvSpPr>
            <p:spPr>
              <a:xfrm>
                <a:off x="5067375" y="3096875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74" y="0"/>
                    </a:moveTo>
                    <a:cubicBezTo>
                      <a:pt x="1" y="0"/>
                      <a:pt x="1" y="571"/>
                      <a:pt x="274" y="571"/>
                    </a:cubicBezTo>
                    <a:cubicBezTo>
                      <a:pt x="571" y="571"/>
                      <a:pt x="571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90" name="Google Shape;1190;p7"/>
              <p:cNvSpPr/>
              <p:nvPr/>
            </p:nvSpPr>
            <p:spPr>
              <a:xfrm>
                <a:off x="5110175" y="331827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571" y="571"/>
                      <a:pt x="571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91" name="Google Shape;1191;p7"/>
              <p:cNvSpPr/>
              <p:nvPr/>
            </p:nvSpPr>
            <p:spPr>
              <a:xfrm>
                <a:off x="4839125" y="319672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845" y="571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92" name="Google Shape;1192;p7"/>
              <p:cNvSpPr/>
              <p:nvPr/>
            </p:nvSpPr>
            <p:spPr>
              <a:xfrm>
                <a:off x="2784850" y="423812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845" y="571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93" name="Google Shape;1193;p7"/>
              <p:cNvSpPr/>
              <p:nvPr/>
            </p:nvSpPr>
            <p:spPr>
              <a:xfrm>
                <a:off x="2756325" y="458792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845" y="571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94" name="Google Shape;1194;p7"/>
              <p:cNvSpPr/>
              <p:nvPr/>
            </p:nvSpPr>
            <p:spPr>
              <a:xfrm>
                <a:off x="3170025" y="477337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571" y="571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95" name="Google Shape;1195;p7"/>
              <p:cNvSpPr/>
              <p:nvPr/>
            </p:nvSpPr>
            <p:spPr>
              <a:xfrm>
                <a:off x="3633375" y="4445275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297" y="0"/>
                    </a:moveTo>
                    <a:cubicBezTo>
                      <a:pt x="1" y="0"/>
                      <a:pt x="1" y="571"/>
                      <a:pt x="297" y="571"/>
                    </a:cubicBezTo>
                    <a:cubicBezTo>
                      <a:pt x="868" y="571"/>
                      <a:pt x="868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96" name="Google Shape;1196;p7"/>
              <p:cNvSpPr/>
              <p:nvPr/>
            </p:nvSpPr>
            <p:spPr>
              <a:xfrm>
                <a:off x="1878675" y="4723175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97" y="0"/>
                    </a:moveTo>
                    <a:cubicBezTo>
                      <a:pt x="1" y="0"/>
                      <a:pt x="1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97" name="Google Shape;1197;p7"/>
              <p:cNvSpPr/>
              <p:nvPr/>
            </p:nvSpPr>
            <p:spPr>
              <a:xfrm>
                <a:off x="1957425" y="501590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571" y="571"/>
                      <a:pt x="571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98" name="Google Shape;1198;p7"/>
              <p:cNvSpPr/>
              <p:nvPr/>
            </p:nvSpPr>
            <p:spPr>
              <a:xfrm>
                <a:off x="1051275" y="4188475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97" y="1"/>
                    </a:moveTo>
                    <a:cubicBezTo>
                      <a:pt x="0" y="1"/>
                      <a:pt x="0" y="572"/>
                      <a:pt x="297" y="572"/>
                    </a:cubicBezTo>
                    <a:cubicBezTo>
                      <a:pt x="571" y="572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99" name="Google Shape;1199;p7"/>
              <p:cNvSpPr/>
              <p:nvPr/>
            </p:nvSpPr>
            <p:spPr>
              <a:xfrm>
                <a:off x="1379375" y="3831850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571" y="0"/>
                    </a:moveTo>
                    <a:cubicBezTo>
                      <a:pt x="1" y="0"/>
                      <a:pt x="1" y="571"/>
                      <a:pt x="571" y="571"/>
                    </a:cubicBezTo>
                    <a:cubicBezTo>
                      <a:pt x="868" y="57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00" name="Google Shape;1200;p7"/>
              <p:cNvSpPr/>
              <p:nvPr/>
            </p:nvSpPr>
            <p:spPr>
              <a:xfrm>
                <a:off x="1379375" y="40098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1" y="1"/>
                      <a:pt x="1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01" name="Google Shape;1201;p7"/>
              <p:cNvSpPr/>
              <p:nvPr/>
            </p:nvSpPr>
            <p:spPr>
              <a:xfrm>
                <a:off x="1543725" y="4102900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02" name="Google Shape;1202;p7"/>
              <p:cNvSpPr/>
              <p:nvPr/>
            </p:nvSpPr>
            <p:spPr>
              <a:xfrm>
                <a:off x="1493500" y="4466375"/>
                <a:ext cx="217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2" extrusionOk="0">
                    <a:moveTo>
                      <a:pt x="571" y="1"/>
                    </a:moveTo>
                    <a:cubicBezTo>
                      <a:pt x="1" y="1"/>
                      <a:pt x="1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03" name="Google Shape;1203;p7"/>
              <p:cNvSpPr/>
              <p:nvPr/>
            </p:nvSpPr>
            <p:spPr>
              <a:xfrm>
                <a:off x="502325" y="5122600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571" y="1"/>
                    </a:moveTo>
                    <a:cubicBezTo>
                      <a:pt x="0" y="1"/>
                      <a:pt x="0" y="572"/>
                      <a:pt x="571" y="572"/>
                    </a:cubicBezTo>
                    <a:cubicBezTo>
                      <a:pt x="845" y="572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04" name="Google Shape;1204;p7"/>
              <p:cNvSpPr/>
              <p:nvPr/>
            </p:nvSpPr>
            <p:spPr>
              <a:xfrm>
                <a:off x="452100" y="45091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0" y="1"/>
                      <a:pt x="0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05" name="Google Shape;1205;p7"/>
              <p:cNvSpPr/>
              <p:nvPr/>
            </p:nvSpPr>
            <p:spPr>
              <a:xfrm>
                <a:off x="751675" y="4559400"/>
                <a:ext cx="217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1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868" y="571"/>
                      <a:pt x="868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06" name="Google Shape;1206;p7"/>
              <p:cNvSpPr/>
              <p:nvPr/>
            </p:nvSpPr>
            <p:spPr>
              <a:xfrm>
                <a:off x="673500" y="4716325"/>
                <a:ext cx="211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1" extrusionOk="0">
                    <a:moveTo>
                      <a:pt x="275" y="0"/>
                    </a:moveTo>
                    <a:cubicBezTo>
                      <a:pt x="1" y="0"/>
                      <a:pt x="1" y="571"/>
                      <a:pt x="275" y="571"/>
                    </a:cubicBezTo>
                    <a:cubicBezTo>
                      <a:pt x="845" y="571"/>
                      <a:pt x="845" y="0"/>
                      <a:pt x="27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07" name="Google Shape;1207;p7"/>
              <p:cNvSpPr/>
              <p:nvPr/>
            </p:nvSpPr>
            <p:spPr>
              <a:xfrm>
                <a:off x="587900" y="3147075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845" y="571"/>
                      <a:pt x="845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08" name="Google Shape;1208;p7"/>
              <p:cNvSpPr/>
              <p:nvPr/>
            </p:nvSpPr>
            <p:spPr>
              <a:xfrm>
                <a:off x="858950" y="271170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75" y="0"/>
                    </a:moveTo>
                    <a:cubicBezTo>
                      <a:pt x="1" y="0"/>
                      <a:pt x="1" y="571"/>
                      <a:pt x="275" y="571"/>
                    </a:cubicBezTo>
                    <a:cubicBezTo>
                      <a:pt x="572" y="571"/>
                      <a:pt x="572" y="0"/>
                      <a:pt x="27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09" name="Google Shape;1209;p7"/>
              <p:cNvSpPr/>
              <p:nvPr/>
            </p:nvSpPr>
            <p:spPr>
              <a:xfrm>
                <a:off x="602175" y="2362475"/>
                <a:ext cx="211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1" extrusionOk="0">
                    <a:moveTo>
                      <a:pt x="274" y="0"/>
                    </a:moveTo>
                    <a:cubicBezTo>
                      <a:pt x="1" y="0"/>
                      <a:pt x="1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10" name="Google Shape;1210;p7"/>
              <p:cNvSpPr/>
              <p:nvPr/>
            </p:nvSpPr>
            <p:spPr>
              <a:xfrm>
                <a:off x="551950" y="2619250"/>
                <a:ext cx="217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2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868" y="571"/>
                      <a:pt x="868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11" name="Google Shape;1211;p7"/>
              <p:cNvSpPr/>
              <p:nvPr/>
            </p:nvSpPr>
            <p:spPr>
              <a:xfrm>
                <a:off x="445250" y="1791825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571" y="1"/>
                    </a:moveTo>
                    <a:cubicBezTo>
                      <a:pt x="1" y="1"/>
                      <a:pt x="1" y="571"/>
                      <a:pt x="571" y="571"/>
                    </a:cubicBezTo>
                    <a:cubicBezTo>
                      <a:pt x="845" y="571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12" name="Google Shape;1212;p7"/>
              <p:cNvSpPr/>
              <p:nvPr/>
            </p:nvSpPr>
            <p:spPr>
              <a:xfrm>
                <a:off x="423575" y="122805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68" y="57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13" name="Google Shape;1213;p7"/>
              <p:cNvSpPr/>
              <p:nvPr/>
            </p:nvSpPr>
            <p:spPr>
              <a:xfrm>
                <a:off x="958825" y="978675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571" y="571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14" name="Google Shape;1214;p7"/>
              <p:cNvSpPr/>
              <p:nvPr/>
            </p:nvSpPr>
            <p:spPr>
              <a:xfrm>
                <a:off x="837275" y="1820375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97" y="0"/>
                    </a:moveTo>
                    <a:cubicBezTo>
                      <a:pt x="1" y="0"/>
                      <a:pt x="1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15" name="Google Shape;1215;p7"/>
              <p:cNvSpPr/>
              <p:nvPr/>
            </p:nvSpPr>
            <p:spPr>
              <a:xfrm>
                <a:off x="1308050" y="22551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0" y="1"/>
                      <a:pt x="0" y="572"/>
                      <a:pt x="571" y="572"/>
                    </a:cubicBezTo>
                    <a:cubicBezTo>
                      <a:pt x="868" y="572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16" name="Google Shape;1216;p7"/>
              <p:cNvSpPr/>
              <p:nvPr/>
            </p:nvSpPr>
            <p:spPr>
              <a:xfrm>
                <a:off x="5381225" y="430945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571" y="1"/>
                    </a:moveTo>
                    <a:cubicBezTo>
                      <a:pt x="0" y="1"/>
                      <a:pt x="0" y="572"/>
                      <a:pt x="571" y="572"/>
                    </a:cubicBezTo>
                    <a:cubicBezTo>
                      <a:pt x="845" y="572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17" name="Google Shape;1217;p7"/>
              <p:cNvSpPr/>
              <p:nvPr/>
            </p:nvSpPr>
            <p:spPr>
              <a:xfrm>
                <a:off x="5302475" y="479450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97" y="0"/>
                    </a:moveTo>
                    <a:cubicBezTo>
                      <a:pt x="1" y="0"/>
                      <a:pt x="1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18" name="Google Shape;1218;p7"/>
              <p:cNvSpPr/>
              <p:nvPr/>
            </p:nvSpPr>
            <p:spPr>
              <a:xfrm>
                <a:off x="6094525" y="3910025"/>
                <a:ext cx="1427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571" y="571"/>
                      <a:pt x="571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19" name="Google Shape;1219;p7"/>
              <p:cNvSpPr/>
              <p:nvPr/>
            </p:nvSpPr>
            <p:spPr>
              <a:xfrm>
                <a:off x="2905825" y="3881475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97" y="1"/>
                    </a:moveTo>
                    <a:cubicBezTo>
                      <a:pt x="0" y="1"/>
                      <a:pt x="0" y="572"/>
                      <a:pt x="297" y="572"/>
                    </a:cubicBezTo>
                    <a:cubicBezTo>
                      <a:pt x="571" y="572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20" name="Google Shape;1220;p7"/>
              <p:cNvSpPr/>
              <p:nvPr/>
            </p:nvSpPr>
            <p:spPr>
              <a:xfrm>
                <a:off x="2399675" y="3032950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571" y="1"/>
                    </a:moveTo>
                    <a:cubicBezTo>
                      <a:pt x="0" y="1"/>
                      <a:pt x="0" y="571"/>
                      <a:pt x="571" y="571"/>
                    </a:cubicBezTo>
                    <a:cubicBezTo>
                      <a:pt x="845" y="571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21" name="Google Shape;1221;p7"/>
              <p:cNvSpPr/>
              <p:nvPr/>
            </p:nvSpPr>
            <p:spPr>
              <a:xfrm>
                <a:off x="2663300" y="27972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1" y="1"/>
                      <a:pt x="1" y="572"/>
                      <a:pt x="297" y="572"/>
                    </a:cubicBezTo>
                    <a:cubicBezTo>
                      <a:pt x="868" y="572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22" name="Google Shape;1222;p7"/>
              <p:cNvSpPr/>
              <p:nvPr/>
            </p:nvSpPr>
            <p:spPr>
              <a:xfrm>
                <a:off x="2905825" y="2861775"/>
                <a:ext cx="1427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23" name="Google Shape;1223;p7"/>
              <p:cNvSpPr/>
              <p:nvPr/>
            </p:nvSpPr>
            <p:spPr>
              <a:xfrm>
                <a:off x="2691825" y="3175625"/>
                <a:ext cx="217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1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868" y="571"/>
                      <a:pt x="868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24" name="Google Shape;1224;p7"/>
              <p:cNvSpPr/>
              <p:nvPr/>
            </p:nvSpPr>
            <p:spPr>
              <a:xfrm>
                <a:off x="2121200" y="379590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97" y="0"/>
                    </a:moveTo>
                    <a:cubicBezTo>
                      <a:pt x="1" y="0"/>
                      <a:pt x="1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25" name="Google Shape;1225;p7"/>
              <p:cNvSpPr/>
              <p:nvPr/>
            </p:nvSpPr>
            <p:spPr>
              <a:xfrm>
                <a:off x="2192525" y="3325125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97" y="0"/>
                    </a:moveTo>
                    <a:cubicBezTo>
                      <a:pt x="1" y="0"/>
                      <a:pt x="1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26" name="Google Shape;1226;p7"/>
              <p:cNvSpPr/>
              <p:nvPr/>
            </p:nvSpPr>
            <p:spPr>
              <a:xfrm>
                <a:off x="2413925" y="2055475"/>
                <a:ext cx="211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1" extrusionOk="0">
                    <a:moveTo>
                      <a:pt x="572" y="0"/>
                    </a:moveTo>
                    <a:cubicBezTo>
                      <a:pt x="1" y="0"/>
                      <a:pt x="1" y="571"/>
                      <a:pt x="572" y="571"/>
                    </a:cubicBezTo>
                    <a:cubicBezTo>
                      <a:pt x="845" y="571"/>
                      <a:pt x="845" y="0"/>
                      <a:pt x="572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27" name="Google Shape;1227;p7"/>
              <p:cNvSpPr/>
              <p:nvPr/>
            </p:nvSpPr>
            <p:spPr>
              <a:xfrm>
                <a:off x="2670725" y="227687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28" name="Google Shape;1228;p7"/>
              <p:cNvSpPr/>
              <p:nvPr/>
            </p:nvSpPr>
            <p:spPr>
              <a:xfrm>
                <a:off x="2485275" y="263352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45" y="571"/>
                      <a:pt x="845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29" name="Google Shape;1229;p7"/>
              <p:cNvSpPr/>
              <p:nvPr/>
            </p:nvSpPr>
            <p:spPr>
              <a:xfrm>
                <a:off x="2477850" y="72190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68" y="57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30" name="Google Shape;1230;p7"/>
              <p:cNvSpPr/>
              <p:nvPr/>
            </p:nvSpPr>
            <p:spPr>
              <a:xfrm>
                <a:off x="2071550" y="215532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571" y="571"/>
                      <a:pt x="571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31" name="Google Shape;1231;p7"/>
              <p:cNvSpPr/>
              <p:nvPr/>
            </p:nvSpPr>
            <p:spPr>
              <a:xfrm>
                <a:off x="1664700" y="3061500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868" y="571"/>
                      <a:pt x="868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32" name="Google Shape;1232;p7"/>
              <p:cNvSpPr/>
              <p:nvPr/>
            </p:nvSpPr>
            <p:spPr>
              <a:xfrm>
                <a:off x="573650" y="3539100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845" y="571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33" name="Google Shape;1233;p7"/>
              <p:cNvSpPr/>
              <p:nvPr/>
            </p:nvSpPr>
            <p:spPr>
              <a:xfrm>
                <a:off x="2392250" y="42740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1" y="1"/>
                      <a:pt x="1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34" name="Google Shape;1234;p7"/>
              <p:cNvSpPr/>
              <p:nvPr/>
            </p:nvSpPr>
            <p:spPr>
              <a:xfrm>
                <a:off x="3818825" y="4102900"/>
                <a:ext cx="217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1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868" y="571"/>
                      <a:pt x="868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35" name="Google Shape;1235;p7"/>
              <p:cNvSpPr/>
              <p:nvPr/>
            </p:nvSpPr>
            <p:spPr>
              <a:xfrm>
                <a:off x="4617725" y="5151150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68" y="57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36" name="Google Shape;1236;p7"/>
              <p:cNvSpPr/>
              <p:nvPr/>
            </p:nvSpPr>
            <p:spPr>
              <a:xfrm>
                <a:off x="6094525" y="4437850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571" y="571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37" name="Google Shape;1237;p7"/>
              <p:cNvSpPr/>
              <p:nvPr/>
            </p:nvSpPr>
            <p:spPr>
              <a:xfrm>
                <a:off x="6900250" y="44235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2"/>
                      <a:pt x="297" y="572"/>
                    </a:cubicBezTo>
                    <a:cubicBezTo>
                      <a:pt x="868" y="572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38" name="Google Shape;1238;p7"/>
              <p:cNvSpPr/>
              <p:nvPr/>
            </p:nvSpPr>
            <p:spPr>
              <a:xfrm>
                <a:off x="6950475" y="4109750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39" name="Google Shape;1239;p7"/>
              <p:cNvSpPr/>
              <p:nvPr/>
            </p:nvSpPr>
            <p:spPr>
              <a:xfrm>
                <a:off x="6557875" y="39670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0" y="1"/>
                      <a:pt x="0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40" name="Google Shape;1240;p7"/>
              <p:cNvSpPr/>
              <p:nvPr/>
            </p:nvSpPr>
            <p:spPr>
              <a:xfrm>
                <a:off x="6515075" y="438820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0" y="1"/>
                      <a:pt x="0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41" name="Google Shape;1241;p7"/>
              <p:cNvSpPr/>
              <p:nvPr/>
            </p:nvSpPr>
            <p:spPr>
              <a:xfrm>
                <a:off x="6707950" y="413142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42" name="Google Shape;1242;p7"/>
              <p:cNvSpPr/>
              <p:nvPr/>
            </p:nvSpPr>
            <p:spPr>
              <a:xfrm>
                <a:off x="6800400" y="404582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867" y="571"/>
                      <a:pt x="867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43" name="Google Shape;1243;p7"/>
              <p:cNvSpPr/>
              <p:nvPr/>
            </p:nvSpPr>
            <p:spPr>
              <a:xfrm>
                <a:off x="6822075" y="440932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44" name="Google Shape;1244;p7"/>
              <p:cNvSpPr/>
              <p:nvPr/>
            </p:nvSpPr>
            <p:spPr>
              <a:xfrm>
                <a:off x="6921925" y="520135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845" y="571"/>
                      <a:pt x="845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45" name="Google Shape;1245;p7"/>
              <p:cNvSpPr/>
              <p:nvPr/>
            </p:nvSpPr>
            <p:spPr>
              <a:xfrm>
                <a:off x="7150175" y="406010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75" y="0"/>
                    </a:moveTo>
                    <a:cubicBezTo>
                      <a:pt x="1" y="0"/>
                      <a:pt x="1" y="571"/>
                      <a:pt x="275" y="571"/>
                    </a:cubicBezTo>
                    <a:cubicBezTo>
                      <a:pt x="572" y="571"/>
                      <a:pt x="572" y="0"/>
                      <a:pt x="27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46" name="Google Shape;1246;p7"/>
              <p:cNvSpPr/>
              <p:nvPr/>
            </p:nvSpPr>
            <p:spPr>
              <a:xfrm>
                <a:off x="5794925" y="299015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5" y="1"/>
                    </a:moveTo>
                    <a:cubicBezTo>
                      <a:pt x="1" y="1"/>
                      <a:pt x="1" y="572"/>
                      <a:pt x="275" y="572"/>
                    </a:cubicBezTo>
                    <a:cubicBezTo>
                      <a:pt x="845" y="572"/>
                      <a:pt x="845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47" name="Google Shape;1247;p7"/>
              <p:cNvSpPr/>
              <p:nvPr/>
            </p:nvSpPr>
            <p:spPr>
              <a:xfrm>
                <a:off x="5944450" y="2169600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571" y="571"/>
                      <a:pt x="867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48" name="Google Shape;1248;p7"/>
              <p:cNvSpPr/>
              <p:nvPr/>
            </p:nvSpPr>
            <p:spPr>
              <a:xfrm>
                <a:off x="4917300" y="90735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1" y="1"/>
                      <a:pt x="1" y="571"/>
                      <a:pt x="297" y="571"/>
                    </a:cubicBezTo>
                    <a:cubicBezTo>
                      <a:pt x="571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49" name="Google Shape;1249;p7"/>
              <p:cNvSpPr/>
              <p:nvPr/>
            </p:nvSpPr>
            <p:spPr>
              <a:xfrm>
                <a:off x="3783450" y="217700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5" y="1"/>
                    </a:moveTo>
                    <a:cubicBezTo>
                      <a:pt x="1" y="1"/>
                      <a:pt x="1" y="572"/>
                      <a:pt x="275" y="572"/>
                    </a:cubicBezTo>
                    <a:cubicBezTo>
                      <a:pt x="845" y="572"/>
                      <a:pt x="845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50" name="Google Shape;1250;p7"/>
              <p:cNvSpPr/>
              <p:nvPr/>
            </p:nvSpPr>
            <p:spPr>
              <a:xfrm>
                <a:off x="3890150" y="2476600"/>
                <a:ext cx="217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1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572" y="571"/>
                      <a:pt x="868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51" name="Google Shape;1251;p7"/>
              <p:cNvSpPr/>
              <p:nvPr/>
            </p:nvSpPr>
            <p:spPr>
              <a:xfrm>
                <a:off x="4867650" y="335365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845" y="571"/>
                      <a:pt x="845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52" name="Google Shape;1252;p7"/>
              <p:cNvSpPr/>
              <p:nvPr/>
            </p:nvSpPr>
            <p:spPr>
              <a:xfrm>
                <a:off x="4731850" y="3567650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868" y="571"/>
                      <a:pt x="868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53" name="Google Shape;1253;p7"/>
              <p:cNvSpPr/>
              <p:nvPr/>
            </p:nvSpPr>
            <p:spPr>
              <a:xfrm>
                <a:off x="6979000" y="1050000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1"/>
                    </a:moveTo>
                    <a:cubicBezTo>
                      <a:pt x="0" y="1"/>
                      <a:pt x="0" y="572"/>
                      <a:pt x="274" y="572"/>
                    </a:cubicBezTo>
                    <a:cubicBezTo>
                      <a:pt x="571" y="572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54" name="Google Shape;1254;p7"/>
              <p:cNvSpPr/>
              <p:nvPr/>
            </p:nvSpPr>
            <p:spPr>
              <a:xfrm>
                <a:off x="5331000" y="72875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571" y="571"/>
                      <a:pt x="571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55" name="Google Shape;1255;p7"/>
              <p:cNvSpPr/>
              <p:nvPr/>
            </p:nvSpPr>
            <p:spPr>
              <a:xfrm>
                <a:off x="3883325" y="67167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845" y="571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56" name="Google Shape;1256;p7"/>
              <p:cNvSpPr/>
              <p:nvPr/>
            </p:nvSpPr>
            <p:spPr>
              <a:xfrm>
                <a:off x="3947225" y="95700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57" name="Google Shape;1257;p7"/>
              <p:cNvSpPr/>
              <p:nvPr/>
            </p:nvSpPr>
            <p:spPr>
              <a:xfrm>
                <a:off x="3191125" y="176330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8" y="1"/>
                    </a:moveTo>
                    <a:cubicBezTo>
                      <a:pt x="1" y="1"/>
                      <a:pt x="1" y="571"/>
                      <a:pt x="298" y="571"/>
                    </a:cubicBezTo>
                    <a:cubicBezTo>
                      <a:pt x="572" y="571"/>
                      <a:pt x="572" y="1"/>
                      <a:pt x="298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58" name="Google Shape;1258;p7"/>
              <p:cNvSpPr/>
              <p:nvPr/>
            </p:nvSpPr>
            <p:spPr>
              <a:xfrm>
                <a:off x="3369750" y="250512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45" y="571"/>
                      <a:pt x="845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59" name="Google Shape;1259;p7"/>
              <p:cNvSpPr/>
              <p:nvPr/>
            </p:nvSpPr>
            <p:spPr>
              <a:xfrm>
                <a:off x="3198550" y="356765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75" y="0"/>
                    </a:moveTo>
                    <a:cubicBezTo>
                      <a:pt x="1" y="0"/>
                      <a:pt x="1" y="571"/>
                      <a:pt x="275" y="571"/>
                    </a:cubicBezTo>
                    <a:cubicBezTo>
                      <a:pt x="571" y="571"/>
                      <a:pt x="571" y="0"/>
                      <a:pt x="27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60" name="Google Shape;1260;p7"/>
              <p:cNvSpPr/>
              <p:nvPr/>
            </p:nvSpPr>
            <p:spPr>
              <a:xfrm>
                <a:off x="4796325" y="176330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4" y="1"/>
                    </a:moveTo>
                    <a:cubicBezTo>
                      <a:pt x="1" y="1"/>
                      <a:pt x="1" y="571"/>
                      <a:pt x="274" y="571"/>
                    </a:cubicBezTo>
                    <a:cubicBezTo>
                      <a:pt x="845" y="571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61" name="Google Shape;1261;p7"/>
              <p:cNvSpPr/>
              <p:nvPr/>
            </p:nvSpPr>
            <p:spPr>
              <a:xfrm>
                <a:off x="2442475" y="323267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571" y="1"/>
                    </a:moveTo>
                    <a:cubicBezTo>
                      <a:pt x="0" y="1"/>
                      <a:pt x="0" y="571"/>
                      <a:pt x="571" y="571"/>
                    </a:cubicBezTo>
                    <a:cubicBezTo>
                      <a:pt x="845" y="571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62" name="Google Shape;1262;p7"/>
              <p:cNvSpPr/>
              <p:nvPr/>
            </p:nvSpPr>
            <p:spPr>
              <a:xfrm>
                <a:off x="2585125" y="3054075"/>
                <a:ext cx="211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63" name="Google Shape;1263;p7"/>
              <p:cNvSpPr/>
              <p:nvPr/>
            </p:nvSpPr>
            <p:spPr>
              <a:xfrm>
                <a:off x="2898975" y="248345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571" y="571"/>
                      <a:pt x="571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64" name="Google Shape;1264;p7"/>
              <p:cNvSpPr/>
              <p:nvPr/>
            </p:nvSpPr>
            <p:spPr>
              <a:xfrm>
                <a:off x="1336575" y="1749025"/>
                <a:ext cx="217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2" extrusionOk="0">
                    <a:moveTo>
                      <a:pt x="571" y="1"/>
                    </a:moveTo>
                    <a:cubicBezTo>
                      <a:pt x="1" y="1"/>
                      <a:pt x="1" y="572"/>
                      <a:pt x="571" y="572"/>
                    </a:cubicBezTo>
                    <a:cubicBezTo>
                      <a:pt x="868" y="572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65" name="Google Shape;1265;p7"/>
              <p:cNvSpPr/>
              <p:nvPr/>
            </p:nvSpPr>
            <p:spPr>
              <a:xfrm>
                <a:off x="1393650" y="2005825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68" y="57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66" name="Google Shape;1266;p7"/>
              <p:cNvSpPr/>
              <p:nvPr/>
            </p:nvSpPr>
            <p:spPr>
              <a:xfrm>
                <a:off x="1557975" y="2276875"/>
                <a:ext cx="211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1" extrusionOk="0">
                    <a:moveTo>
                      <a:pt x="275" y="0"/>
                    </a:moveTo>
                    <a:cubicBezTo>
                      <a:pt x="1" y="0"/>
                      <a:pt x="1" y="571"/>
                      <a:pt x="275" y="571"/>
                    </a:cubicBezTo>
                    <a:cubicBezTo>
                      <a:pt x="845" y="571"/>
                      <a:pt x="845" y="0"/>
                      <a:pt x="27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67" name="Google Shape;1267;p7"/>
              <p:cNvSpPr/>
              <p:nvPr/>
            </p:nvSpPr>
            <p:spPr>
              <a:xfrm>
                <a:off x="1786250" y="1848900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68" name="Google Shape;1268;p7"/>
              <p:cNvSpPr/>
              <p:nvPr/>
            </p:nvSpPr>
            <p:spPr>
              <a:xfrm>
                <a:off x="1401050" y="1798675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572" y="1"/>
                    </a:moveTo>
                    <a:cubicBezTo>
                      <a:pt x="1" y="1"/>
                      <a:pt x="1" y="571"/>
                      <a:pt x="572" y="571"/>
                    </a:cubicBezTo>
                    <a:cubicBezTo>
                      <a:pt x="846" y="571"/>
                      <a:pt x="846" y="1"/>
                      <a:pt x="572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69" name="Google Shape;1269;p7"/>
              <p:cNvSpPr/>
              <p:nvPr/>
            </p:nvSpPr>
            <p:spPr>
              <a:xfrm>
                <a:off x="1743450" y="2205550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70" name="Google Shape;1270;p7"/>
              <p:cNvSpPr/>
              <p:nvPr/>
            </p:nvSpPr>
            <p:spPr>
              <a:xfrm>
                <a:off x="1458125" y="771550"/>
                <a:ext cx="211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1" extrusionOk="0">
                    <a:moveTo>
                      <a:pt x="571" y="0"/>
                    </a:moveTo>
                    <a:cubicBezTo>
                      <a:pt x="1" y="0"/>
                      <a:pt x="1" y="571"/>
                      <a:pt x="571" y="571"/>
                    </a:cubicBezTo>
                    <a:cubicBezTo>
                      <a:pt x="845" y="571"/>
                      <a:pt x="845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71" name="Google Shape;1271;p7"/>
              <p:cNvSpPr/>
              <p:nvPr/>
            </p:nvSpPr>
            <p:spPr>
              <a:xfrm>
                <a:off x="965675" y="728750"/>
                <a:ext cx="1427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72" name="Google Shape;1272;p7"/>
              <p:cNvSpPr/>
              <p:nvPr/>
            </p:nvSpPr>
            <p:spPr>
              <a:xfrm>
                <a:off x="1336575" y="4637575"/>
                <a:ext cx="217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2" extrusionOk="0">
                    <a:moveTo>
                      <a:pt x="571" y="0"/>
                    </a:moveTo>
                    <a:cubicBezTo>
                      <a:pt x="1" y="0"/>
                      <a:pt x="1" y="571"/>
                      <a:pt x="571" y="571"/>
                    </a:cubicBezTo>
                    <a:cubicBezTo>
                      <a:pt x="868" y="57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73" name="Google Shape;1273;p7"/>
              <p:cNvSpPr/>
              <p:nvPr/>
            </p:nvSpPr>
            <p:spPr>
              <a:xfrm>
                <a:off x="1707500" y="423812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74" name="Google Shape;1274;p7"/>
              <p:cNvSpPr/>
              <p:nvPr/>
            </p:nvSpPr>
            <p:spPr>
              <a:xfrm>
                <a:off x="1322325" y="4338000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67" y="571"/>
                      <a:pt x="867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75" name="Google Shape;1275;p7"/>
              <p:cNvSpPr/>
              <p:nvPr/>
            </p:nvSpPr>
            <p:spPr>
              <a:xfrm>
                <a:off x="2998825" y="482302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571" y="571"/>
                      <a:pt x="571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76" name="Google Shape;1276;p7"/>
              <p:cNvSpPr/>
              <p:nvPr/>
            </p:nvSpPr>
            <p:spPr>
              <a:xfrm>
                <a:off x="3184300" y="4402475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571" y="571"/>
                      <a:pt x="571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77" name="Google Shape;1277;p7"/>
              <p:cNvSpPr/>
              <p:nvPr/>
            </p:nvSpPr>
            <p:spPr>
              <a:xfrm>
                <a:off x="3077000" y="466610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8" y="1"/>
                    </a:moveTo>
                    <a:cubicBezTo>
                      <a:pt x="1" y="1"/>
                      <a:pt x="1" y="571"/>
                      <a:pt x="298" y="571"/>
                    </a:cubicBezTo>
                    <a:cubicBezTo>
                      <a:pt x="572" y="571"/>
                      <a:pt x="572" y="1"/>
                      <a:pt x="298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78" name="Google Shape;1278;p7"/>
              <p:cNvSpPr/>
              <p:nvPr/>
            </p:nvSpPr>
            <p:spPr>
              <a:xfrm>
                <a:off x="2748900" y="44024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868" y="571"/>
                      <a:pt x="868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79" name="Google Shape;1279;p7"/>
              <p:cNvSpPr/>
              <p:nvPr/>
            </p:nvSpPr>
            <p:spPr>
              <a:xfrm>
                <a:off x="3013100" y="430260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4" y="1"/>
                    </a:moveTo>
                    <a:cubicBezTo>
                      <a:pt x="0" y="1"/>
                      <a:pt x="0" y="572"/>
                      <a:pt x="274" y="572"/>
                    </a:cubicBezTo>
                    <a:cubicBezTo>
                      <a:pt x="571" y="572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80" name="Google Shape;1280;p7"/>
              <p:cNvSpPr/>
              <p:nvPr/>
            </p:nvSpPr>
            <p:spPr>
              <a:xfrm>
                <a:off x="6265700" y="489435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571" y="571"/>
                      <a:pt x="571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81" name="Google Shape;1281;p7"/>
              <p:cNvSpPr/>
              <p:nvPr/>
            </p:nvSpPr>
            <p:spPr>
              <a:xfrm>
                <a:off x="5994650" y="513002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571" y="571"/>
                      <a:pt x="571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82" name="Google Shape;1282;p7"/>
              <p:cNvSpPr/>
              <p:nvPr/>
            </p:nvSpPr>
            <p:spPr>
              <a:xfrm>
                <a:off x="4011700" y="301870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75" y="0"/>
                    </a:moveTo>
                    <a:cubicBezTo>
                      <a:pt x="1" y="0"/>
                      <a:pt x="1" y="571"/>
                      <a:pt x="275" y="571"/>
                    </a:cubicBezTo>
                    <a:cubicBezTo>
                      <a:pt x="571" y="571"/>
                      <a:pt x="571" y="0"/>
                      <a:pt x="27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83" name="Google Shape;1283;p7"/>
              <p:cNvSpPr/>
              <p:nvPr/>
            </p:nvSpPr>
            <p:spPr>
              <a:xfrm>
                <a:off x="4018550" y="442357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7" y="1"/>
                    </a:moveTo>
                    <a:cubicBezTo>
                      <a:pt x="1" y="1"/>
                      <a:pt x="1" y="572"/>
                      <a:pt x="297" y="572"/>
                    </a:cubicBezTo>
                    <a:cubicBezTo>
                      <a:pt x="571" y="572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84" name="Google Shape;1284;p7"/>
              <p:cNvSpPr/>
              <p:nvPr/>
            </p:nvSpPr>
            <p:spPr>
              <a:xfrm>
                <a:off x="6008925" y="3218400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1"/>
                    </a:moveTo>
                    <a:cubicBezTo>
                      <a:pt x="0" y="1"/>
                      <a:pt x="0" y="572"/>
                      <a:pt x="274" y="572"/>
                    </a:cubicBezTo>
                    <a:cubicBezTo>
                      <a:pt x="571" y="572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grpSp>
        <p:nvGrpSpPr>
          <p:cNvPr id="1285" name="Google Shape;1285;p7"/>
          <p:cNvGrpSpPr/>
          <p:nvPr/>
        </p:nvGrpSpPr>
        <p:grpSpPr>
          <a:xfrm rot="10800000" flipH="1">
            <a:off x="366418" y="381019"/>
            <a:ext cx="11474567" cy="6282671"/>
            <a:chOff x="274813" y="285764"/>
            <a:chExt cx="8605925" cy="4712003"/>
          </a:xfrm>
        </p:grpSpPr>
        <p:sp>
          <p:nvSpPr>
            <p:cNvPr id="1286" name="Google Shape;1286;p7"/>
            <p:cNvSpPr/>
            <p:nvPr/>
          </p:nvSpPr>
          <p:spPr>
            <a:xfrm>
              <a:off x="851147" y="503675"/>
              <a:ext cx="201200" cy="201398"/>
            </a:xfrm>
            <a:custGeom>
              <a:avLst/>
              <a:gdLst/>
              <a:ahLst/>
              <a:cxnLst/>
              <a:rect l="l" t="t" r="r" b="b"/>
              <a:pathLst>
                <a:path w="2084" h="2086" extrusionOk="0">
                  <a:moveTo>
                    <a:pt x="1314" y="1"/>
                  </a:moveTo>
                  <a:lnTo>
                    <a:pt x="1314" y="1"/>
                  </a:lnTo>
                  <a:cubicBezTo>
                    <a:pt x="1137" y="666"/>
                    <a:pt x="1027" y="902"/>
                    <a:pt x="673" y="902"/>
                  </a:cubicBezTo>
                  <a:cubicBezTo>
                    <a:pt x="510" y="902"/>
                    <a:pt x="296" y="853"/>
                    <a:pt x="1" y="773"/>
                  </a:cubicBezTo>
                  <a:lnTo>
                    <a:pt x="1" y="773"/>
                  </a:lnTo>
                  <a:cubicBezTo>
                    <a:pt x="942" y="1028"/>
                    <a:pt x="999" y="1115"/>
                    <a:pt x="770" y="2086"/>
                  </a:cubicBezTo>
                  <a:cubicBezTo>
                    <a:pt x="927" y="1420"/>
                    <a:pt x="1030" y="1184"/>
                    <a:pt x="1392" y="1184"/>
                  </a:cubicBezTo>
                  <a:cubicBezTo>
                    <a:pt x="1558" y="1184"/>
                    <a:pt x="1779" y="1233"/>
                    <a:pt x="2084" y="1314"/>
                  </a:cubicBezTo>
                  <a:cubicBezTo>
                    <a:pt x="1113" y="1058"/>
                    <a:pt x="1056" y="971"/>
                    <a:pt x="13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1287" name="Google Shape;1287;p7"/>
            <p:cNvGrpSpPr/>
            <p:nvPr/>
          </p:nvGrpSpPr>
          <p:grpSpPr>
            <a:xfrm>
              <a:off x="275106" y="285764"/>
              <a:ext cx="858544" cy="356719"/>
              <a:chOff x="219125" y="484675"/>
              <a:chExt cx="1622650" cy="674200"/>
            </a:xfrm>
          </p:grpSpPr>
          <p:sp>
            <p:nvSpPr>
              <p:cNvPr id="1288" name="Google Shape;1288;p7"/>
              <p:cNvSpPr/>
              <p:nvPr/>
            </p:nvSpPr>
            <p:spPr>
              <a:xfrm>
                <a:off x="236475" y="505250"/>
                <a:ext cx="1587600" cy="629875"/>
              </a:xfrm>
              <a:custGeom>
                <a:avLst/>
                <a:gdLst/>
                <a:ahLst/>
                <a:cxnLst/>
                <a:rect l="l" t="t" r="r" b="b"/>
                <a:pathLst>
                  <a:path w="63504" h="25195" extrusionOk="0">
                    <a:moveTo>
                      <a:pt x="0" y="5330"/>
                    </a:moveTo>
                    <a:lnTo>
                      <a:pt x="19865" y="25195"/>
                    </a:lnTo>
                    <a:lnTo>
                      <a:pt x="6350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289" name="Google Shape;1289;p7"/>
              <p:cNvGrpSpPr/>
              <p:nvPr/>
            </p:nvGrpSpPr>
            <p:grpSpPr>
              <a:xfrm>
                <a:off x="219125" y="484675"/>
                <a:ext cx="1622650" cy="674200"/>
                <a:chOff x="219125" y="484675"/>
                <a:chExt cx="1622650" cy="674200"/>
              </a:xfrm>
            </p:grpSpPr>
            <p:sp>
              <p:nvSpPr>
                <p:cNvPr id="1290" name="Google Shape;1290;p7"/>
                <p:cNvSpPr/>
                <p:nvPr/>
              </p:nvSpPr>
              <p:spPr>
                <a:xfrm>
                  <a:off x="709825" y="1114775"/>
                  <a:ext cx="44100" cy="441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91" name="Google Shape;1291;p7"/>
                <p:cNvSpPr/>
                <p:nvPr/>
              </p:nvSpPr>
              <p:spPr>
                <a:xfrm>
                  <a:off x="219125" y="614750"/>
                  <a:ext cx="44100" cy="441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92" name="Google Shape;1292;p7"/>
                <p:cNvSpPr/>
                <p:nvPr/>
              </p:nvSpPr>
              <p:spPr>
                <a:xfrm>
                  <a:off x="1797675" y="484675"/>
                  <a:ext cx="44100" cy="441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grpSp>
          <p:nvGrpSpPr>
            <p:cNvPr id="1293" name="Google Shape;1293;p7"/>
            <p:cNvGrpSpPr/>
            <p:nvPr/>
          </p:nvGrpSpPr>
          <p:grpSpPr>
            <a:xfrm>
              <a:off x="8381813" y="4276523"/>
              <a:ext cx="498909" cy="721242"/>
              <a:chOff x="8233275" y="1900925"/>
              <a:chExt cx="753525" cy="1089325"/>
            </a:xfrm>
          </p:grpSpPr>
          <p:sp>
            <p:nvSpPr>
              <p:cNvPr id="1294" name="Google Shape;1294;p7"/>
              <p:cNvSpPr/>
              <p:nvPr/>
            </p:nvSpPr>
            <p:spPr>
              <a:xfrm>
                <a:off x="8253250" y="1915500"/>
                <a:ext cx="721275" cy="1052350"/>
              </a:xfrm>
              <a:custGeom>
                <a:avLst/>
                <a:gdLst/>
                <a:ahLst/>
                <a:cxnLst/>
                <a:rect l="l" t="t" r="r" b="b"/>
                <a:pathLst>
                  <a:path w="28851" h="42094" extrusionOk="0">
                    <a:moveTo>
                      <a:pt x="17973" y="0"/>
                    </a:moveTo>
                    <a:lnTo>
                      <a:pt x="0" y="42094"/>
                    </a:lnTo>
                    <a:lnTo>
                      <a:pt x="28851" y="20338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95" name="Google Shape;1295;p7"/>
              <p:cNvSpPr/>
              <p:nvPr/>
            </p:nvSpPr>
            <p:spPr>
              <a:xfrm>
                <a:off x="8679625" y="1900925"/>
                <a:ext cx="44100" cy="441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96" name="Google Shape;1296;p7"/>
              <p:cNvSpPr/>
              <p:nvPr/>
            </p:nvSpPr>
            <p:spPr>
              <a:xfrm>
                <a:off x="8942700" y="2405175"/>
                <a:ext cx="44100" cy="441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97" name="Google Shape;1297;p7"/>
              <p:cNvSpPr/>
              <p:nvPr/>
            </p:nvSpPr>
            <p:spPr>
              <a:xfrm>
                <a:off x="8233275" y="2946150"/>
                <a:ext cx="44100" cy="441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1298" name="Google Shape;1298;p7"/>
            <p:cNvSpPr/>
            <p:nvPr/>
          </p:nvSpPr>
          <p:spPr>
            <a:xfrm>
              <a:off x="8679538" y="503683"/>
              <a:ext cx="201200" cy="201382"/>
            </a:xfrm>
            <a:custGeom>
              <a:avLst/>
              <a:gdLst/>
              <a:ahLst/>
              <a:cxnLst/>
              <a:rect l="l" t="t" r="r" b="b"/>
              <a:pathLst>
                <a:path w="2084" h="2086" extrusionOk="0">
                  <a:moveTo>
                    <a:pt x="1314" y="1"/>
                  </a:moveTo>
                  <a:lnTo>
                    <a:pt x="1314" y="1"/>
                  </a:lnTo>
                  <a:cubicBezTo>
                    <a:pt x="1137" y="666"/>
                    <a:pt x="1027" y="902"/>
                    <a:pt x="673" y="902"/>
                  </a:cubicBezTo>
                  <a:cubicBezTo>
                    <a:pt x="510" y="902"/>
                    <a:pt x="296" y="853"/>
                    <a:pt x="1" y="773"/>
                  </a:cubicBezTo>
                  <a:lnTo>
                    <a:pt x="1" y="773"/>
                  </a:lnTo>
                  <a:cubicBezTo>
                    <a:pt x="942" y="1028"/>
                    <a:pt x="999" y="1115"/>
                    <a:pt x="770" y="2086"/>
                  </a:cubicBezTo>
                  <a:cubicBezTo>
                    <a:pt x="927" y="1420"/>
                    <a:pt x="1030" y="1184"/>
                    <a:pt x="1392" y="1184"/>
                  </a:cubicBezTo>
                  <a:cubicBezTo>
                    <a:pt x="1558" y="1184"/>
                    <a:pt x="1779" y="1233"/>
                    <a:pt x="2084" y="1314"/>
                  </a:cubicBezTo>
                  <a:cubicBezTo>
                    <a:pt x="1113" y="1058"/>
                    <a:pt x="1056" y="971"/>
                    <a:pt x="13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1299" name="Google Shape;1299;p7"/>
            <p:cNvGrpSpPr/>
            <p:nvPr/>
          </p:nvGrpSpPr>
          <p:grpSpPr>
            <a:xfrm>
              <a:off x="274834" y="4514403"/>
              <a:ext cx="438102" cy="483364"/>
              <a:chOff x="6715777" y="3950739"/>
              <a:chExt cx="586325" cy="646900"/>
            </a:xfrm>
          </p:grpSpPr>
          <p:sp>
            <p:nvSpPr>
              <p:cNvPr id="1300" name="Google Shape;1300;p7"/>
              <p:cNvSpPr/>
              <p:nvPr/>
            </p:nvSpPr>
            <p:spPr>
              <a:xfrm>
                <a:off x="6727925" y="4221225"/>
                <a:ext cx="484800" cy="366550"/>
              </a:xfrm>
              <a:custGeom>
                <a:avLst/>
                <a:gdLst/>
                <a:ahLst/>
                <a:cxnLst/>
                <a:rect l="l" t="t" r="r" b="b"/>
                <a:pathLst>
                  <a:path w="19392" h="14662" extrusionOk="0">
                    <a:moveTo>
                      <a:pt x="19392" y="2128"/>
                    </a:moveTo>
                    <a:lnTo>
                      <a:pt x="0" y="14662"/>
                    </a:lnTo>
                    <a:lnTo>
                      <a:pt x="165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01" name="Google Shape;1301;p7"/>
              <p:cNvSpPr/>
              <p:nvPr/>
            </p:nvSpPr>
            <p:spPr>
              <a:xfrm>
                <a:off x="7112225" y="3967000"/>
                <a:ext cx="177350" cy="307425"/>
              </a:xfrm>
              <a:custGeom>
                <a:avLst/>
                <a:gdLst/>
                <a:ahLst/>
                <a:cxnLst/>
                <a:rect l="l" t="t" r="r" b="b"/>
                <a:pathLst>
                  <a:path w="7094" h="12297" extrusionOk="0">
                    <a:moveTo>
                      <a:pt x="4729" y="12297"/>
                    </a:moveTo>
                    <a:lnTo>
                      <a:pt x="0" y="473"/>
                    </a:lnTo>
                    <a:lnTo>
                      <a:pt x="7094" y="0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02" name="Google Shape;1302;p7"/>
              <p:cNvSpPr/>
              <p:nvPr/>
            </p:nvSpPr>
            <p:spPr>
              <a:xfrm>
                <a:off x="7203502" y="4257489"/>
                <a:ext cx="30600" cy="306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03" name="Google Shape;1303;p7"/>
              <p:cNvSpPr/>
              <p:nvPr/>
            </p:nvSpPr>
            <p:spPr>
              <a:xfrm>
                <a:off x="7271502" y="3950739"/>
                <a:ext cx="30600" cy="306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04" name="Google Shape;1304;p7"/>
              <p:cNvSpPr/>
              <p:nvPr/>
            </p:nvSpPr>
            <p:spPr>
              <a:xfrm>
                <a:off x="7103027" y="3966989"/>
                <a:ext cx="30600" cy="306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05" name="Google Shape;1305;p7"/>
              <p:cNvSpPr/>
              <p:nvPr/>
            </p:nvSpPr>
            <p:spPr>
              <a:xfrm>
                <a:off x="6755677" y="4207889"/>
                <a:ext cx="30600" cy="306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06" name="Google Shape;1306;p7"/>
              <p:cNvSpPr/>
              <p:nvPr/>
            </p:nvSpPr>
            <p:spPr>
              <a:xfrm>
                <a:off x="6715777" y="4567039"/>
                <a:ext cx="30600" cy="306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307" name="Google Shape;1307;p7"/>
            <p:cNvGrpSpPr/>
            <p:nvPr/>
          </p:nvGrpSpPr>
          <p:grpSpPr>
            <a:xfrm>
              <a:off x="8082452" y="285774"/>
              <a:ext cx="498898" cy="708105"/>
              <a:chOff x="8082452" y="285774"/>
              <a:chExt cx="498898" cy="708105"/>
            </a:xfrm>
          </p:grpSpPr>
          <p:grpSp>
            <p:nvGrpSpPr>
              <p:cNvPr id="1308" name="Google Shape;1308;p7"/>
              <p:cNvGrpSpPr/>
              <p:nvPr/>
            </p:nvGrpSpPr>
            <p:grpSpPr>
              <a:xfrm>
                <a:off x="8082452" y="285774"/>
                <a:ext cx="498898" cy="708105"/>
                <a:chOff x="7865075" y="285763"/>
                <a:chExt cx="716293" cy="1016662"/>
              </a:xfrm>
            </p:grpSpPr>
            <p:sp>
              <p:nvSpPr>
                <p:cNvPr id="1309" name="Google Shape;1309;p7"/>
                <p:cNvSpPr/>
                <p:nvPr/>
              </p:nvSpPr>
              <p:spPr>
                <a:xfrm>
                  <a:off x="7886700" y="307425"/>
                  <a:ext cx="685800" cy="96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432" h="38783" extrusionOk="0">
                      <a:moveTo>
                        <a:pt x="946" y="9932"/>
                      </a:moveTo>
                      <a:lnTo>
                        <a:pt x="27432" y="24594"/>
                      </a:lnTo>
                      <a:lnTo>
                        <a:pt x="26959" y="0"/>
                      </a:lnTo>
                      <a:lnTo>
                        <a:pt x="0" y="38783"/>
                      </a:lnTo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10" name="Google Shape;1310;p7"/>
                <p:cNvSpPr/>
                <p:nvPr/>
              </p:nvSpPr>
              <p:spPr>
                <a:xfrm>
                  <a:off x="7865075" y="1258325"/>
                  <a:ext cx="44100" cy="441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311" name="Google Shape;1311;p7"/>
                <p:cNvSpPr/>
                <p:nvPr/>
              </p:nvSpPr>
              <p:spPr>
                <a:xfrm>
                  <a:off x="7865075" y="528163"/>
                  <a:ext cx="44100" cy="441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312" name="Google Shape;1312;p7"/>
                <p:cNvSpPr/>
                <p:nvPr/>
              </p:nvSpPr>
              <p:spPr>
                <a:xfrm>
                  <a:off x="8537268" y="285763"/>
                  <a:ext cx="44100" cy="441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313" name="Google Shape;1313;p7"/>
                <p:cNvSpPr/>
                <p:nvPr/>
              </p:nvSpPr>
              <p:spPr>
                <a:xfrm>
                  <a:off x="8537268" y="897663"/>
                  <a:ext cx="44100" cy="441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sp>
            <p:nvSpPr>
              <p:cNvPr id="1314" name="Google Shape;1314;p7"/>
              <p:cNvSpPr/>
              <p:nvPr/>
            </p:nvSpPr>
            <p:spPr>
              <a:xfrm>
                <a:off x="8339285" y="589063"/>
                <a:ext cx="30600" cy="30600"/>
              </a:xfrm>
              <a:prstGeom prst="ellipse">
                <a:avLst/>
              </a:prstGeom>
              <a:solidFill>
                <a:srgbClr val="76A5A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1315" name="Google Shape;1315;p7"/>
            <p:cNvSpPr/>
            <p:nvPr/>
          </p:nvSpPr>
          <p:spPr>
            <a:xfrm>
              <a:off x="8679538" y="4325883"/>
              <a:ext cx="201200" cy="201382"/>
            </a:xfrm>
            <a:custGeom>
              <a:avLst/>
              <a:gdLst/>
              <a:ahLst/>
              <a:cxnLst/>
              <a:rect l="l" t="t" r="r" b="b"/>
              <a:pathLst>
                <a:path w="2084" h="2086" extrusionOk="0">
                  <a:moveTo>
                    <a:pt x="1314" y="1"/>
                  </a:moveTo>
                  <a:lnTo>
                    <a:pt x="1314" y="1"/>
                  </a:lnTo>
                  <a:cubicBezTo>
                    <a:pt x="1137" y="666"/>
                    <a:pt x="1027" y="902"/>
                    <a:pt x="673" y="902"/>
                  </a:cubicBezTo>
                  <a:cubicBezTo>
                    <a:pt x="510" y="902"/>
                    <a:pt x="296" y="853"/>
                    <a:pt x="1" y="773"/>
                  </a:cubicBezTo>
                  <a:lnTo>
                    <a:pt x="1" y="773"/>
                  </a:lnTo>
                  <a:cubicBezTo>
                    <a:pt x="942" y="1028"/>
                    <a:pt x="999" y="1115"/>
                    <a:pt x="770" y="2086"/>
                  </a:cubicBezTo>
                  <a:cubicBezTo>
                    <a:pt x="927" y="1420"/>
                    <a:pt x="1030" y="1184"/>
                    <a:pt x="1392" y="1184"/>
                  </a:cubicBezTo>
                  <a:cubicBezTo>
                    <a:pt x="1558" y="1184"/>
                    <a:pt x="1779" y="1233"/>
                    <a:pt x="2084" y="1314"/>
                  </a:cubicBezTo>
                  <a:cubicBezTo>
                    <a:pt x="1113" y="1058"/>
                    <a:pt x="1056" y="971"/>
                    <a:pt x="13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16" name="Google Shape;1316;p7"/>
            <p:cNvSpPr/>
            <p:nvPr/>
          </p:nvSpPr>
          <p:spPr>
            <a:xfrm>
              <a:off x="274813" y="4426583"/>
              <a:ext cx="201200" cy="201382"/>
            </a:xfrm>
            <a:custGeom>
              <a:avLst/>
              <a:gdLst/>
              <a:ahLst/>
              <a:cxnLst/>
              <a:rect l="l" t="t" r="r" b="b"/>
              <a:pathLst>
                <a:path w="2084" h="2086" extrusionOk="0">
                  <a:moveTo>
                    <a:pt x="1314" y="1"/>
                  </a:moveTo>
                  <a:lnTo>
                    <a:pt x="1314" y="1"/>
                  </a:lnTo>
                  <a:cubicBezTo>
                    <a:pt x="1137" y="666"/>
                    <a:pt x="1027" y="902"/>
                    <a:pt x="673" y="902"/>
                  </a:cubicBezTo>
                  <a:cubicBezTo>
                    <a:pt x="510" y="902"/>
                    <a:pt x="296" y="853"/>
                    <a:pt x="1" y="773"/>
                  </a:cubicBezTo>
                  <a:lnTo>
                    <a:pt x="1" y="773"/>
                  </a:lnTo>
                  <a:cubicBezTo>
                    <a:pt x="942" y="1028"/>
                    <a:pt x="999" y="1115"/>
                    <a:pt x="770" y="2086"/>
                  </a:cubicBezTo>
                  <a:cubicBezTo>
                    <a:pt x="927" y="1420"/>
                    <a:pt x="1030" y="1184"/>
                    <a:pt x="1392" y="1184"/>
                  </a:cubicBezTo>
                  <a:cubicBezTo>
                    <a:pt x="1558" y="1184"/>
                    <a:pt x="1779" y="1233"/>
                    <a:pt x="2084" y="1314"/>
                  </a:cubicBezTo>
                  <a:cubicBezTo>
                    <a:pt x="1113" y="1058"/>
                    <a:pt x="1056" y="971"/>
                    <a:pt x="13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317" name="Google Shape;1317;p7"/>
          <p:cNvSpPr txBox="1">
            <a:spLocks noGrp="1"/>
          </p:cNvSpPr>
          <p:nvPr>
            <p:ph type="body" idx="1"/>
          </p:nvPr>
        </p:nvSpPr>
        <p:spPr>
          <a:xfrm>
            <a:off x="950967" y="1847500"/>
            <a:ext cx="5145200" cy="442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23323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Char char="●"/>
              <a:defRPr/>
            </a:lvl1pPr>
            <a:lvl2pPr marL="1219170" lvl="1" indent="-423323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rtl="0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rtl="0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rtl="0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rtl="0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rtl="0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rtl="0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rtl="0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318" name="Google Shape;1318;p7"/>
          <p:cNvSpPr txBox="1">
            <a:spLocks noGrp="1"/>
          </p:cNvSpPr>
          <p:nvPr>
            <p:ph type="title"/>
          </p:nvPr>
        </p:nvSpPr>
        <p:spPr>
          <a:xfrm>
            <a:off x="950967" y="593367"/>
            <a:ext cx="102904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80279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1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6" name="Google Shape;1576;p9"/>
          <p:cNvGrpSpPr/>
          <p:nvPr/>
        </p:nvGrpSpPr>
        <p:grpSpPr>
          <a:xfrm>
            <a:off x="-42033" y="-304867"/>
            <a:ext cx="12234000" cy="8132400"/>
            <a:chOff x="-31525" y="-228650"/>
            <a:chExt cx="9175500" cy="6099300"/>
          </a:xfrm>
        </p:grpSpPr>
        <p:sp>
          <p:nvSpPr>
            <p:cNvPr id="1577" name="Google Shape;1577;p9"/>
            <p:cNvSpPr/>
            <p:nvPr/>
          </p:nvSpPr>
          <p:spPr>
            <a:xfrm>
              <a:off x="0" y="-228600"/>
              <a:ext cx="9143697" cy="6099216"/>
            </a:xfrm>
            <a:custGeom>
              <a:avLst/>
              <a:gdLst/>
              <a:ahLst/>
              <a:cxnLst/>
              <a:rect l="l" t="t" r="r" b="b"/>
              <a:pathLst>
                <a:path w="285317" h="190318" extrusionOk="0">
                  <a:moveTo>
                    <a:pt x="0" y="0"/>
                  </a:moveTo>
                  <a:lnTo>
                    <a:pt x="0" y="190317"/>
                  </a:lnTo>
                  <a:lnTo>
                    <a:pt x="285316" y="190317"/>
                  </a:lnTo>
                  <a:lnTo>
                    <a:pt x="285316" y="0"/>
                  </a:lnTo>
                  <a:close/>
                </a:path>
              </a:pathLst>
            </a:custGeom>
            <a:solidFill>
              <a:srgbClr val="0A20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1578" name="Google Shape;1578;p9"/>
            <p:cNvGrpSpPr/>
            <p:nvPr/>
          </p:nvGrpSpPr>
          <p:grpSpPr>
            <a:xfrm>
              <a:off x="-10" y="-228620"/>
              <a:ext cx="9143697" cy="6099216"/>
              <a:chOff x="238125" y="471975"/>
              <a:chExt cx="7132925" cy="4757950"/>
            </a:xfrm>
          </p:grpSpPr>
          <p:sp>
            <p:nvSpPr>
              <p:cNvPr id="1579" name="Google Shape;1579;p9"/>
              <p:cNvSpPr/>
              <p:nvPr/>
            </p:nvSpPr>
            <p:spPr>
              <a:xfrm>
                <a:off x="238125" y="471975"/>
                <a:ext cx="7132925" cy="1271425"/>
              </a:xfrm>
              <a:custGeom>
                <a:avLst/>
                <a:gdLst/>
                <a:ahLst/>
                <a:cxnLst/>
                <a:rect l="l" t="t" r="r" b="b"/>
                <a:pathLst>
                  <a:path w="285317" h="50857" extrusionOk="0">
                    <a:moveTo>
                      <a:pt x="0" y="0"/>
                    </a:moveTo>
                    <a:lnTo>
                      <a:pt x="0" y="32526"/>
                    </a:lnTo>
                    <a:cubicBezTo>
                      <a:pt x="17119" y="33097"/>
                      <a:pt x="33964" y="35379"/>
                      <a:pt x="50512" y="38529"/>
                    </a:cubicBezTo>
                    <a:cubicBezTo>
                      <a:pt x="70758" y="42227"/>
                      <a:pt x="90731" y="46518"/>
                      <a:pt x="110999" y="48504"/>
                    </a:cubicBezTo>
                    <a:cubicBezTo>
                      <a:pt x="124644" y="50149"/>
                      <a:pt x="138299" y="50856"/>
                      <a:pt x="151950" y="50856"/>
                    </a:cubicBezTo>
                    <a:cubicBezTo>
                      <a:pt x="159696" y="50856"/>
                      <a:pt x="167442" y="50629"/>
                      <a:pt x="175184" y="50216"/>
                    </a:cubicBezTo>
                    <a:cubicBezTo>
                      <a:pt x="212275" y="48504"/>
                      <a:pt x="249093" y="42227"/>
                      <a:pt x="285316" y="33393"/>
                    </a:cubicBezTo>
                    <a:lnTo>
                      <a:pt x="285316" y="3424"/>
                    </a:lnTo>
                    <a:cubicBezTo>
                      <a:pt x="279610" y="5432"/>
                      <a:pt x="273904" y="7144"/>
                      <a:pt x="268197" y="8856"/>
                    </a:cubicBezTo>
                    <a:cubicBezTo>
                      <a:pt x="249093" y="13992"/>
                      <a:pt x="229394" y="17690"/>
                      <a:pt x="209719" y="19972"/>
                    </a:cubicBezTo>
                    <a:cubicBezTo>
                      <a:pt x="197328" y="21430"/>
                      <a:pt x="184936" y="22310"/>
                      <a:pt x="172467" y="22310"/>
                    </a:cubicBezTo>
                    <a:cubicBezTo>
                      <a:pt x="165414" y="22310"/>
                      <a:pt x="158335" y="22029"/>
                      <a:pt x="151218" y="21410"/>
                    </a:cubicBezTo>
                    <a:cubicBezTo>
                      <a:pt x="122412" y="18557"/>
                      <a:pt x="94451" y="10842"/>
                      <a:pt x="6763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80" name="Google Shape;1580;p9"/>
              <p:cNvSpPr/>
              <p:nvPr/>
            </p:nvSpPr>
            <p:spPr>
              <a:xfrm>
                <a:off x="238125" y="3786525"/>
                <a:ext cx="7132925" cy="1443400"/>
              </a:xfrm>
              <a:custGeom>
                <a:avLst/>
                <a:gdLst/>
                <a:ahLst/>
                <a:cxnLst/>
                <a:rect l="l" t="t" r="r" b="b"/>
                <a:pathLst>
                  <a:path w="285317" h="57736" extrusionOk="0">
                    <a:moveTo>
                      <a:pt x="162030" y="0"/>
                    </a:moveTo>
                    <a:cubicBezTo>
                      <a:pt x="153770" y="0"/>
                      <a:pt x="145502" y="473"/>
                      <a:pt x="137249" y="1813"/>
                    </a:cubicBezTo>
                    <a:cubicBezTo>
                      <a:pt x="126977" y="3525"/>
                      <a:pt x="116980" y="6081"/>
                      <a:pt x="106708" y="8364"/>
                    </a:cubicBezTo>
                    <a:cubicBezTo>
                      <a:pt x="86166" y="13226"/>
                      <a:pt x="65349" y="16923"/>
                      <a:pt x="44235" y="17220"/>
                    </a:cubicBezTo>
                    <a:cubicBezTo>
                      <a:pt x="42786" y="17247"/>
                      <a:pt x="41336" y="17260"/>
                      <a:pt x="39887" y="17260"/>
                    </a:cubicBezTo>
                    <a:cubicBezTo>
                      <a:pt x="26503" y="17260"/>
                      <a:pt x="13140" y="16130"/>
                      <a:pt x="0" y="14070"/>
                    </a:cubicBezTo>
                    <a:lnTo>
                      <a:pt x="0" y="43173"/>
                    </a:lnTo>
                    <a:cubicBezTo>
                      <a:pt x="15133" y="40890"/>
                      <a:pt x="30244" y="38037"/>
                      <a:pt x="45080" y="35184"/>
                    </a:cubicBezTo>
                    <a:cubicBezTo>
                      <a:pt x="67631" y="31189"/>
                      <a:pt x="90160" y="27492"/>
                      <a:pt x="112985" y="26350"/>
                    </a:cubicBezTo>
                    <a:cubicBezTo>
                      <a:pt x="118569" y="25989"/>
                      <a:pt x="124189" y="25791"/>
                      <a:pt x="129817" y="25791"/>
                    </a:cubicBezTo>
                    <a:cubicBezTo>
                      <a:pt x="146622" y="25791"/>
                      <a:pt x="163506" y="27560"/>
                      <a:pt x="179749" y="32057"/>
                    </a:cubicBezTo>
                    <a:cubicBezTo>
                      <a:pt x="200292" y="37763"/>
                      <a:pt x="219420" y="47738"/>
                      <a:pt x="239392" y="55156"/>
                    </a:cubicBezTo>
                    <a:cubicBezTo>
                      <a:pt x="242245" y="56023"/>
                      <a:pt x="244801" y="56868"/>
                      <a:pt x="247655" y="57735"/>
                    </a:cubicBezTo>
                    <a:lnTo>
                      <a:pt x="283034" y="57735"/>
                    </a:lnTo>
                    <a:cubicBezTo>
                      <a:pt x="283901" y="57438"/>
                      <a:pt x="284472" y="57164"/>
                      <a:pt x="285316" y="56868"/>
                    </a:cubicBezTo>
                    <a:lnTo>
                      <a:pt x="285316" y="23771"/>
                    </a:lnTo>
                    <a:cubicBezTo>
                      <a:pt x="267056" y="19503"/>
                      <a:pt x="249093" y="14367"/>
                      <a:pt x="230832" y="9802"/>
                    </a:cubicBezTo>
                    <a:cubicBezTo>
                      <a:pt x="210563" y="4940"/>
                      <a:pt x="189747" y="946"/>
                      <a:pt x="168907" y="101"/>
                    </a:cubicBezTo>
                    <a:cubicBezTo>
                      <a:pt x="166616" y="37"/>
                      <a:pt x="164323" y="0"/>
                      <a:pt x="1620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81" name="Google Shape;1581;p9"/>
              <p:cNvSpPr/>
              <p:nvPr/>
            </p:nvSpPr>
            <p:spPr>
              <a:xfrm>
                <a:off x="238125" y="2457100"/>
                <a:ext cx="7132925" cy="1306725"/>
              </a:xfrm>
              <a:custGeom>
                <a:avLst/>
                <a:gdLst/>
                <a:ahLst/>
                <a:cxnLst/>
                <a:rect l="l" t="t" r="r" b="b"/>
                <a:pathLst>
                  <a:path w="285317" h="52269" extrusionOk="0">
                    <a:moveTo>
                      <a:pt x="192964" y="1"/>
                    </a:moveTo>
                    <a:cubicBezTo>
                      <a:pt x="189513" y="1"/>
                      <a:pt x="186058" y="73"/>
                      <a:pt x="182602" y="210"/>
                    </a:cubicBezTo>
                    <a:cubicBezTo>
                      <a:pt x="159777" y="1054"/>
                      <a:pt x="137249" y="4478"/>
                      <a:pt x="114994" y="8198"/>
                    </a:cubicBezTo>
                    <a:cubicBezTo>
                      <a:pt x="92739" y="11622"/>
                      <a:pt x="70758" y="15617"/>
                      <a:pt x="48504" y="16758"/>
                    </a:cubicBezTo>
                    <a:cubicBezTo>
                      <a:pt x="42364" y="16973"/>
                      <a:pt x="36264" y="17065"/>
                      <a:pt x="30172" y="17065"/>
                    </a:cubicBezTo>
                    <a:cubicBezTo>
                      <a:pt x="20138" y="17065"/>
                      <a:pt x="10126" y="16816"/>
                      <a:pt x="0" y="16461"/>
                    </a:cubicBezTo>
                    <a:lnTo>
                      <a:pt x="0" y="51840"/>
                    </a:lnTo>
                    <a:cubicBezTo>
                      <a:pt x="5855" y="52126"/>
                      <a:pt x="11704" y="52268"/>
                      <a:pt x="17553" y="52268"/>
                    </a:cubicBezTo>
                    <a:cubicBezTo>
                      <a:pt x="23402" y="52268"/>
                      <a:pt x="29251" y="52126"/>
                      <a:pt x="35105" y="51840"/>
                    </a:cubicBezTo>
                    <a:cubicBezTo>
                      <a:pt x="55922" y="50699"/>
                      <a:pt x="76465" y="47572"/>
                      <a:pt x="96734" y="43007"/>
                    </a:cubicBezTo>
                    <a:cubicBezTo>
                      <a:pt x="117550" y="38442"/>
                      <a:pt x="137522" y="31868"/>
                      <a:pt x="158065" y="27303"/>
                    </a:cubicBezTo>
                    <a:cubicBezTo>
                      <a:pt x="171879" y="24192"/>
                      <a:pt x="185681" y="22279"/>
                      <a:pt x="199575" y="22279"/>
                    </a:cubicBezTo>
                    <a:cubicBezTo>
                      <a:pt x="206067" y="22279"/>
                      <a:pt x="212580" y="22697"/>
                      <a:pt x="219123" y="23605"/>
                    </a:cubicBezTo>
                    <a:cubicBezTo>
                      <a:pt x="239392" y="26162"/>
                      <a:pt x="259067" y="32439"/>
                      <a:pt x="277898" y="39857"/>
                    </a:cubicBezTo>
                    <a:cubicBezTo>
                      <a:pt x="278195" y="39857"/>
                      <a:pt x="278469" y="40154"/>
                      <a:pt x="278469" y="40428"/>
                    </a:cubicBezTo>
                    <a:cubicBezTo>
                      <a:pt x="280751" y="40998"/>
                      <a:pt x="283034" y="41569"/>
                      <a:pt x="285316" y="42436"/>
                    </a:cubicBezTo>
                    <a:lnTo>
                      <a:pt x="285316" y="20752"/>
                    </a:lnTo>
                    <a:cubicBezTo>
                      <a:pt x="272762" y="16758"/>
                      <a:pt x="260208" y="11896"/>
                      <a:pt x="247655" y="7628"/>
                    </a:cubicBezTo>
                    <a:cubicBezTo>
                      <a:pt x="229860" y="2087"/>
                      <a:pt x="211466" y="1"/>
                      <a:pt x="192964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1582" name="Google Shape;1582;p9"/>
            <p:cNvSpPr/>
            <p:nvPr/>
          </p:nvSpPr>
          <p:spPr>
            <a:xfrm>
              <a:off x="-31525" y="-228650"/>
              <a:ext cx="9175500" cy="6099300"/>
            </a:xfrm>
            <a:prstGeom prst="rect">
              <a:avLst/>
            </a:prstGeom>
            <a:solidFill>
              <a:srgbClr val="000000">
                <a:alpha val="5044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1583" name="Google Shape;1583;p9"/>
            <p:cNvGrpSpPr/>
            <p:nvPr/>
          </p:nvGrpSpPr>
          <p:grpSpPr>
            <a:xfrm>
              <a:off x="201120" y="-173787"/>
              <a:ext cx="8824055" cy="6026084"/>
              <a:chOff x="395025" y="514750"/>
              <a:chExt cx="6883575" cy="4700900"/>
            </a:xfrm>
          </p:grpSpPr>
          <p:sp>
            <p:nvSpPr>
              <p:cNvPr id="1584" name="Google Shape;1584;p9"/>
              <p:cNvSpPr/>
              <p:nvPr/>
            </p:nvSpPr>
            <p:spPr>
              <a:xfrm>
                <a:off x="523425" y="864550"/>
                <a:ext cx="35975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3" extrusionOk="0">
                    <a:moveTo>
                      <a:pt x="571" y="1"/>
                    </a:moveTo>
                    <a:cubicBezTo>
                      <a:pt x="1" y="1"/>
                      <a:pt x="1" y="1142"/>
                      <a:pt x="571" y="1142"/>
                    </a:cubicBezTo>
                    <a:cubicBezTo>
                      <a:pt x="1439" y="1142"/>
                      <a:pt x="1439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85" name="Google Shape;1585;p9"/>
              <p:cNvSpPr/>
              <p:nvPr/>
            </p:nvSpPr>
            <p:spPr>
              <a:xfrm>
                <a:off x="1992800" y="1170975"/>
                <a:ext cx="42825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713" h="1143" extrusionOk="0">
                    <a:moveTo>
                      <a:pt x="868" y="1"/>
                    </a:moveTo>
                    <a:cubicBezTo>
                      <a:pt x="1" y="1"/>
                      <a:pt x="1" y="1142"/>
                      <a:pt x="868" y="1142"/>
                    </a:cubicBezTo>
                    <a:cubicBezTo>
                      <a:pt x="1713" y="1142"/>
                      <a:pt x="1713" y="1"/>
                      <a:pt x="868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86" name="Google Shape;1586;p9"/>
              <p:cNvSpPr/>
              <p:nvPr/>
            </p:nvSpPr>
            <p:spPr>
              <a:xfrm>
                <a:off x="1187075" y="2854350"/>
                <a:ext cx="35400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16" h="1142" extrusionOk="0">
                    <a:moveTo>
                      <a:pt x="845" y="0"/>
                    </a:moveTo>
                    <a:cubicBezTo>
                      <a:pt x="0" y="0"/>
                      <a:pt x="0" y="1142"/>
                      <a:pt x="845" y="1142"/>
                    </a:cubicBezTo>
                    <a:cubicBezTo>
                      <a:pt x="1416" y="1142"/>
                      <a:pt x="1416" y="0"/>
                      <a:pt x="84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87" name="Google Shape;1587;p9"/>
              <p:cNvSpPr/>
              <p:nvPr/>
            </p:nvSpPr>
            <p:spPr>
              <a:xfrm>
                <a:off x="2149725" y="3518000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868" y="0"/>
                    </a:moveTo>
                    <a:cubicBezTo>
                      <a:pt x="1" y="0"/>
                      <a:pt x="1" y="1142"/>
                      <a:pt x="868" y="1142"/>
                    </a:cubicBezTo>
                    <a:cubicBezTo>
                      <a:pt x="1439" y="1142"/>
                      <a:pt x="1439" y="0"/>
                      <a:pt x="86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88" name="Google Shape;1588;p9"/>
              <p:cNvSpPr/>
              <p:nvPr/>
            </p:nvSpPr>
            <p:spPr>
              <a:xfrm>
                <a:off x="6337025" y="1598950"/>
                <a:ext cx="35425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417" h="1143" extrusionOk="0">
                    <a:moveTo>
                      <a:pt x="845" y="1"/>
                    </a:moveTo>
                    <a:cubicBezTo>
                      <a:pt x="1" y="1"/>
                      <a:pt x="1" y="1142"/>
                      <a:pt x="845" y="1142"/>
                    </a:cubicBezTo>
                    <a:cubicBezTo>
                      <a:pt x="1416" y="1142"/>
                      <a:pt x="1416" y="1"/>
                      <a:pt x="84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89" name="Google Shape;1589;p9"/>
              <p:cNvSpPr/>
              <p:nvPr/>
            </p:nvSpPr>
            <p:spPr>
              <a:xfrm>
                <a:off x="6586400" y="2562175"/>
                <a:ext cx="35975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3" extrusionOk="0">
                    <a:moveTo>
                      <a:pt x="868" y="1"/>
                    </a:moveTo>
                    <a:cubicBezTo>
                      <a:pt x="1" y="1"/>
                      <a:pt x="1" y="1142"/>
                      <a:pt x="868" y="1142"/>
                    </a:cubicBezTo>
                    <a:cubicBezTo>
                      <a:pt x="1439" y="1142"/>
                      <a:pt x="1439" y="1"/>
                      <a:pt x="868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90" name="Google Shape;1590;p9"/>
              <p:cNvSpPr/>
              <p:nvPr/>
            </p:nvSpPr>
            <p:spPr>
              <a:xfrm>
                <a:off x="5002900" y="2191275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571" y="1"/>
                    </a:moveTo>
                    <a:cubicBezTo>
                      <a:pt x="0" y="1"/>
                      <a:pt x="0" y="1142"/>
                      <a:pt x="571" y="1142"/>
                    </a:cubicBezTo>
                    <a:cubicBezTo>
                      <a:pt x="1438" y="1142"/>
                      <a:pt x="143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91" name="Google Shape;1591;p9"/>
              <p:cNvSpPr/>
              <p:nvPr/>
            </p:nvSpPr>
            <p:spPr>
              <a:xfrm>
                <a:off x="3661900" y="1649175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571" y="1"/>
                    </a:moveTo>
                    <a:cubicBezTo>
                      <a:pt x="1" y="1"/>
                      <a:pt x="1" y="1142"/>
                      <a:pt x="571" y="1142"/>
                    </a:cubicBezTo>
                    <a:cubicBezTo>
                      <a:pt x="1439" y="1142"/>
                      <a:pt x="1439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92" name="Google Shape;1592;p9"/>
              <p:cNvSpPr/>
              <p:nvPr/>
            </p:nvSpPr>
            <p:spPr>
              <a:xfrm>
                <a:off x="3619100" y="3410725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572" y="0"/>
                    </a:moveTo>
                    <a:cubicBezTo>
                      <a:pt x="1" y="0"/>
                      <a:pt x="1" y="1141"/>
                      <a:pt x="572" y="1141"/>
                    </a:cubicBezTo>
                    <a:cubicBezTo>
                      <a:pt x="1439" y="1141"/>
                      <a:pt x="1439" y="0"/>
                      <a:pt x="572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93" name="Google Shape;1593;p9"/>
              <p:cNvSpPr/>
              <p:nvPr/>
            </p:nvSpPr>
            <p:spPr>
              <a:xfrm>
                <a:off x="744825" y="4794500"/>
                <a:ext cx="3542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17" h="1142" extrusionOk="0">
                    <a:moveTo>
                      <a:pt x="572" y="0"/>
                    </a:moveTo>
                    <a:cubicBezTo>
                      <a:pt x="1" y="0"/>
                      <a:pt x="1" y="1142"/>
                      <a:pt x="572" y="1142"/>
                    </a:cubicBezTo>
                    <a:cubicBezTo>
                      <a:pt x="1416" y="1142"/>
                      <a:pt x="1416" y="0"/>
                      <a:pt x="572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94" name="Google Shape;1594;p9"/>
              <p:cNvSpPr/>
              <p:nvPr/>
            </p:nvSpPr>
            <p:spPr>
              <a:xfrm>
                <a:off x="3833100" y="4930300"/>
                <a:ext cx="35975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3" extrusionOk="0">
                    <a:moveTo>
                      <a:pt x="571" y="1"/>
                    </a:moveTo>
                    <a:cubicBezTo>
                      <a:pt x="0" y="1"/>
                      <a:pt x="0" y="1142"/>
                      <a:pt x="571" y="1142"/>
                    </a:cubicBezTo>
                    <a:cubicBezTo>
                      <a:pt x="1438" y="1142"/>
                      <a:pt x="143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95" name="Google Shape;1595;p9"/>
              <p:cNvSpPr/>
              <p:nvPr/>
            </p:nvSpPr>
            <p:spPr>
              <a:xfrm>
                <a:off x="5430875" y="3396450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868" y="0"/>
                    </a:moveTo>
                    <a:cubicBezTo>
                      <a:pt x="0" y="0"/>
                      <a:pt x="0" y="1142"/>
                      <a:pt x="868" y="1142"/>
                    </a:cubicBezTo>
                    <a:cubicBezTo>
                      <a:pt x="1438" y="1142"/>
                      <a:pt x="1438" y="0"/>
                      <a:pt x="86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96" name="Google Shape;1596;p9"/>
              <p:cNvSpPr/>
              <p:nvPr/>
            </p:nvSpPr>
            <p:spPr>
              <a:xfrm>
                <a:off x="6586400" y="5072975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868" y="0"/>
                    </a:moveTo>
                    <a:cubicBezTo>
                      <a:pt x="1" y="0"/>
                      <a:pt x="1" y="1141"/>
                      <a:pt x="868" y="1141"/>
                    </a:cubicBezTo>
                    <a:cubicBezTo>
                      <a:pt x="1439" y="1141"/>
                      <a:pt x="1439" y="0"/>
                      <a:pt x="86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97" name="Google Shape;1597;p9"/>
              <p:cNvSpPr/>
              <p:nvPr/>
            </p:nvSpPr>
            <p:spPr>
              <a:xfrm>
                <a:off x="6843175" y="3367925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572" y="0"/>
                    </a:moveTo>
                    <a:cubicBezTo>
                      <a:pt x="1" y="0"/>
                      <a:pt x="1" y="1141"/>
                      <a:pt x="572" y="1141"/>
                    </a:cubicBezTo>
                    <a:cubicBezTo>
                      <a:pt x="1439" y="1141"/>
                      <a:pt x="1439" y="0"/>
                      <a:pt x="572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98" name="Google Shape;1598;p9"/>
              <p:cNvSpPr/>
              <p:nvPr/>
            </p:nvSpPr>
            <p:spPr>
              <a:xfrm>
                <a:off x="4610875" y="3738825"/>
                <a:ext cx="35400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16" h="1142" extrusionOk="0">
                    <a:moveTo>
                      <a:pt x="845" y="1"/>
                    </a:moveTo>
                    <a:cubicBezTo>
                      <a:pt x="0" y="1"/>
                      <a:pt x="0" y="1142"/>
                      <a:pt x="845" y="1142"/>
                    </a:cubicBezTo>
                    <a:cubicBezTo>
                      <a:pt x="1415" y="1142"/>
                      <a:pt x="1415" y="1"/>
                      <a:pt x="84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99" name="Google Shape;1599;p9"/>
              <p:cNvSpPr/>
              <p:nvPr/>
            </p:nvSpPr>
            <p:spPr>
              <a:xfrm>
                <a:off x="5324150" y="964425"/>
                <a:ext cx="3542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17" h="1142" extrusionOk="0">
                    <a:moveTo>
                      <a:pt x="845" y="0"/>
                    </a:moveTo>
                    <a:cubicBezTo>
                      <a:pt x="1" y="0"/>
                      <a:pt x="1" y="1141"/>
                      <a:pt x="845" y="1141"/>
                    </a:cubicBezTo>
                    <a:cubicBezTo>
                      <a:pt x="1416" y="1141"/>
                      <a:pt x="1416" y="0"/>
                      <a:pt x="84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00" name="Google Shape;1600;p9"/>
              <p:cNvSpPr/>
              <p:nvPr/>
            </p:nvSpPr>
            <p:spPr>
              <a:xfrm>
                <a:off x="3148350" y="807500"/>
                <a:ext cx="42800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712" h="1142" extrusionOk="0">
                    <a:moveTo>
                      <a:pt x="867" y="0"/>
                    </a:moveTo>
                    <a:cubicBezTo>
                      <a:pt x="0" y="0"/>
                      <a:pt x="0" y="1142"/>
                      <a:pt x="867" y="1142"/>
                    </a:cubicBezTo>
                    <a:cubicBezTo>
                      <a:pt x="1438" y="1142"/>
                      <a:pt x="1712" y="0"/>
                      <a:pt x="86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01" name="Google Shape;1601;p9"/>
              <p:cNvSpPr/>
              <p:nvPr/>
            </p:nvSpPr>
            <p:spPr>
              <a:xfrm>
                <a:off x="2534900" y="2355050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868" y="0"/>
                    </a:moveTo>
                    <a:cubicBezTo>
                      <a:pt x="1" y="0"/>
                      <a:pt x="1" y="1142"/>
                      <a:pt x="868" y="1142"/>
                    </a:cubicBezTo>
                    <a:cubicBezTo>
                      <a:pt x="1439" y="1142"/>
                      <a:pt x="1439" y="0"/>
                      <a:pt x="86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02" name="Google Shape;1602;p9"/>
              <p:cNvSpPr/>
              <p:nvPr/>
            </p:nvSpPr>
            <p:spPr>
              <a:xfrm>
                <a:off x="466375" y="2191275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867" y="1"/>
                    </a:moveTo>
                    <a:cubicBezTo>
                      <a:pt x="0" y="1"/>
                      <a:pt x="0" y="1142"/>
                      <a:pt x="867" y="1142"/>
                    </a:cubicBezTo>
                    <a:cubicBezTo>
                      <a:pt x="1438" y="1142"/>
                      <a:pt x="1438" y="1"/>
                      <a:pt x="86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03" name="Google Shape;1603;p9"/>
              <p:cNvSpPr/>
              <p:nvPr/>
            </p:nvSpPr>
            <p:spPr>
              <a:xfrm>
                <a:off x="616450" y="3931700"/>
                <a:ext cx="35400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16" h="1142" extrusionOk="0">
                    <a:moveTo>
                      <a:pt x="571" y="1"/>
                    </a:moveTo>
                    <a:cubicBezTo>
                      <a:pt x="0" y="1"/>
                      <a:pt x="0" y="1142"/>
                      <a:pt x="571" y="1142"/>
                    </a:cubicBezTo>
                    <a:cubicBezTo>
                      <a:pt x="1415" y="1142"/>
                      <a:pt x="141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04" name="Google Shape;1604;p9"/>
              <p:cNvSpPr/>
              <p:nvPr/>
            </p:nvSpPr>
            <p:spPr>
              <a:xfrm>
                <a:off x="2185675" y="4830450"/>
                <a:ext cx="35400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16" h="1142" extrusionOk="0">
                    <a:moveTo>
                      <a:pt x="845" y="0"/>
                    </a:moveTo>
                    <a:cubicBezTo>
                      <a:pt x="1" y="0"/>
                      <a:pt x="1" y="1142"/>
                      <a:pt x="845" y="1142"/>
                    </a:cubicBezTo>
                    <a:cubicBezTo>
                      <a:pt x="1416" y="1142"/>
                      <a:pt x="1416" y="0"/>
                      <a:pt x="84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05" name="Google Shape;1605;p9"/>
              <p:cNvSpPr/>
              <p:nvPr/>
            </p:nvSpPr>
            <p:spPr>
              <a:xfrm>
                <a:off x="7028650" y="700225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571" y="0"/>
                    </a:moveTo>
                    <a:cubicBezTo>
                      <a:pt x="0" y="0"/>
                      <a:pt x="0" y="1141"/>
                      <a:pt x="571" y="1141"/>
                    </a:cubicBezTo>
                    <a:cubicBezTo>
                      <a:pt x="1438" y="1141"/>
                      <a:pt x="143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06" name="Google Shape;1606;p9"/>
              <p:cNvSpPr/>
              <p:nvPr/>
            </p:nvSpPr>
            <p:spPr>
              <a:xfrm>
                <a:off x="1308050" y="671675"/>
                <a:ext cx="71350" cy="57100"/>
              </a:xfrm>
              <a:custGeom>
                <a:avLst/>
                <a:gdLst/>
                <a:ahLst/>
                <a:cxnLst/>
                <a:rect l="l" t="t" r="r" b="b"/>
                <a:pathLst>
                  <a:path w="2854" h="2284" extrusionOk="0">
                    <a:moveTo>
                      <a:pt x="1438" y="1"/>
                    </a:moveTo>
                    <a:cubicBezTo>
                      <a:pt x="0" y="1"/>
                      <a:pt x="0" y="2283"/>
                      <a:pt x="1438" y="2283"/>
                    </a:cubicBezTo>
                    <a:cubicBezTo>
                      <a:pt x="2854" y="2283"/>
                      <a:pt x="2854" y="1"/>
                      <a:pt x="1438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07" name="Google Shape;1607;p9"/>
              <p:cNvSpPr/>
              <p:nvPr/>
            </p:nvSpPr>
            <p:spPr>
              <a:xfrm>
                <a:off x="502325" y="2761900"/>
                <a:ext cx="78200" cy="57100"/>
              </a:xfrm>
              <a:custGeom>
                <a:avLst/>
                <a:gdLst/>
                <a:ahLst/>
                <a:cxnLst/>
                <a:rect l="l" t="t" r="r" b="b"/>
                <a:pathLst>
                  <a:path w="3128" h="2284" extrusionOk="0">
                    <a:moveTo>
                      <a:pt x="1415" y="1"/>
                    </a:moveTo>
                    <a:cubicBezTo>
                      <a:pt x="0" y="1"/>
                      <a:pt x="0" y="2283"/>
                      <a:pt x="1415" y="2283"/>
                    </a:cubicBezTo>
                    <a:cubicBezTo>
                      <a:pt x="3127" y="2283"/>
                      <a:pt x="3127" y="1"/>
                      <a:pt x="141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08" name="Google Shape;1608;p9"/>
              <p:cNvSpPr/>
              <p:nvPr/>
            </p:nvSpPr>
            <p:spPr>
              <a:xfrm>
                <a:off x="2663300" y="2911400"/>
                <a:ext cx="78775" cy="57100"/>
              </a:xfrm>
              <a:custGeom>
                <a:avLst/>
                <a:gdLst/>
                <a:ahLst/>
                <a:cxnLst/>
                <a:rect l="l" t="t" r="r" b="b"/>
                <a:pathLst>
                  <a:path w="3151" h="2284" extrusionOk="0">
                    <a:moveTo>
                      <a:pt x="1439" y="1"/>
                    </a:moveTo>
                    <a:cubicBezTo>
                      <a:pt x="1" y="1"/>
                      <a:pt x="1" y="2284"/>
                      <a:pt x="1439" y="2284"/>
                    </a:cubicBezTo>
                    <a:cubicBezTo>
                      <a:pt x="3150" y="2284"/>
                      <a:pt x="3150" y="1"/>
                      <a:pt x="1439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09" name="Google Shape;1609;p9"/>
              <p:cNvSpPr/>
              <p:nvPr/>
            </p:nvSpPr>
            <p:spPr>
              <a:xfrm>
                <a:off x="4853400" y="728750"/>
                <a:ext cx="71350" cy="57075"/>
              </a:xfrm>
              <a:custGeom>
                <a:avLst/>
                <a:gdLst/>
                <a:ahLst/>
                <a:cxnLst/>
                <a:rect l="l" t="t" r="r" b="b"/>
                <a:pathLst>
                  <a:path w="2854" h="2283" extrusionOk="0">
                    <a:moveTo>
                      <a:pt x="1415" y="0"/>
                    </a:moveTo>
                    <a:cubicBezTo>
                      <a:pt x="0" y="0"/>
                      <a:pt x="0" y="2283"/>
                      <a:pt x="1415" y="2283"/>
                    </a:cubicBezTo>
                    <a:cubicBezTo>
                      <a:pt x="2853" y="2283"/>
                      <a:pt x="2853" y="0"/>
                      <a:pt x="141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10" name="Google Shape;1610;p9"/>
              <p:cNvSpPr/>
              <p:nvPr/>
            </p:nvSpPr>
            <p:spPr>
              <a:xfrm>
                <a:off x="7107400" y="1520775"/>
                <a:ext cx="71350" cy="57100"/>
              </a:xfrm>
              <a:custGeom>
                <a:avLst/>
                <a:gdLst/>
                <a:ahLst/>
                <a:cxnLst/>
                <a:rect l="l" t="t" r="r" b="b"/>
                <a:pathLst>
                  <a:path w="2854" h="2284" extrusionOk="0">
                    <a:moveTo>
                      <a:pt x="1415" y="1"/>
                    </a:moveTo>
                    <a:cubicBezTo>
                      <a:pt x="0" y="1"/>
                      <a:pt x="0" y="2283"/>
                      <a:pt x="1415" y="2283"/>
                    </a:cubicBezTo>
                    <a:cubicBezTo>
                      <a:pt x="2853" y="2283"/>
                      <a:pt x="2853" y="1"/>
                      <a:pt x="141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11" name="Google Shape;1611;p9"/>
              <p:cNvSpPr/>
              <p:nvPr/>
            </p:nvSpPr>
            <p:spPr>
              <a:xfrm>
                <a:off x="6793550" y="4252400"/>
                <a:ext cx="78200" cy="57075"/>
              </a:xfrm>
              <a:custGeom>
                <a:avLst/>
                <a:gdLst/>
                <a:ahLst/>
                <a:cxnLst/>
                <a:rect l="l" t="t" r="r" b="b"/>
                <a:pathLst>
                  <a:path w="3128" h="2283" extrusionOk="0">
                    <a:moveTo>
                      <a:pt x="1415" y="0"/>
                    </a:moveTo>
                    <a:cubicBezTo>
                      <a:pt x="0" y="0"/>
                      <a:pt x="0" y="2283"/>
                      <a:pt x="1415" y="2283"/>
                    </a:cubicBezTo>
                    <a:cubicBezTo>
                      <a:pt x="3127" y="2283"/>
                      <a:pt x="3127" y="0"/>
                      <a:pt x="141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12" name="Google Shape;1612;p9"/>
              <p:cNvSpPr/>
              <p:nvPr/>
            </p:nvSpPr>
            <p:spPr>
              <a:xfrm>
                <a:off x="4839125" y="3054075"/>
                <a:ext cx="71350" cy="57075"/>
              </a:xfrm>
              <a:custGeom>
                <a:avLst/>
                <a:gdLst/>
                <a:ahLst/>
                <a:cxnLst/>
                <a:rect l="l" t="t" r="r" b="b"/>
                <a:pathLst>
                  <a:path w="2854" h="2283" extrusionOk="0">
                    <a:moveTo>
                      <a:pt x="1416" y="0"/>
                    </a:moveTo>
                    <a:cubicBezTo>
                      <a:pt x="0" y="0"/>
                      <a:pt x="0" y="2283"/>
                      <a:pt x="1416" y="2283"/>
                    </a:cubicBezTo>
                    <a:cubicBezTo>
                      <a:pt x="2854" y="2283"/>
                      <a:pt x="2854" y="0"/>
                      <a:pt x="1416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13" name="Google Shape;1613;p9"/>
              <p:cNvSpPr/>
              <p:nvPr/>
            </p:nvSpPr>
            <p:spPr>
              <a:xfrm>
                <a:off x="2927500" y="4466375"/>
                <a:ext cx="71350" cy="57100"/>
              </a:xfrm>
              <a:custGeom>
                <a:avLst/>
                <a:gdLst/>
                <a:ahLst/>
                <a:cxnLst/>
                <a:rect l="l" t="t" r="r" b="b"/>
                <a:pathLst>
                  <a:path w="2854" h="2284" extrusionOk="0">
                    <a:moveTo>
                      <a:pt x="1416" y="1"/>
                    </a:moveTo>
                    <a:cubicBezTo>
                      <a:pt x="1" y="1"/>
                      <a:pt x="1" y="2283"/>
                      <a:pt x="1416" y="2283"/>
                    </a:cubicBezTo>
                    <a:cubicBezTo>
                      <a:pt x="2854" y="2283"/>
                      <a:pt x="2854" y="1"/>
                      <a:pt x="1416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14" name="Google Shape;1614;p9"/>
              <p:cNvSpPr/>
              <p:nvPr/>
            </p:nvSpPr>
            <p:spPr>
              <a:xfrm>
                <a:off x="1401050" y="4181075"/>
                <a:ext cx="78225" cy="57075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2283" extrusionOk="0">
                    <a:moveTo>
                      <a:pt x="1713" y="0"/>
                    </a:moveTo>
                    <a:cubicBezTo>
                      <a:pt x="1" y="0"/>
                      <a:pt x="1" y="2283"/>
                      <a:pt x="1713" y="2283"/>
                    </a:cubicBezTo>
                    <a:cubicBezTo>
                      <a:pt x="3128" y="2283"/>
                      <a:pt x="3128" y="0"/>
                      <a:pt x="1713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15" name="Google Shape;1615;p9"/>
              <p:cNvSpPr/>
              <p:nvPr/>
            </p:nvSpPr>
            <p:spPr>
              <a:xfrm>
                <a:off x="1543725" y="1934500"/>
                <a:ext cx="78200" cy="57075"/>
              </a:xfrm>
              <a:custGeom>
                <a:avLst/>
                <a:gdLst/>
                <a:ahLst/>
                <a:cxnLst/>
                <a:rect l="l" t="t" r="r" b="b"/>
                <a:pathLst>
                  <a:path w="3128" h="2283" extrusionOk="0">
                    <a:moveTo>
                      <a:pt x="1415" y="0"/>
                    </a:moveTo>
                    <a:cubicBezTo>
                      <a:pt x="0" y="0"/>
                      <a:pt x="0" y="2283"/>
                      <a:pt x="1415" y="2283"/>
                    </a:cubicBezTo>
                    <a:cubicBezTo>
                      <a:pt x="3127" y="2283"/>
                      <a:pt x="3127" y="0"/>
                      <a:pt x="141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16" name="Google Shape;1616;p9"/>
              <p:cNvSpPr/>
              <p:nvPr/>
            </p:nvSpPr>
            <p:spPr>
              <a:xfrm>
                <a:off x="3990025" y="2269450"/>
                <a:ext cx="71350" cy="57100"/>
              </a:xfrm>
              <a:custGeom>
                <a:avLst/>
                <a:gdLst/>
                <a:ahLst/>
                <a:cxnLst/>
                <a:rect l="l" t="t" r="r" b="b"/>
                <a:pathLst>
                  <a:path w="2854" h="2284" extrusionOk="0">
                    <a:moveTo>
                      <a:pt x="1438" y="1"/>
                    </a:moveTo>
                    <a:cubicBezTo>
                      <a:pt x="0" y="1"/>
                      <a:pt x="0" y="2283"/>
                      <a:pt x="1438" y="2283"/>
                    </a:cubicBezTo>
                    <a:cubicBezTo>
                      <a:pt x="2854" y="2283"/>
                      <a:pt x="2854" y="1"/>
                      <a:pt x="1438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17" name="Google Shape;1617;p9"/>
              <p:cNvSpPr/>
              <p:nvPr/>
            </p:nvSpPr>
            <p:spPr>
              <a:xfrm>
                <a:off x="395025" y="514750"/>
                <a:ext cx="217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2" extrusionOk="0">
                    <a:moveTo>
                      <a:pt x="572" y="1"/>
                    </a:moveTo>
                    <a:cubicBezTo>
                      <a:pt x="1" y="1"/>
                      <a:pt x="1" y="572"/>
                      <a:pt x="572" y="572"/>
                    </a:cubicBezTo>
                    <a:cubicBezTo>
                      <a:pt x="868" y="572"/>
                      <a:pt x="868" y="1"/>
                      <a:pt x="572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18" name="Google Shape;1618;p9"/>
              <p:cNvSpPr/>
              <p:nvPr/>
            </p:nvSpPr>
            <p:spPr>
              <a:xfrm>
                <a:off x="1094050" y="139925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572" y="571"/>
                      <a:pt x="572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19" name="Google Shape;1619;p9"/>
              <p:cNvSpPr/>
              <p:nvPr/>
            </p:nvSpPr>
            <p:spPr>
              <a:xfrm>
                <a:off x="630700" y="1527625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845" y="571"/>
                      <a:pt x="845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20" name="Google Shape;1620;p9"/>
              <p:cNvSpPr/>
              <p:nvPr/>
            </p:nvSpPr>
            <p:spPr>
              <a:xfrm>
                <a:off x="987350" y="125657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571" y="571"/>
                      <a:pt x="571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21" name="Google Shape;1621;p9"/>
              <p:cNvSpPr/>
              <p:nvPr/>
            </p:nvSpPr>
            <p:spPr>
              <a:xfrm>
                <a:off x="1778825" y="6716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22" name="Google Shape;1622;p9"/>
              <p:cNvSpPr/>
              <p:nvPr/>
            </p:nvSpPr>
            <p:spPr>
              <a:xfrm>
                <a:off x="1429600" y="1541900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45" y="571"/>
                      <a:pt x="845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23" name="Google Shape;1623;p9"/>
              <p:cNvSpPr/>
              <p:nvPr/>
            </p:nvSpPr>
            <p:spPr>
              <a:xfrm>
                <a:off x="1550575" y="16063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24" name="Google Shape;1624;p9"/>
              <p:cNvSpPr/>
              <p:nvPr/>
            </p:nvSpPr>
            <p:spPr>
              <a:xfrm>
                <a:off x="2642200" y="1349600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25" name="Google Shape;1625;p9"/>
              <p:cNvSpPr/>
              <p:nvPr/>
            </p:nvSpPr>
            <p:spPr>
              <a:xfrm>
                <a:off x="2856175" y="77895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4" y="1"/>
                    </a:moveTo>
                    <a:cubicBezTo>
                      <a:pt x="1" y="1"/>
                      <a:pt x="1" y="572"/>
                      <a:pt x="274" y="572"/>
                    </a:cubicBezTo>
                    <a:cubicBezTo>
                      <a:pt x="845" y="572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26" name="Google Shape;1626;p9"/>
              <p:cNvSpPr/>
              <p:nvPr/>
            </p:nvSpPr>
            <p:spPr>
              <a:xfrm>
                <a:off x="3070150" y="105685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2"/>
                      <a:pt x="275" y="572"/>
                    </a:cubicBezTo>
                    <a:cubicBezTo>
                      <a:pt x="572" y="572"/>
                      <a:pt x="572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27" name="Google Shape;1627;p9"/>
              <p:cNvSpPr/>
              <p:nvPr/>
            </p:nvSpPr>
            <p:spPr>
              <a:xfrm>
                <a:off x="3533525" y="77895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0" y="1"/>
                      <a:pt x="0" y="572"/>
                      <a:pt x="571" y="572"/>
                    </a:cubicBezTo>
                    <a:cubicBezTo>
                      <a:pt x="868" y="572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28" name="Google Shape;1628;p9"/>
              <p:cNvSpPr/>
              <p:nvPr/>
            </p:nvSpPr>
            <p:spPr>
              <a:xfrm>
                <a:off x="3284150" y="62205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571" y="571"/>
                      <a:pt x="571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29" name="Google Shape;1629;p9"/>
              <p:cNvSpPr/>
              <p:nvPr/>
            </p:nvSpPr>
            <p:spPr>
              <a:xfrm>
                <a:off x="3312675" y="850300"/>
                <a:ext cx="211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1" extrusionOk="0">
                    <a:moveTo>
                      <a:pt x="571" y="0"/>
                    </a:moveTo>
                    <a:cubicBezTo>
                      <a:pt x="1" y="0"/>
                      <a:pt x="1" y="571"/>
                      <a:pt x="571" y="571"/>
                    </a:cubicBezTo>
                    <a:cubicBezTo>
                      <a:pt x="845" y="571"/>
                      <a:pt x="845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30" name="Google Shape;1630;p9"/>
              <p:cNvSpPr/>
              <p:nvPr/>
            </p:nvSpPr>
            <p:spPr>
              <a:xfrm>
                <a:off x="4332400" y="23407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1" y="1"/>
                      <a:pt x="1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31" name="Google Shape;1631;p9"/>
              <p:cNvSpPr/>
              <p:nvPr/>
            </p:nvSpPr>
            <p:spPr>
              <a:xfrm>
                <a:off x="3726400" y="263352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32" name="Google Shape;1632;p9"/>
              <p:cNvSpPr/>
              <p:nvPr/>
            </p:nvSpPr>
            <p:spPr>
              <a:xfrm>
                <a:off x="4061350" y="202692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7" y="1"/>
                    </a:moveTo>
                    <a:cubicBezTo>
                      <a:pt x="1" y="1"/>
                      <a:pt x="1" y="571"/>
                      <a:pt x="297" y="571"/>
                    </a:cubicBezTo>
                    <a:cubicBezTo>
                      <a:pt x="571" y="571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33" name="Google Shape;1633;p9"/>
              <p:cNvSpPr/>
              <p:nvPr/>
            </p:nvSpPr>
            <p:spPr>
              <a:xfrm>
                <a:off x="2820225" y="161322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1" y="1"/>
                      <a:pt x="1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34" name="Google Shape;1634;p9"/>
              <p:cNvSpPr/>
              <p:nvPr/>
            </p:nvSpPr>
            <p:spPr>
              <a:xfrm>
                <a:off x="3583725" y="1841475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571" y="1"/>
                    </a:moveTo>
                    <a:cubicBezTo>
                      <a:pt x="1" y="1"/>
                      <a:pt x="1" y="571"/>
                      <a:pt x="571" y="571"/>
                    </a:cubicBezTo>
                    <a:cubicBezTo>
                      <a:pt x="845" y="571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35" name="Google Shape;1635;p9"/>
              <p:cNvSpPr/>
              <p:nvPr/>
            </p:nvSpPr>
            <p:spPr>
              <a:xfrm>
                <a:off x="3604850" y="199840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36" name="Google Shape;1636;p9"/>
              <p:cNvSpPr/>
              <p:nvPr/>
            </p:nvSpPr>
            <p:spPr>
              <a:xfrm>
                <a:off x="3883325" y="179867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845" y="571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37" name="Google Shape;1637;p9"/>
              <p:cNvSpPr/>
              <p:nvPr/>
            </p:nvSpPr>
            <p:spPr>
              <a:xfrm>
                <a:off x="4261075" y="182720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7" y="1"/>
                    </a:moveTo>
                    <a:cubicBezTo>
                      <a:pt x="0" y="1"/>
                      <a:pt x="0" y="572"/>
                      <a:pt x="297" y="572"/>
                    </a:cubicBezTo>
                    <a:cubicBezTo>
                      <a:pt x="571" y="572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38" name="Google Shape;1638;p9"/>
              <p:cNvSpPr/>
              <p:nvPr/>
            </p:nvSpPr>
            <p:spPr>
              <a:xfrm>
                <a:off x="4396875" y="793225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571" y="1"/>
                    </a:moveTo>
                    <a:cubicBezTo>
                      <a:pt x="1" y="1"/>
                      <a:pt x="1" y="571"/>
                      <a:pt x="571" y="571"/>
                    </a:cubicBezTo>
                    <a:cubicBezTo>
                      <a:pt x="845" y="571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39" name="Google Shape;1639;p9"/>
              <p:cNvSpPr/>
              <p:nvPr/>
            </p:nvSpPr>
            <p:spPr>
              <a:xfrm>
                <a:off x="5102750" y="66482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7" y="1"/>
                    </a:moveTo>
                    <a:cubicBezTo>
                      <a:pt x="1" y="1"/>
                      <a:pt x="1" y="572"/>
                      <a:pt x="297" y="572"/>
                    </a:cubicBezTo>
                    <a:cubicBezTo>
                      <a:pt x="571" y="572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40" name="Google Shape;1640;p9"/>
              <p:cNvSpPr/>
              <p:nvPr/>
            </p:nvSpPr>
            <p:spPr>
              <a:xfrm>
                <a:off x="4874500" y="113560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1" y="1"/>
                      <a:pt x="1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41" name="Google Shape;1641;p9"/>
              <p:cNvSpPr/>
              <p:nvPr/>
            </p:nvSpPr>
            <p:spPr>
              <a:xfrm>
                <a:off x="5395500" y="174162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45" y="571"/>
                      <a:pt x="845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42" name="Google Shape;1642;p9"/>
              <p:cNvSpPr/>
              <p:nvPr/>
            </p:nvSpPr>
            <p:spPr>
              <a:xfrm>
                <a:off x="5701925" y="124972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43" name="Google Shape;1643;p9"/>
              <p:cNvSpPr/>
              <p:nvPr/>
            </p:nvSpPr>
            <p:spPr>
              <a:xfrm>
                <a:off x="5238575" y="1099650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571" y="571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44" name="Google Shape;1644;p9"/>
              <p:cNvSpPr/>
              <p:nvPr/>
            </p:nvSpPr>
            <p:spPr>
              <a:xfrm>
                <a:off x="5138700" y="87140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571" y="571"/>
                      <a:pt x="571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45" name="Google Shape;1645;p9"/>
              <p:cNvSpPr/>
              <p:nvPr/>
            </p:nvSpPr>
            <p:spPr>
              <a:xfrm>
                <a:off x="6522500" y="61462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45" y="571"/>
                      <a:pt x="845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46" name="Google Shape;1646;p9"/>
              <p:cNvSpPr/>
              <p:nvPr/>
            </p:nvSpPr>
            <p:spPr>
              <a:xfrm>
                <a:off x="6714800" y="12565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47" name="Google Shape;1647;p9"/>
              <p:cNvSpPr/>
              <p:nvPr/>
            </p:nvSpPr>
            <p:spPr>
              <a:xfrm>
                <a:off x="6329625" y="1349600"/>
                <a:ext cx="1427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48" name="Google Shape;1648;p9"/>
              <p:cNvSpPr/>
              <p:nvPr/>
            </p:nvSpPr>
            <p:spPr>
              <a:xfrm>
                <a:off x="6793550" y="169882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49" name="Google Shape;1649;p9"/>
              <p:cNvSpPr/>
              <p:nvPr/>
            </p:nvSpPr>
            <p:spPr>
              <a:xfrm>
                <a:off x="7214100" y="950150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571" y="571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50" name="Google Shape;1650;p9"/>
              <p:cNvSpPr/>
              <p:nvPr/>
            </p:nvSpPr>
            <p:spPr>
              <a:xfrm>
                <a:off x="6864875" y="92162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51" name="Google Shape;1651;p9"/>
              <p:cNvSpPr/>
              <p:nvPr/>
            </p:nvSpPr>
            <p:spPr>
              <a:xfrm>
                <a:off x="7264325" y="557550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571" y="571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52" name="Google Shape;1652;p9"/>
              <p:cNvSpPr/>
              <p:nvPr/>
            </p:nvSpPr>
            <p:spPr>
              <a:xfrm>
                <a:off x="7093125" y="82175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4" y="1"/>
                    </a:moveTo>
                    <a:cubicBezTo>
                      <a:pt x="0" y="1"/>
                      <a:pt x="0" y="572"/>
                      <a:pt x="274" y="572"/>
                    </a:cubicBezTo>
                    <a:cubicBezTo>
                      <a:pt x="571" y="572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53" name="Google Shape;1653;p9"/>
              <p:cNvSpPr/>
              <p:nvPr/>
            </p:nvSpPr>
            <p:spPr>
              <a:xfrm>
                <a:off x="6828925" y="657425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868" y="571"/>
                      <a:pt x="868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54" name="Google Shape;1654;p9"/>
              <p:cNvSpPr/>
              <p:nvPr/>
            </p:nvSpPr>
            <p:spPr>
              <a:xfrm>
                <a:off x="7078850" y="246917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0"/>
                    </a:moveTo>
                    <a:cubicBezTo>
                      <a:pt x="1" y="0"/>
                      <a:pt x="1" y="571"/>
                      <a:pt x="275" y="571"/>
                    </a:cubicBezTo>
                    <a:cubicBezTo>
                      <a:pt x="571" y="571"/>
                      <a:pt x="571" y="0"/>
                      <a:pt x="27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55" name="Google Shape;1655;p9"/>
              <p:cNvSpPr/>
              <p:nvPr/>
            </p:nvSpPr>
            <p:spPr>
              <a:xfrm>
                <a:off x="6465425" y="214105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571" y="1"/>
                    </a:moveTo>
                    <a:cubicBezTo>
                      <a:pt x="1" y="1"/>
                      <a:pt x="1" y="572"/>
                      <a:pt x="571" y="572"/>
                    </a:cubicBezTo>
                    <a:cubicBezTo>
                      <a:pt x="845" y="572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56" name="Google Shape;1656;p9"/>
              <p:cNvSpPr/>
              <p:nvPr/>
            </p:nvSpPr>
            <p:spPr>
              <a:xfrm>
                <a:off x="6515075" y="280470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0" y="1"/>
                      <a:pt x="0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57" name="Google Shape;1657;p9"/>
              <p:cNvSpPr/>
              <p:nvPr/>
            </p:nvSpPr>
            <p:spPr>
              <a:xfrm>
                <a:off x="6700525" y="27333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1" y="1"/>
                      <a:pt x="1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58" name="Google Shape;1658;p9"/>
              <p:cNvSpPr/>
              <p:nvPr/>
            </p:nvSpPr>
            <p:spPr>
              <a:xfrm>
                <a:off x="6985850" y="3153925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571" y="571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59" name="Google Shape;1659;p9"/>
              <p:cNvSpPr/>
              <p:nvPr/>
            </p:nvSpPr>
            <p:spPr>
              <a:xfrm>
                <a:off x="7142775" y="3560800"/>
                <a:ext cx="1427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60" name="Google Shape;1660;p9"/>
              <p:cNvSpPr/>
              <p:nvPr/>
            </p:nvSpPr>
            <p:spPr>
              <a:xfrm>
                <a:off x="6572125" y="3346800"/>
                <a:ext cx="217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2" extrusionOk="0">
                    <a:moveTo>
                      <a:pt x="572" y="1"/>
                    </a:moveTo>
                    <a:cubicBezTo>
                      <a:pt x="1" y="1"/>
                      <a:pt x="1" y="571"/>
                      <a:pt x="572" y="571"/>
                    </a:cubicBezTo>
                    <a:cubicBezTo>
                      <a:pt x="868" y="571"/>
                      <a:pt x="868" y="1"/>
                      <a:pt x="572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61" name="Google Shape;1661;p9"/>
              <p:cNvSpPr/>
              <p:nvPr/>
            </p:nvSpPr>
            <p:spPr>
              <a:xfrm>
                <a:off x="4974375" y="4024150"/>
                <a:ext cx="1427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62" name="Google Shape;1662;p9"/>
              <p:cNvSpPr/>
              <p:nvPr/>
            </p:nvSpPr>
            <p:spPr>
              <a:xfrm>
                <a:off x="4246800" y="358932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571" y="571"/>
                      <a:pt x="571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63" name="Google Shape;1663;p9"/>
              <p:cNvSpPr/>
              <p:nvPr/>
            </p:nvSpPr>
            <p:spPr>
              <a:xfrm>
                <a:off x="4539550" y="3389600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571" y="1"/>
                    </a:moveTo>
                    <a:cubicBezTo>
                      <a:pt x="0" y="1"/>
                      <a:pt x="0" y="571"/>
                      <a:pt x="571" y="571"/>
                    </a:cubicBezTo>
                    <a:cubicBezTo>
                      <a:pt x="845" y="571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64" name="Google Shape;1664;p9"/>
              <p:cNvSpPr/>
              <p:nvPr/>
            </p:nvSpPr>
            <p:spPr>
              <a:xfrm>
                <a:off x="4411150" y="3632125"/>
                <a:ext cx="285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lnTo>
                      <a:pt x="845" y="571"/>
                    </a:lnTo>
                    <a:cubicBezTo>
                      <a:pt x="1142" y="571"/>
                      <a:pt x="1142" y="0"/>
                      <a:pt x="84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65" name="Google Shape;1665;p9"/>
              <p:cNvSpPr/>
              <p:nvPr/>
            </p:nvSpPr>
            <p:spPr>
              <a:xfrm>
                <a:off x="4924725" y="3646375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1"/>
                    </a:moveTo>
                    <a:cubicBezTo>
                      <a:pt x="0" y="1"/>
                      <a:pt x="0" y="572"/>
                      <a:pt x="274" y="572"/>
                    </a:cubicBezTo>
                    <a:cubicBezTo>
                      <a:pt x="571" y="572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66" name="Google Shape;1666;p9"/>
              <p:cNvSpPr/>
              <p:nvPr/>
            </p:nvSpPr>
            <p:spPr>
              <a:xfrm>
                <a:off x="4532125" y="40954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68" y="57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67" name="Google Shape;1667;p9"/>
              <p:cNvSpPr/>
              <p:nvPr/>
            </p:nvSpPr>
            <p:spPr>
              <a:xfrm>
                <a:off x="5416600" y="2676300"/>
                <a:ext cx="217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2" extrusionOk="0">
                    <a:moveTo>
                      <a:pt x="571" y="1"/>
                    </a:moveTo>
                    <a:cubicBezTo>
                      <a:pt x="1" y="1"/>
                      <a:pt x="1" y="572"/>
                      <a:pt x="571" y="572"/>
                    </a:cubicBezTo>
                    <a:cubicBezTo>
                      <a:pt x="868" y="572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68" name="Google Shape;1668;p9"/>
              <p:cNvSpPr/>
              <p:nvPr/>
            </p:nvSpPr>
            <p:spPr>
              <a:xfrm>
                <a:off x="5067375" y="3096875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74" y="0"/>
                    </a:moveTo>
                    <a:cubicBezTo>
                      <a:pt x="1" y="0"/>
                      <a:pt x="1" y="571"/>
                      <a:pt x="274" y="571"/>
                    </a:cubicBezTo>
                    <a:cubicBezTo>
                      <a:pt x="571" y="571"/>
                      <a:pt x="571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69" name="Google Shape;1669;p9"/>
              <p:cNvSpPr/>
              <p:nvPr/>
            </p:nvSpPr>
            <p:spPr>
              <a:xfrm>
                <a:off x="5110175" y="331827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571" y="571"/>
                      <a:pt x="571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70" name="Google Shape;1670;p9"/>
              <p:cNvSpPr/>
              <p:nvPr/>
            </p:nvSpPr>
            <p:spPr>
              <a:xfrm>
                <a:off x="4839125" y="319672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845" y="571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71" name="Google Shape;1671;p9"/>
              <p:cNvSpPr/>
              <p:nvPr/>
            </p:nvSpPr>
            <p:spPr>
              <a:xfrm>
                <a:off x="2784850" y="423812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845" y="571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72" name="Google Shape;1672;p9"/>
              <p:cNvSpPr/>
              <p:nvPr/>
            </p:nvSpPr>
            <p:spPr>
              <a:xfrm>
                <a:off x="2756325" y="458792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845" y="571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73" name="Google Shape;1673;p9"/>
              <p:cNvSpPr/>
              <p:nvPr/>
            </p:nvSpPr>
            <p:spPr>
              <a:xfrm>
                <a:off x="3170025" y="477337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571" y="571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74" name="Google Shape;1674;p9"/>
              <p:cNvSpPr/>
              <p:nvPr/>
            </p:nvSpPr>
            <p:spPr>
              <a:xfrm>
                <a:off x="3633375" y="4445275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297" y="0"/>
                    </a:moveTo>
                    <a:cubicBezTo>
                      <a:pt x="1" y="0"/>
                      <a:pt x="1" y="571"/>
                      <a:pt x="297" y="571"/>
                    </a:cubicBezTo>
                    <a:cubicBezTo>
                      <a:pt x="868" y="571"/>
                      <a:pt x="868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75" name="Google Shape;1675;p9"/>
              <p:cNvSpPr/>
              <p:nvPr/>
            </p:nvSpPr>
            <p:spPr>
              <a:xfrm>
                <a:off x="1878675" y="4723175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97" y="0"/>
                    </a:moveTo>
                    <a:cubicBezTo>
                      <a:pt x="1" y="0"/>
                      <a:pt x="1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76" name="Google Shape;1676;p9"/>
              <p:cNvSpPr/>
              <p:nvPr/>
            </p:nvSpPr>
            <p:spPr>
              <a:xfrm>
                <a:off x="1957425" y="501590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571" y="571"/>
                      <a:pt x="571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77" name="Google Shape;1677;p9"/>
              <p:cNvSpPr/>
              <p:nvPr/>
            </p:nvSpPr>
            <p:spPr>
              <a:xfrm>
                <a:off x="1051275" y="4188475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97" y="1"/>
                    </a:moveTo>
                    <a:cubicBezTo>
                      <a:pt x="0" y="1"/>
                      <a:pt x="0" y="572"/>
                      <a:pt x="297" y="572"/>
                    </a:cubicBezTo>
                    <a:cubicBezTo>
                      <a:pt x="571" y="572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78" name="Google Shape;1678;p9"/>
              <p:cNvSpPr/>
              <p:nvPr/>
            </p:nvSpPr>
            <p:spPr>
              <a:xfrm>
                <a:off x="1379375" y="3831850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571" y="0"/>
                    </a:moveTo>
                    <a:cubicBezTo>
                      <a:pt x="1" y="0"/>
                      <a:pt x="1" y="571"/>
                      <a:pt x="571" y="571"/>
                    </a:cubicBezTo>
                    <a:cubicBezTo>
                      <a:pt x="868" y="57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79" name="Google Shape;1679;p9"/>
              <p:cNvSpPr/>
              <p:nvPr/>
            </p:nvSpPr>
            <p:spPr>
              <a:xfrm>
                <a:off x="1379375" y="40098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1" y="1"/>
                      <a:pt x="1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80" name="Google Shape;1680;p9"/>
              <p:cNvSpPr/>
              <p:nvPr/>
            </p:nvSpPr>
            <p:spPr>
              <a:xfrm>
                <a:off x="1543725" y="4102900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81" name="Google Shape;1681;p9"/>
              <p:cNvSpPr/>
              <p:nvPr/>
            </p:nvSpPr>
            <p:spPr>
              <a:xfrm>
                <a:off x="1493500" y="4466375"/>
                <a:ext cx="217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2" extrusionOk="0">
                    <a:moveTo>
                      <a:pt x="571" y="1"/>
                    </a:moveTo>
                    <a:cubicBezTo>
                      <a:pt x="1" y="1"/>
                      <a:pt x="1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82" name="Google Shape;1682;p9"/>
              <p:cNvSpPr/>
              <p:nvPr/>
            </p:nvSpPr>
            <p:spPr>
              <a:xfrm>
                <a:off x="502325" y="5122600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571" y="1"/>
                    </a:moveTo>
                    <a:cubicBezTo>
                      <a:pt x="0" y="1"/>
                      <a:pt x="0" y="572"/>
                      <a:pt x="571" y="572"/>
                    </a:cubicBezTo>
                    <a:cubicBezTo>
                      <a:pt x="845" y="572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83" name="Google Shape;1683;p9"/>
              <p:cNvSpPr/>
              <p:nvPr/>
            </p:nvSpPr>
            <p:spPr>
              <a:xfrm>
                <a:off x="452100" y="45091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0" y="1"/>
                      <a:pt x="0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84" name="Google Shape;1684;p9"/>
              <p:cNvSpPr/>
              <p:nvPr/>
            </p:nvSpPr>
            <p:spPr>
              <a:xfrm>
                <a:off x="751675" y="4559400"/>
                <a:ext cx="217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1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868" y="571"/>
                      <a:pt x="868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85" name="Google Shape;1685;p9"/>
              <p:cNvSpPr/>
              <p:nvPr/>
            </p:nvSpPr>
            <p:spPr>
              <a:xfrm>
                <a:off x="673500" y="4716325"/>
                <a:ext cx="211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1" extrusionOk="0">
                    <a:moveTo>
                      <a:pt x="275" y="0"/>
                    </a:moveTo>
                    <a:cubicBezTo>
                      <a:pt x="1" y="0"/>
                      <a:pt x="1" y="571"/>
                      <a:pt x="275" y="571"/>
                    </a:cubicBezTo>
                    <a:cubicBezTo>
                      <a:pt x="845" y="571"/>
                      <a:pt x="845" y="0"/>
                      <a:pt x="27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86" name="Google Shape;1686;p9"/>
              <p:cNvSpPr/>
              <p:nvPr/>
            </p:nvSpPr>
            <p:spPr>
              <a:xfrm>
                <a:off x="587900" y="3147075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845" y="571"/>
                      <a:pt x="845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87" name="Google Shape;1687;p9"/>
              <p:cNvSpPr/>
              <p:nvPr/>
            </p:nvSpPr>
            <p:spPr>
              <a:xfrm>
                <a:off x="858950" y="271170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75" y="0"/>
                    </a:moveTo>
                    <a:cubicBezTo>
                      <a:pt x="1" y="0"/>
                      <a:pt x="1" y="571"/>
                      <a:pt x="275" y="571"/>
                    </a:cubicBezTo>
                    <a:cubicBezTo>
                      <a:pt x="572" y="571"/>
                      <a:pt x="572" y="0"/>
                      <a:pt x="27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88" name="Google Shape;1688;p9"/>
              <p:cNvSpPr/>
              <p:nvPr/>
            </p:nvSpPr>
            <p:spPr>
              <a:xfrm>
                <a:off x="602175" y="2362475"/>
                <a:ext cx="211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1" extrusionOk="0">
                    <a:moveTo>
                      <a:pt x="274" y="0"/>
                    </a:moveTo>
                    <a:cubicBezTo>
                      <a:pt x="1" y="0"/>
                      <a:pt x="1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89" name="Google Shape;1689;p9"/>
              <p:cNvSpPr/>
              <p:nvPr/>
            </p:nvSpPr>
            <p:spPr>
              <a:xfrm>
                <a:off x="551950" y="2619250"/>
                <a:ext cx="217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2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868" y="571"/>
                      <a:pt x="868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90" name="Google Shape;1690;p9"/>
              <p:cNvSpPr/>
              <p:nvPr/>
            </p:nvSpPr>
            <p:spPr>
              <a:xfrm>
                <a:off x="445250" y="1791825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571" y="1"/>
                    </a:moveTo>
                    <a:cubicBezTo>
                      <a:pt x="1" y="1"/>
                      <a:pt x="1" y="571"/>
                      <a:pt x="571" y="571"/>
                    </a:cubicBezTo>
                    <a:cubicBezTo>
                      <a:pt x="845" y="571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91" name="Google Shape;1691;p9"/>
              <p:cNvSpPr/>
              <p:nvPr/>
            </p:nvSpPr>
            <p:spPr>
              <a:xfrm>
                <a:off x="423575" y="122805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68" y="57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92" name="Google Shape;1692;p9"/>
              <p:cNvSpPr/>
              <p:nvPr/>
            </p:nvSpPr>
            <p:spPr>
              <a:xfrm>
                <a:off x="958825" y="978675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571" y="571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93" name="Google Shape;1693;p9"/>
              <p:cNvSpPr/>
              <p:nvPr/>
            </p:nvSpPr>
            <p:spPr>
              <a:xfrm>
                <a:off x="837275" y="1820375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97" y="0"/>
                    </a:moveTo>
                    <a:cubicBezTo>
                      <a:pt x="1" y="0"/>
                      <a:pt x="1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94" name="Google Shape;1694;p9"/>
              <p:cNvSpPr/>
              <p:nvPr/>
            </p:nvSpPr>
            <p:spPr>
              <a:xfrm>
                <a:off x="1308050" y="22551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0" y="1"/>
                      <a:pt x="0" y="572"/>
                      <a:pt x="571" y="572"/>
                    </a:cubicBezTo>
                    <a:cubicBezTo>
                      <a:pt x="868" y="572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95" name="Google Shape;1695;p9"/>
              <p:cNvSpPr/>
              <p:nvPr/>
            </p:nvSpPr>
            <p:spPr>
              <a:xfrm>
                <a:off x="5381225" y="430945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571" y="1"/>
                    </a:moveTo>
                    <a:cubicBezTo>
                      <a:pt x="0" y="1"/>
                      <a:pt x="0" y="572"/>
                      <a:pt x="571" y="572"/>
                    </a:cubicBezTo>
                    <a:cubicBezTo>
                      <a:pt x="845" y="572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96" name="Google Shape;1696;p9"/>
              <p:cNvSpPr/>
              <p:nvPr/>
            </p:nvSpPr>
            <p:spPr>
              <a:xfrm>
                <a:off x="5302475" y="479450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97" y="0"/>
                    </a:moveTo>
                    <a:cubicBezTo>
                      <a:pt x="1" y="0"/>
                      <a:pt x="1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97" name="Google Shape;1697;p9"/>
              <p:cNvSpPr/>
              <p:nvPr/>
            </p:nvSpPr>
            <p:spPr>
              <a:xfrm>
                <a:off x="6094525" y="3910025"/>
                <a:ext cx="1427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571" y="571"/>
                      <a:pt x="571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98" name="Google Shape;1698;p9"/>
              <p:cNvSpPr/>
              <p:nvPr/>
            </p:nvSpPr>
            <p:spPr>
              <a:xfrm>
                <a:off x="2905825" y="3881475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97" y="1"/>
                    </a:moveTo>
                    <a:cubicBezTo>
                      <a:pt x="0" y="1"/>
                      <a:pt x="0" y="572"/>
                      <a:pt x="297" y="572"/>
                    </a:cubicBezTo>
                    <a:cubicBezTo>
                      <a:pt x="571" y="572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99" name="Google Shape;1699;p9"/>
              <p:cNvSpPr/>
              <p:nvPr/>
            </p:nvSpPr>
            <p:spPr>
              <a:xfrm>
                <a:off x="2399675" y="3032950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571" y="1"/>
                    </a:moveTo>
                    <a:cubicBezTo>
                      <a:pt x="0" y="1"/>
                      <a:pt x="0" y="571"/>
                      <a:pt x="571" y="571"/>
                    </a:cubicBezTo>
                    <a:cubicBezTo>
                      <a:pt x="845" y="571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00" name="Google Shape;1700;p9"/>
              <p:cNvSpPr/>
              <p:nvPr/>
            </p:nvSpPr>
            <p:spPr>
              <a:xfrm>
                <a:off x="2663300" y="27972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1" y="1"/>
                      <a:pt x="1" y="572"/>
                      <a:pt x="297" y="572"/>
                    </a:cubicBezTo>
                    <a:cubicBezTo>
                      <a:pt x="868" y="572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01" name="Google Shape;1701;p9"/>
              <p:cNvSpPr/>
              <p:nvPr/>
            </p:nvSpPr>
            <p:spPr>
              <a:xfrm>
                <a:off x="2905825" y="2861775"/>
                <a:ext cx="1427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02" name="Google Shape;1702;p9"/>
              <p:cNvSpPr/>
              <p:nvPr/>
            </p:nvSpPr>
            <p:spPr>
              <a:xfrm>
                <a:off x="2691825" y="3175625"/>
                <a:ext cx="217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1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868" y="571"/>
                      <a:pt x="868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03" name="Google Shape;1703;p9"/>
              <p:cNvSpPr/>
              <p:nvPr/>
            </p:nvSpPr>
            <p:spPr>
              <a:xfrm>
                <a:off x="2121200" y="379590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97" y="0"/>
                    </a:moveTo>
                    <a:cubicBezTo>
                      <a:pt x="1" y="0"/>
                      <a:pt x="1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04" name="Google Shape;1704;p9"/>
              <p:cNvSpPr/>
              <p:nvPr/>
            </p:nvSpPr>
            <p:spPr>
              <a:xfrm>
                <a:off x="2192525" y="3325125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97" y="0"/>
                    </a:moveTo>
                    <a:cubicBezTo>
                      <a:pt x="1" y="0"/>
                      <a:pt x="1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05" name="Google Shape;1705;p9"/>
              <p:cNvSpPr/>
              <p:nvPr/>
            </p:nvSpPr>
            <p:spPr>
              <a:xfrm>
                <a:off x="2413925" y="2055475"/>
                <a:ext cx="211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1" extrusionOk="0">
                    <a:moveTo>
                      <a:pt x="572" y="0"/>
                    </a:moveTo>
                    <a:cubicBezTo>
                      <a:pt x="1" y="0"/>
                      <a:pt x="1" y="571"/>
                      <a:pt x="572" y="571"/>
                    </a:cubicBezTo>
                    <a:cubicBezTo>
                      <a:pt x="845" y="571"/>
                      <a:pt x="845" y="0"/>
                      <a:pt x="572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06" name="Google Shape;1706;p9"/>
              <p:cNvSpPr/>
              <p:nvPr/>
            </p:nvSpPr>
            <p:spPr>
              <a:xfrm>
                <a:off x="2670725" y="227687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07" name="Google Shape;1707;p9"/>
              <p:cNvSpPr/>
              <p:nvPr/>
            </p:nvSpPr>
            <p:spPr>
              <a:xfrm>
                <a:off x="2485275" y="263352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45" y="571"/>
                      <a:pt x="845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08" name="Google Shape;1708;p9"/>
              <p:cNvSpPr/>
              <p:nvPr/>
            </p:nvSpPr>
            <p:spPr>
              <a:xfrm>
                <a:off x="2477850" y="72190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68" y="57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09" name="Google Shape;1709;p9"/>
              <p:cNvSpPr/>
              <p:nvPr/>
            </p:nvSpPr>
            <p:spPr>
              <a:xfrm>
                <a:off x="2071550" y="215532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571" y="571"/>
                      <a:pt x="571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10" name="Google Shape;1710;p9"/>
              <p:cNvSpPr/>
              <p:nvPr/>
            </p:nvSpPr>
            <p:spPr>
              <a:xfrm>
                <a:off x="1664700" y="3061500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868" y="571"/>
                      <a:pt x="868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11" name="Google Shape;1711;p9"/>
              <p:cNvSpPr/>
              <p:nvPr/>
            </p:nvSpPr>
            <p:spPr>
              <a:xfrm>
                <a:off x="573650" y="3539100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845" y="571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12" name="Google Shape;1712;p9"/>
              <p:cNvSpPr/>
              <p:nvPr/>
            </p:nvSpPr>
            <p:spPr>
              <a:xfrm>
                <a:off x="2392250" y="42740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1" y="1"/>
                      <a:pt x="1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13" name="Google Shape;1713;p9"/>
              <p:cNvSpPr/>
              <p:nvPr/>
            </p:nvSpPr>
            <p:spPr>
              <a:xfrm>
                <a:off x="3818825" y="4102900"/>
                <a:ext cx="217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1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868" y="571"/>
                      <a:pt x="868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14" name="Google Shape;1714;p9"/>
              <p:cNvSpPr/>
              <p:nvPr/>
            </p:nvSpPr>
            <p:spPr>
              <a:xfrm>
                <a:off x="4617725" y="5151150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68" y="57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15" name="Google Shape;1715;p9"/>
              <p:cNvSpPr/>
              <p:nvPr/>
            </p:nvSpPr>
            <p:spPr>
              <a:xfrm>
                <a:off x="6094525" y="4437850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571" y="571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16" name="Google Shape;1716;p9"/>
              <p:cNvSpPr/>
              <p:nvPr/>
            </p:nvSpPr>
            <p:spPr>
              <a:xfrm>
                <a:off x="6900250" y="44235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2"/>
                      <a:pt x="297" y="572"/>
                    </a:cubicBezTo>
                    <a:cubicBezTo>
                      <a:pt x="868" y="572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17" name="Google Shape;1717;p9"/>
              <p:cNvSpPr/>
              <p:nvPr/>
            </p:nvSpPr>
            <p:spPr>
              <a:xfrm>
                <a:off x="6950475" y="4109750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18" name="Google Shape;1718;p9"/>
              <p:cNvSpPr/>
              <p:nvPr/>
            </p:nvSpPr>
            <p:spPr>
              <a:xfrm>
                <a:off x="6557875" y="39670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0" y="1"/>
                      <a:pt x="0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19" name="Google Shape;1719;p9"/>
              <p:cNvSpPr/>
              <p:nvPr/>
            </p:nvSpPr>
            <p:spPr>
              <a:xfrm>
                <a:off x="6515075" y="438820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0" y="1"/>
                      <a:pt x="0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20" name="Google Shape;1720;p9"/>
              <p:cNvSpPr/>
              <p:nvPr/>
            </p:nvSpPr>
            <p:spPr>
              <a:xfrm>
                <a:off x="6707950" y="413142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21" name="Google Shape;1721;p9"/>
              <p:cNvSpPr/>
              <p:nvPr/>
            </p:nvSpPr>
            <p:spPr>
              <a:xfrm>
                <a:off x="6800400" y="404582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867" y="571"/>
                      <a:pt x="867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22" name="Google Shape;1722;p9"/>
              <p:cNvSpPr/>
              <p:nvPr/>
            </p:nvSpPr>
            <p:spPr>
              <a:xfrm>
                <a:off x="6822075" y="440932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23" name="Google Shape;1723;p9"/>
              <p:cNvSpPr/>
              <p:nvPr/>
            </p:nvSpPr>
            <p:spPr>
              <a:xfrm>
                <a:off x="6921925" y="520135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845" y="571"/>
                      <a:pt x="845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24" name="Google Shape;1724;p9"/>
              <p:cNvSpPr/>
              <p:nvPr/>
            </p:nvSpPr>
            <p:spPr>
              <a:xfrm>
                <a:off x="7150175" y="406010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75" y="0"/>
                    </a:moveTo>
                    <a:cubicBezTo>
                      <a:pt x="1" y="0"/>
                      <a:pt x="1" y="571"/>
                      <a:pt x="275" y="571"/>
                    </a:cubicBezTo>
                    <a:cubicBezTo>
                      <a:pt x="572" y="571"/>
                      <a:pt x="572" y="0"/>
                      <a:pt x="27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25" name="Google Shape;1725;p9"/>
              <p:cNvSpPr/>
              <p:nvPr/>
            </p:nvSpPr>
            <p:spPr>
              <a:xfrm>
                <a:off x="5794925" y="299015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5" y="1"/>
                    </a:moveTo>
                    <a:cubicBezTo>
                      <a:pt x="1" y="1"/>
                      <a:pt x="1" y="572"/>
                      <a:pt x="275" y="572"/>
                    </a:cubicBezTo>
                    <a:cubicBezTo>
                      <a:pt x="845" y="572"/>
                      <a:pt x="845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26" name="Google Shape;1726;p9"/>
              <p:cNvSpPr/>
              <p:nvPr/>
            </p:nvSpPr>
            <p:spPr>
              <a:xfrm>
                <a:off x="5944450" y="2169600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571" y="571"/>
                      <a:pt x="867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27" name="Google Shape;1727;p9"/>
              <p:cNvSpPr/>
              <p:nvPr/>
            </p:nvSpPr>
            <p:spPr>
              <a:xfrm>
                <a:off x="4917300" y="90735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1" y="1"/>
                      <a:pt x="1" y="571"/>
                      <a:pt x="297" y="571"/>
                    </a:cubicBezTo>
                    <a:cubicBezTo>
                      <a:pt x="571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28" name="Google Shape;1728;p9"/>
              <p:cNvSpPr/>
              <p:nvPr/>
            </p:nvSpPr>
            <p:spPr>
              <a:xfrm>
                <a:off x="3783450" y="217700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5" y="1"/>
                    </a:moveTo>
                    <a:cubicBezTo>
                      <a:pt x="1" y="1"/>
                      <a:pt x="1" y="572"/>
                      <a:pt x="275" y="572"/>
                    </a:cubicBezTo>
                    <a:cubicBezTo>
                      <a:pt x="845" y="572"/>
                      <a:pt x="845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29" name="Google Shape;1729;p9"/>
              <p:cNvSpPr/>
              <p:nvPr/>
            </p:nvSpPr>
            <p:spPr>
              <a:xfrm>
                <a:off x="3890150" y="2476600"/>
                <a:ext cx="217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1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572" y="571"/>
                      <a:pt x="868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30" name="Google Shape;1730;p9"/>
              <p:cNvSpPr/>
              <p:nvPr/>
            </p:nvSpPr>
            <p:spPr>
              <a:xfrm>
                <a:off x="4867650" y="335365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845" y="571"/>
                      <a:pt x="845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31" name="Google Shape;1731;p9"/>
              <p:cNvSpPr/>
              <p:nvPr/>
            </p:nvSpPr>
            <p:spPr>
              <a:xfrm>
                <a:off x="4731850" y="3567650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868" y="571"/>
                      <a:pt x="868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32" name="Google Shape;1732;p9"/>
              <p:cNvSpPr/>
              <p:nvPr/>
            </p:nvSpPr>
            <p:spPr>
              <a:xfrm>
                <a:off x="6979000" y="1050000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1"/>
                    </a:moveTo>
                    <a:cubicBezTo>
                      <a:pt x="0" y="1"/>
                      <a:pt x="0" y="572"/>
                      <a:pt x="274" y="572"/>
                    </a:cubicBezTo>
                    <a:cubicBezTo>
                      <a:pt x="571" y="572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33" name="Google Shape;1733;p9"/>
              <p:cNvSpPr/>
              <p:nvPr/>
            </p:nvSpPr>
            <p:spPr>
              <a:xfrm>
                <a:off x="5331000" y="72875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571" y="571"/>
                      <a:pt x="571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34" name="Google Shape;1734;p9"/>
              <p:cNvSpPr/>
              <p:nvPr/>
            </p:nvSpPr>
            <p:spPr>
              <a:xfrm>
                <a:off x="3883325" y="67167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845" y="571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35" name="Google Shape;1735;p9"/>
              <p:cNvSpPr/>
              <p:nvPr/>
            </p:nvSpPr>
            <p:spPr>
              <a:xfrm>
                <a:off x="3947225" y="95700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36" name="Google Shape;1736;p9"/>
              <p:cNvSpPr/>
              <p:nvPr/>
            </p:nvSpPr>
            <p:spPr>
              <a:xfrm>
                <a:off x="3191125" y="176330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8" y="1"/>
                    </a:moveTo>
                    <a:cubicBezTo>
                      <a:pt x="1" y="1"/>
                      <a:pt x="1" y="571"/>
                      <a:pt x="298" y="571"/>
                    </a:cubicBezTo>
                    <a:cubicBezTo>
                      <a:pt x="572" y="571"/>
                      <a:pt x="572" y="1"/>
                      <a:pt x="298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37" name="Google Shape;1737;p9"/>
              <p:cNvSpPr/>
              <p:nvPr/>
            </p:nvSpPr>
            <p:spPr>
              <a:xfrm>
                <a:off x="3369750" y="250512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45" y="571"/>
                      <a:pt x="845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38" name="Google Shape;1738;p9"/>
              <p:cNvSpPr/>
              <p:nvPr/>
            </p:nvSpPr>
            <p:spPr>
              <a:xfrm>
                <a:off x="3198550" y="356765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75" y="0"/>
                    </a:moveTo>
                    <a:cubicBezTo>
                      <a:pt x="1" y="0"/>
                      <a:pt x="1" y="571"/>
                      <a:pt x="275" y="571"/>
                    </a:cubicBezTo>
                    <a:cubicBezTo>
                      <a:pt x="571" y="571"/>
                      <a:pt x="571" y="0"/>
                      <a:pt x="27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39" name="Google Shape;1739;p9"/>
              <p:cNvSpPr/>
              <p:nvPr/>
            </p:nvSpPr>
            <p:spPr>
              <a:xfrm>
                <a:off x="4796325" y="176330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4" y="1"/>
                    </a:moveTo>
                    <a:cubicBezTo>
                      <a:pt x="1" y="1"/>
                      <a:pt x="1" y="571"/>
                      <a:pt x="274" y="571"/>
                    </a:cubicBezTo>
                    <a:cubicBezTo>
                      <a:pt x="845" y="571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40" name="Google Shape;1740;p9"/>
              <p:cNvSpPr/>
              <p:nvPr/>
            </p:nvSpPr>
            <p:spPr>
              <a:xfrm>
                <a:off x="2442475" y="323267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571" y="1"/>
                    </a:moveTo>
                    <a:cubicBezTo>
                      <a:pt x="0" y="1"/>
                      <a:pt x="0" y="571"/>
                      <a:pt x="571" y="571"/>
                    </a:cubicBezTo>
                    <a:cubicBezTo>
                      <a:pt x="845" y="571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41" name="Google Shape;1741;p9"/>
              <p:cNvSpPr/>
              <p:nvPr/>
            </p:nvSpPr>
            <p:spPr>
              <a:xfrm>
                <a:off x="2585125" y="3054075"/>
                <a:ext cx="211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42" name="Google Shape;1742;p9"/>
              <p:cNvSpPr/>
              <p:nvPr/>
            </p:nvSpPr>
            <p:spPr>
              <a:xfrm>
                <a:off x="2898975" y="248345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571" y="571"/>
                      <a:pt x="571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43" name="Google Shape;1743;p9"/>
              <p:cNvSpPr/>
              <p:nvPr/>
            </p:nvSpPr>
            <p:spPr>
              <a:xfrm>
                <a:off x="1336575" y="1749025"/>
                <a:ext cx="217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2" extrusionOk="0">
                    <a:moveTo>
                      <a:pt x="571" y="1"/>
                    </a:moveTo>
                    <a:cubicBezTo>
                      <a:pt x="1" y="1"/>
                      <a:pt x="1" y="572"/>
                      <a:pt x="571" y="572"/>
                    </a:cubicBezTo>
                    <a:cubicBezTo>
                      <a:pt x="868" y="572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44" name="Google Shape;1744;p9"/>
              <p:cNvSpPr/>
              <p:nvPr/>
            </p:nvSpPr>
            <p:spPr>
              <a:xfrm>
                <a:off x="1393650" y="2005825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68" y="57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45" name="Google Shape;1745;p9"/>
              <p:cNvSpPr/>
              <p:nvPr/>
            </p:nvSpPr>
            <p:spPr>
              <a:xfrm>
                <a:off x="1557975" y="2276875"/>
                <a:ext cx="211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1" extrusionOk="0">
                    <a:moveTo>
                      <a:pt x="275" y="0"/>
                    </a:moveTo>
                    <a:cubicBezTo>
                      <a:pt x="1" y="0"/>
                      <a:pt x="1" y="571"/>
                      <a:pt x="275" y="571"/>
                    </a:cubicBezTo>
                    <a:cubicBezTo>
                      <a:pt x="845" y="571"/>
                      <a:pt x="845" y="0"/>
                      <a:pt x="27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46" name="Google Shape;1746;p9"/>
              <p:cNvSpPr/>
              <p:nvPr/>
            </p:nvSpPr>
            <p:spPr>
              <a:xfrm>
                <a:off x="1786250" y="1848900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47" name="Google Shape;1747;p9"/>
              <p:cNvSpPr/>
              <p:nvPr/>
            </p:nvSpPr>
            <p:spPr>
              <a:xfrm>
                <a:off x="1401050" y="1798675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572" y="1"/>
                    </a:moveTo>
                    <a:cubicBezTo>
                      <a:pt x="1" y="1"/>
                      <a:pt x="1" y="571"/>
                      <a:pt x="572" y="571"/>
                    </a:cubicBezTo>
                    <a:cubicBezTo>
                      <a:pt x="846" y="571"/>
                      <a:pt x="846" y="1"/>
                      <a:pt x="572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48" name="Google Shape;1748;p9"/>
              <p:cNvSpPr/>
              <p:nvPr/>
            </p:nvSpPr>
            <p:spPr>
              <a:xfrm>
                <a:off x="1743450" y="2205550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49" name="Google Shape;1749;p9"/>
              <p:cNvSpPr/>
              <p:nvPr/>
            </p:nvSpPr>
            <p:spPr>
              <a:xfrm>
                <a:off x="1458125" y="771550"/>
                <a:ext cx="211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1" extrusionOk="0">
                    <a:moveTo>
                      <a:pt x="571" y="0"/>
                    </a:moveTo>
                    <a:cubicBezTo>
                      <a:pt x="1" y="0"/>
                      <a:pt x="1" y="571"/>
                      <a:pt x="571" y="571"/>
                    </a:cubicBezTo>
                    <a:cubicBezTo>
                      <a:pt x="845" y="571"/>
                      <a:pt x="845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50" name="Google Shape;1750;p9"/>
              <p:cNvSpPr/>
              <p:nvPr/>
            </p:nvSpPr>
            <p:spPr>
              <a:xfrm>
                <a:off x="965675" y="728750"/>
                <a:ext cx="1427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51" name="Google Shape;1751;p9"/>
              <p:cNvSpPr/>
              <p:nvPr/>
            </p:nvSpPr>
            <p:spPr>
              <a:xfrm>
                <a:off x="1336575" y="4637575"/>
                <a:ext cx="217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2" extrusionOk="0">
                    <a:moveTo>
                      <a:pt x="571" y="0"/>
                    </a:moveTo>
                    <a:cubicBezTo>
                      <a:pt x="1" y="0"/>
                      <a:pt x="1" y="571"/>
                      <a:pt x="571" y="571"/>
                    </a:cubicBezTo>
                    <a:cubicBezTo>
                      <a:pt x="868" y="57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52" name="Google Shape;1752;p9"/>
              <p:cNvSpPr/>
              <p:nvPr/>
            </p:nvSpPr>
            <p:spPr>
              <a:xfrm>
                <a:off x="1707500" y="423812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53" name="Google Shape;1753;p9"/>
              <p:cNvSpPr/>
              <p:nvPr/>
            </p:nvSpPr>
            <p:spPr>
              <a:xfrm>
                <a:off x="1322325" y="4338000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67" y="571"/>
                      <a:pt x="867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54" name="Google Shape;1754;p9"/>
              <p:cNvSpPr/>
              <p:nvPr/>
            </p:nvSpPr>
            <p:spPr>
              <a:xfrm>
                <a:off x="2998825" y="482302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571" y="571"/>
                      <a:pt x="571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55" name="Google Shape;1755;p9"/>
              <p:cNvSpPr/>
              <p:nvPr/>
            </p:nvSpPr>
            <p:spPr>
              <a:xfrm>
                <a:off x="3184300" y="4402475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571" y="571"/>
                      <a:pt x="571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56" name="Google Shape;1756;p9"/>
              <p:cNvSpPr/>
              <p:nvPr/>
            </p:nvSpPr>
            <p:spPr>
              <a:xfrm>
                <a:off x="3077000" y="466610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8" y="1"/>
                    </a:moveTo>
                    <a:cubicBezTo>
                      <a:pt x="1" y="1"/>
                      <a:pt x="1" y="571"/>
                      <a:pt x="298" y="571"/>
                    </a:cubicBezTo>
                    <a:cubicBezTo>
                      <a:pt x="572" y="571"/>
                      <a:pt x="572" y="1"/>
                      <a:pt x="298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57" name="Google Shape;1757;p9"/>
              <p:cNvSpPr/>
              <p:nvPr/>
            </p:nvSpPr>
            <p:spPr>
              <a:xfrm>
                <a:off x="2748900" y="44024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868" y="571"/>
                      <a:pt x="868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58" name="Google Shape;1758;p9"/>
              <p:cNvSpPr/>
              <p:nvPr/>
            </p:nvSpPr>
            <p:spPr>
              <a:xfrm>
                <a:off x="3013100" y="430260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4" y="1"/>
                    </a:moveTo>
                    <a:cubicBezTo>
                      <a:pt x="0" y="1"/>
                      <a:pt x="0" y="572"/>
                      <a:pt x="274" y="572"/>
                    </a:cubicBezTo>
                    <a:cubicBezTo>
                      <a:pt x="571" y="572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59" name="Google Shape;1759;p9"/>
              <p:cNvSpPr/>
              <p:nvPr/>
            </p:nvSpPr>
            <p:spPr>
              <a:xfrm>
                <a:off x="6265700" y="489435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571" y="571"/>
                      <a:pt x="571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60" name="Google Shape;1760;p9"/>
              <p:cNvSpPr/>
              <p:nvPr/>
            </p:nvSpPr>
            <p:spPr>
              <a:xfrm>
                <a:off x="5994650" y="513002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571" y="571"/>
                      <a:pt x="571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61" name="Google Shape;1761;p9"/>
              <p:cNvSpPr/>
              <p:nvPr/>
            </p:nvSpPr>
            <p:spPr>
              <a:xfrm>
                <a:off x="4011700" y="301870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75" y="0"/>
                    </a:moveTo>
                    <a:cubicBezTo>
                      <a:pt x="1" y="0"/>
                      <a:pt x="1" y="571"/>
                      <a:pt x="275" y="571"/>
                    </a:cubicBezTo>
                    <a:cubicBezTo>
                      <a:pt x="571" y="571"/>
                      <a:pt x="571" y="0"/>
                      <a:pt x="27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62" name="Google Shape;1762;p9"/>
              <p:cNvSpPr/>
              <p:nvPr/>
            </p:nvSpPr>
            <p:spPr>
              <a:xfrm>
                <a:off x="4018550" y="442357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7" y="1"/>
                    </a:moveTo>
                    <a:cubicBezTo>
                      <a:pt x="1" y="1"/>
                      <a:pt x="1" y="572"/>
                      <a:pt x="297" y="572"/>
                    </a:cubicBezTo>
                    <a:cubicBezTo>
                      <a:pt x="571" y="572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63" name="Google Shape;1763;p9"/>
              <p:cNvSpPr/>
              <p:nvPr/>
            </p:nvSpPr>
            <p:spPr>
              <a:xfrm>
                <a:off x="6008925" y="3218400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1"/>
                    </a:moveTo>
                    <a:cubicBezTo>
                      <a:pt x="0" y="1"/>
                      <a:pt x="0" y="572"/>
                      <a:pt x="274" y="572"/>
                    </a:cubicBezTo>
                    <a:cubicBezTo>
                      <a:pt x="571" y="572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grpSp>
        <p:nvGrpSpPr>
          <p:cNvPr id="1764" name="Google Shape;1764;p9"/>
          <p:cNvGrpSpPr/>
          <p:nvPr/>
        </p:nvGrpSpPr>
        <p:grpSpPr>
          <a:xfrm>
            <a:off x="808106" y="809901"/>
            <a:ext cx="10433268" cy="4699903"/>
            <a:chOff x="606079" y="607425"/>
            <a:chExt cx="7824951" cy="3524927"/>
          </a:xfrm>
        </p:grpSpPr>
        <p:sp>
          <p:nvSpPr>
            <p:cNvPr id="1765" name="Google Shape;1765;p9"/>
            <p:cNvSpPr/>
            <p:nvPr/>
          </p:nvSpPr>
          <p:spPr>
            <a:xfrm>
              <a:off x="6923232" y="3652327"/>
              <a:ext cx="379267" cy="379621"/>
            </a:xfrm>
            <a:custGeom>
              <a:avLst/>
              <a:gdLst/>
              <a:ahLst/>
              <a:cxnLst/>
              <a:rect l="l" t="t" r="r" b="b"/>
              <a:pathLst>
                <a:path w="2084" h="2086" extrusionOk="0">
                  <a:moveTo>
                    <a:pt x="1314" y="1"/>
                  </a:moveTo>
                  <a:lnTo>
                    <a:pt x="1314" y="1"/>
                  </a:lnTo>
                  <a:cubicBezTo>
                    <a:pt x="1137" y="666"/>
                    <a:pt x="1027" y="902"/>
                    <a:pt x="673" y="902"/>
                  </a:cubicBezTo>
                  <a:cubicBezTo>
                    <a:pt x="510" y="902"/>
                    <a:pt x="296" y="853"/>
                    <a:pt x="1" y="773"/>
                  </a:cubicBezTo>
                  <a:lnTo>
                    <a:pt x="1" y="773"/>
                  </a:lnTo>
                  <a:cubicBezTo>
                    <a:pt x="942" y="1028"/>
                    <a:pt x="999" y="1115"/>
                    <a:pt x="770" y="2086"/>
                  </a:cubicBezTo>
                  <a:cubicBezTo>
                    <a:pt x="927" y="1420"/>
                    <a:pt x="1030" y="1184"/>
                    <a:pt x="1392" y="1184"/>
                  </a:cubicBezTo>
                  <a:cubicBezTo>
                    <a:pt x="1558" y="1184"/>
                    <a:pt x="1779" y="1233"/>
                    <a:pt x="2084" y="1314"/>
                  </a:cubicBezTo>
                  <a:cubicBezTo>
                    <a:pt x="1113" y="1058"/>
                    <a:pt x="1056" y="971"/>
                    <a:pt x="131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66" name="Google Shape;1766;p9"/>
            <p:cNvSpPr/>
            <p:nvPr/>
          </p:nvSpPr>
          <p:spPr>
            <a:xfrm>
              <a:off x="2659047" y="607425"/>
              <a:ext cx="379267" cy="379621"/>
            </a:xfrm>
            <a:custGeom>
              <a:avLst/>
              <a:gdLst/>
              <a:ahLst/>
              <a:cxnLst/>
              <a:rect l="l" t="t" r="r" b="b"/>
              <a:pathLst>
                <a:path w="2084" h="2086" extrusionOk="0">
                  <a:moveTo>
                    <a:pt x="1314" y="1"/>
                  </a:moveTo>
                  <a:lnTo>
                    <a:pt x="1314" y="1"/>
                  </a:lnTo>
                  <a:cubicBezTo>
                    <a:pt x="1137" y="666"/>
                    <a:pt x="1027" y="902"/>
                    <a:pt x="673" y="902"/>
                  </a:cubicBezTo>
                  <a:cubicBezTo>
                    <a:pt x="510" y="902"/>
                    <a:pt x="296" y="853"/>
                    <a:pt x="1" y="773"/>
                  </a:cubicBezTo>
                  <a:lnTo>
                    <a:pt x="1" y="773"/>
                  </a:lnTo>
                  <a:cubicBezTo>
                    <a:pt x="942" y="1028"/>
                    <a:pt x="999" y="1115"/>
                    <a:pt x="770" y="2086"/>
                  </a:cubicBezTo>
                  <a:cubicBezTo>
                    <a:pt x="927" y="1420"/>
                    <a:pt x="1030" y="1184"/>
                    <a:pt x="1392" y="1184"/>
                  </a:cubicBezTo>
                  <a:cubicBezTo>
                    <a:pt x="1558" y="1184"/>
                    <a:pt x="1779" y="1233"/>
                    <a:pt x="2084" y="1314"/>
                  </a:cubicBezTo>
                  <a:cubicBezTo>
                    <a:pt x="1113" y="1058"/>
                    <a:pt x="1056" y="971"/>
                    <a:pt x="131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67" name="Google Shape;1767;p9"/>
            <p:cNvSpPr/>
            <p:nvPr/>
          </p:nvSpPr>
          <p:spPr>
            <a:xfrm>
              <a:off x="6411002" y="1383700"/>
              <a:ext cx="279126" cy="279373"/>
            </a:xfrm>
            <a:custGeom>
              <a:avLst/>
              <a:gdLst/>
              <a:ahLst/>
              <a:cxnLst/>
              <a:rect l="l" t="t" r="r" b="b"/>
              <a:pathLst>
                <a:path w="2084" h="2086" extrusionOk="0">
                  <a:moveTo>
                    <a:pt x="1314" y="1"/>
                  </a:moveTo>
                  <a:lnTo>
                    <a:pt x="1314" y="1"/>
                  </a:lnTo>
                  <a:cubicBezTo>
                    <a:pt x="1137" y="666"/>
                    <a:pt x="1027" y="902"/>
                    <a:pt x="673" y="902"/>
                  </a:cubicBezTo>
                  <a:cubicBezTo>
                    <a:pt x="510" y="902"/>
                    <a:pt x="296" y="853"/>
                    <a:pt x="1" y="773"/>
                  </a:cubicBezTo>
                  <a:lnTo>
                    <a:pt x="1" y="773"/>
                  </a:lnTo>
                  <a:cubicBezTo>
                    <a:pt x="942" y="1028"/>
                    <a:pt x="999" y="1115"/>
                    <a:pt x="770" y="2086"/>
                  </a:cubicBezTo>
                  <a:cubicBezTo>
                    <a:pt x="927" y="1420"/>
                    <a:pt x="1030" y="1184"/>
                    <a:pt x="1392" y="1184"/>
                  </a:cubicBezTo>
                  <a:cubicBezTo>
                    <a:pt x="1558" y="1184"/>
                    <a:pt x="1779" y="1233"/>
                    <a:pt x="2084" y="1314"/>
                  </a:cubicBezTo>
                  <a:cubicBezTo>
                    <a:pt x="1113" y="1058"/>
                    <a:pt x="1056" y="971"/>
                    <a:pt x="131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68" name="Google Shape;1768;p9"/>
            <p:cNvSpPr/>
            <p:nvPr/>
          </p:nvSpPr>
          <p:spPr>
            <a:xfrm>
              <a:off x="606079" y="1133002"/>
              <a:ext cx="529602" cy="530073"/>
            </a:xfrm>
            <a:custGeom>
              <a:avLst/>
              <a:gdLst/>
              <a:ahLst/>
              <a:cxnLst/>
              <a:rect l="l" t="t" r="r" b="b"/>
              <a:pathLst>
                <a:path w="2084" h="2086" extrusionOk="0">
                  <a:moveTo>
                    <a:pt x="1314" y="1"/>
                  </a:moveTo>
                  <a:lnTo>
                    <a:pt x="1314" y="1"/>
                  </a:lnTo>
                  <a:cubicBezTo>
                    <a:pt x="1137" y="666"/>
                    <a:pt x="1027" y="902"/>
                    <a:pt x="673" y="902"/>
                  </a:cubicBezTo>
                  <a:cubicBezTo>
                    <a:pt x="510" y="902"/>
                    <a:pt x="296" y="853"/>
                    <a:pt x="1" y="773"/>
                  </a:cubicBezTo>
                  <a:lnTo>
                    <a:pt x="1" y="773"/>
                  </a:lnTo>
                  <a:cubicBezTo>
                    <a:pt x="942" y="1028"/>
                    <a:pt x="999" y="1115"/>
                    <a:pt x="770" y="2086"/>
                  </a:cubicBezTo>
                  <a:cubicBezTo>
                    <a:pt x="927" y="1420"/>
                    <a:pt x="1030" y="1184"/>
                    <a:pt x="1392" y="1184"/>
                  </a:cubicBezTo>
                  <a:cubicBezTo>
                    <a:pt x="1558" y="1184"/>
                    <a:pt x="1779" y="1233"/>
                    <a:pt x="2084" y="1314"/>
                  </a:cubicBezTo>
                  <a:cubicBezTo>
                    <a:pt x="1113" y="1058"/>
                    <a:pt x="1056" y="971"/>
                    <a:pt x="131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69" name="Google Shape;1769;p9"/>
            <p:cNvSpPr/>
            <p:nvPr/>
          </p:nvSpPr>
          <p:spPr>
            <a:xfrm>
              <a:off x="7817496" y="2264701"/>
              <a:ext cx="613535" cy="614098"/>
            </a:xfrm>
            <a:custGeom>
              <a:avLst/>
              <a:gdLst/>
              <a:ahLst/>
              <a:cxnLst/>
              <a:rect l="l" t="t" r="r" b="b"/>
              <a:pathLst>
                <a:path w="2084" h="2086" extrusionOk="0">
                  <a:moveTo>
                    <a:pt x="1314" y="1"/>
                  </a:moveTo>
                  <a:lnTo>
                    <a:pt x="1314" y="1"/>
                  </a:lnTo>
                  <a:cubicBezTo>
                    <a:pt x="1137" y="666"/>
                    <a:pt x="1027" y="902"/>
                    <a:pt x="673" y="902"/>
                  </a:cubicBezTo>
                  <a:cubicBezTo>
                    <a:pt x="510" y="902"/>
                    <a:pt x="296" y="853"/>
                    <a:pt x="1" y="773"/>
                  </a:cubicBezTo>
                  <a:lnTo>
                    <a:pt x="1" y="773"/>
                  </a:lnTo>
                  <a:cubicBezTo>
                    <a:pt x="942" y="1028"/>
                    <a:pt x="999" y="1115"/>
                    <a:pt x="770" y="2086"/>
                  </a:cubicBezTo>
                  <a:cubicBezTo>
                    <a:pt x="927" y="1420"/>
                    <a:pt x="1030" y="1184"/>
                    <a:pt x="1392" y="1184"/>
                  </a:cubicBezTo>
                  <a:cubicBezTo>
                    <a:pt x="1558" y="1184"/>
                    <a:pt x="1779" y="1233"/>
                    <a:pt x="2084" y="1314"/>
                  </a:cubicBezTo>
                  <a:cubicBezTo>
                    <a:pt x="1113" y="1058"/>
                    <a:pt x="1056" y="971"/>
                    <a:pt x="131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70" name="Google Shape;1770;p9"/>
            <p:cNvSpPr/>
            <p:nvPr/>
          </p:nvSpPr>
          <p:spPr>
            <a:xfrm>
              <a:off x="1480623" y="3391525"/>
              <a:ext cx="740159" cy="740827"/>
            </a:xfrm>
            <a:custGeom>
              <a:avLst/>
              <a:gdLst/>
              <a:ahLst/>
              <a:cxnLst/>
              <a:rect l="l" t="t" r="r" b="b"/>
              <a:pathLst>
                <a:path w="2084" h="2086" extrusionOk="0">
                  <a:moveTo>
                    <a:pt x="1314" y="1"/>
                  </a:moveTo>
                  <a:lnTo>
                    <a:pt x="1314" y="1"/>
                  </a:lnTo>
                  <a:cubicBezTo>
                    <a:pt x="1137" y="666"/>
                    <a:pt x="1027" y="902"/>
                    <a:pt x="673" y="902"/>
                  </a:cubicBezTo>
                  <a:cubicBezTo>
                    <a:pt x="510" y="902"/>
                    <a:pt x="296" y="853"/>
                    <a:pt x="1" y="773"/>
                  </a:cubicBezTo>
                  <a:lnTo>
                    <a:pt x="1" y="773"/>
                  </a:lnTo>
                  <a:cubicBezTo>
                    <a:pt x="942" y="1028"/>
                    <a:pt x="999" y="1115"/>
                    <a:pt x="770" y="2086"/>
                  </a:cubicBezTo>
                  <a:cubicBezTo>
                    <a:pt x="927" y="1420"/>
                    <a:pt x="1030" y="1184"/>
                    <a:pt x="1392" y="1184"/>
                  </a:cubicBezTo>
                  <a:cubicBezTo>
                    <a:pt x="1558" y="1184"/>
                    <a:pt x="1779" y="1233"/>
                    <a:pt x="2084" y="1314"/>
                  </a:cubicBezTo>
                  <a:cubicBezTo>
                    <a:pt x="1113" y="1058"/>
                    <a:pt x="1056" y="971"/>
                    <a:pt x="131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771" name="Google Shape;1771;p9"/>
          <p:cNvGrpSpPr/>
          <p:nvPr/>
        </p:nvGrpSpPr>
        <p:grpSpPr>
          <a:xfrm>
            <a:off x="1145791" y="590889"/>
            <a:ext cx="10095924" cy="5705603"/>
            <a:chOff x="859343" y="443167"/>
            <a:chExt cx="7571943" cy="4279202"/>
          </a:xfrm>
        </p:grpSpPr>
        <p:grpSp>
          <p:nvGrpSpPr>
            <p:cNvPr id="1772" name="Google Shape;1772;p9"/>
            <p:cNvGrpSpPr/>
            <p:nvPr/>
          </p:nvGrpSpPr>
          <p:grpSpPr>
            <a:xfrm>
              <a:off x="859343" y="443179"/>
              <a:ext cx="1478072" cy="614129"/>
              <a:chOff x="219125" y="484675"/>
              <a:chExt cx="1622650" cy="674200"/>
            </a:xfrm>
          </p:grpSpPr>
          <p:sp>
            <p:nvSpPr>
              <p:cNvPr id="1773" name="Google Shape;1773;p9"/>
              <p:cNvSpPr/>
              <p:nvPr/>
            </p:nvSpPr>
            <p:spPr>
              <a:xfrm>
                <a:off x="236475" y="505250"/>
                <a:ext cx="1587600" cy="629875"/>
              </a:xfrm>
              <a:custGeom>
                <a:avLst/>
                <a:gdLst/>
                <a:ahLst/>
                <a:cxnLst/>
                <a:rect l="l" t="t" r="r" b="b"/>
                <a:pathLst>
                  <a:path w="63504" h="25195" extrusionOk="0">
                    <a:moveTo>
                      <a:pt x="0" y="5330"/>
                    </a:moveTo>
                    <a:lnTo>
                      <a:pt x="19865" y="25195"/>
                    </a:lnTo>
                    <a:lnTo>
                      <a:pt x="6350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grpSp>
            <p:nvGrpSpPr>
              <p:cNvPr id="1774" name="Google Shape;1774;p9"/>
              <p:cNvGrpSpPr/>
              <p:nvPr/>
            </p:nvGrpSpPr>
            <p:grpSpPr>
              <a:xfrm>
                <a:off x="219125" y="484675"/>
                <a:ext cx="1622650" cy="674200"/>
                <a:chOff x="219125" y="484675"/>
                <a:chExt cx="1622650" cy="674200"/>
              </a:xfrm>
            </p:grpSpPr>
            <p:sp>
              <p:nvSpPr>
                <p:cNvPr id="1775" name="Google Shape;1775;p9"/>
                <p:cNvSpPr/>
                <p:nvPr/>
              </p:nvSpPr>
              <p:spPr>
                <a:xfrm>
                  <a:off x="709825" y="1114775"/>
                  <a:ext cx="44100" cy="441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776" name="Google Shape;1776;p9"/>
                <p:cNvSpPr/>
                <p:nvPr/>
              </p:nvSpPr>
              <p:spPr>
                <a:xfrm>
                  <a:off x="219125" y="614750"/>
                  <a:ext cx="44100" cy="441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777" name="Google Shape;1777;p9"/>
                <p:cNvSpPr/>
                <p:nvPr/>
              </p:nvSpPr>
              <p:spPr>
                <a:xfrm>
                  <a:off x="1797675" y="484675"/>
                  <a:ext cx="44100" cy="441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grpSp>
          <p:nvGrpSpPr>
            <p:cNvPr id="1778" name="Google Shape;1778;p9"/>
            <p:cNvGrpSpPr/>
            <p:nvPr/>
          </p:nvGrpSpPr>
          <p:grpSpPr>
            <a:xfrm>
              <a:off x="7488012" y="3652325"/>
              <a:ext cx="740188" cy="1070044"/>
              <a:chOff x="8233275" y="1900925"/>
              <a:chExt cx="753525" cy="1089325"/>
            </a:xfrm>
          </p:grpSpPr>
          <p:sp>
            <p:nvSpPr>
              <p:cNvPr id="1779" name="Google Shape;1779;p9"/>
              <p:cNvSpPr/>
              <p:nvPr/>
            </p:nvSpPr>
            <p:spPr>
              <a:xfrm>
                <a:off x="8253250" y="1915500"/>
                <a:ext cx="721275" cy="1052350"/>
              </a:xfrm>
              <a:custGeom>
                <a:avLst/>
                <a:gdLst/>
                <a:ahLst/>
                <a:cxnLst/>
                <a:rect l="l" t="t" r="r" b="b"/>
                <a:pathLst>
                  <a:path w="28851" h="42094" extrusionOk="0">
                    <a:moveTo>
                      <a:pt x="17973" y="0"/>
                    </a:moveTo>
                    <a:lnTo>
                      <a:pt x="0" y="42094"/>
                    </a:lnTo>
                    <a:lnTo>
                      <a:pt x="28851" y="20338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80" name="Google Shape;1780;p9"/>
              <p:cNvSpPr/>
              <p:nvPr/>
            </p:nvSpPr>
            <p:spPr>
              <a:xfrm>
                <a:off x="8679625" y="1900925"/>
                <a:ext cx="44100" cy="441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81" name="Google Shape;1781;p9"/>
              <p:cNvSpPr/>
              <p:nvPr/>
            </p:nvSpPr>
            <p:spPr>
              <a:xfrm>
                <a:off x="8942700" y="2405175"/>
                <a:ext cx="44100" cy="441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82" name="Google Shape;1782;p9"/>
              <p:cNvSpPr/>
              <p:nvPr/>
            </p:nvSpPr>
            <p:spPr>
              <a:xfrm>
                <a:off x="8233275" y="2946150"/>
                <a:ext cx="44100" cy="441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783" name="Google Shape;1783;p9"/>
            <p:cNvGrpSpPr/>
            <p:nvPr/>
          </p:nvGrpSpPr>
          <p:grpSpPr>
            <a:xfrm>
              <a:off x="1438024" y="1996727"/>
              <a:ext cx="740177" cy="816582"/>
              <a:chOff x="6715777" y="3950739"/>
              <a:chExt cx="586325" cy="646900"/>
            </a:xfrm>
          </p:grpSpPr>
          <p:sp>
            <p:nvSpPr>
              <p:cNvPr id="1784" name="Google Shape;1784;p9"/>
              <p:cNvSpPr/>
              <p:nvPr/>
            </p:nvSpPr>
            <p:spPr>
              <a:xfrm>
                <a:off x="6727925" y="4221225"/>
                <a:ext cx="484800" cy="366550"/>
              </a:xfrm>
              <a:custGeom>
                <a:avLst/>
                <a:gdLst/>
                <a:ahLst/>
                <a:cxnLst/>
                <a:rect l="l" t="t" r="r" b="b"/>
                <a:pathLst>
                  <a:path w="19392" h="14662" extrusionOk="0">
                    <a:moveTo>
                      <a:pt x="19392" y="2128"/>
                    </a:moveTo>
                    <a:lnTo>
                      <a:pt x="0" y="14662"/>
                    </a:lnTo>
                    <a:lnTo>
                      <a:pt x="165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85" name="Google Shape;1785;p9"/>
              <p:cNvSpPr/>
              <p:nvPr/>
            </p:nvSpPr>
            <p:spPr>
              <a:xfrm>
                <a:off x="7112225" y="3967000"/>
                <a:ext cx="177350" cy="307425"/>
              </a:xfrm>
              <a:custGeom>
                <a:avLst/>
                <a:gdLst/>
                <a:ahLst/>
                <a:cxnLst/>
                <a:rect l="l" t="t" r="r" b="b"/>
                <a:pathLst>
                  <a:path w="7094" h="12297" extrusionOk="0">
                    <a:moveTo>
                      <a:pt x="4729" y="12297"/>
                    </a:moveTo>
                    <a:lnTo>
                      <a:pt x="0" y="473"/>
                    </a:lnTo>
                    <a:lnTo>
                      <a:pt x="7094" y="0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786" name="Google Shape;1786;p9"/>
              <p:cNvSpPr/>
              <p:nvPr/>
            </p:nvSpPr>
            <p:spPr>
              <a:xfrm>
                <a:off x="7203502" y="4257489"/>
                <a:ext cx="30600" cy="306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87" name="Google Shape;1787;p9"/>
              <p:cNvSpPr/>
              <p:nvPr/>
            </p:nvSpPr>
            <p:spPr>
              <a:xfrm>
                <a:off x="7271502" y="3950739"/>
                <a:ext cx="30600" cy="306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88" name="Google Shape;1788;p9"/>
              <p:cNvSpPr/>
              <p:nvPr/>
            </p:nvSpPr>
            <p:spPr>
              <a:xfrm>
                <a:off x="7103027" y="3966989"/>
                <a:ext cx="30600" cy="306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89" name="Google Shape;1789;p9"/>
              <p:cNvSpPr/>
              <p:nvPr/>
            </p:nvSpPr>
            <p:spPr>
              <a:xfrm>
                <a:off x="6755677" y="4207889"/>
                <a:ext cx="30600" cy="306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90" name="Google Shape;1790;p9"/>
              <p:cNvSpPr/>
              <p:nvPr/>
            </p:nvSpPr>
            <p:spPr>
              <a:xfrm>
                <a:off x="6715777" y="4567039"/>
                <a:ext cx="30600" cy="306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791" name="Google Shape;1791;p9"/>
            <p:cNvGrpSpPr/>
            <p:nvPr/>
          </p:nvGrpSpPr>
          <p:grpSpPr>
            <a:xfrm>
              <a:off x="7691071" y="443167"/>
              <a:ext cx="740215" cy="1050616"/>
              <a:chOff x="8082452" y="285774"/>
              <a:chExt cx="498898" cy="708105"/>
            </a:xfrm>
          </p:grpSpPr>
          <p:grpSp>
            <p:nvGrpSpPr>
              <p:cNvPr id="1792" name="Google Shape;1792;p9"/>
              <p:cNvGrpSpPr/>
              <p:nvPr/>
            </p:nvGrpSpPr>
            <p:grpSpPr>
              <a:xfrm>
                <a:off x="8082452" y="285774"/>
                <a:ext cx="498898" cy="708105"/>
                <a:chOff x="7865075" y="285763"/>
                <a:chExt cx="716293" cy="1016662"/>
              </a:xfrm>
            </p:grpSpPr>
            <p:sp>
              <p:nvSpPr>
                <p:cNvPr id="1793" name="Google Shape;1793;p9"/>
                <p:cNvSpPr/>
                <p:nvPr/>
              </p:nvSpPr>
              <p:spPr>
                <a:xfrm>
                  <a:off x="7886700" y="307425"/>
                  <a:ext cx="685800" cy="96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432" h="38783" extrusionOk="0">
                      <a:moveTo>
                        <a:pt x="946" y="9932"/>
                      </a:moveTo>
                      <a:lnTo>
                        <a:pt x="27432" y="24594"/>
                      </a:lnTo>
                      <a:lnTo>
                        <a:pt x="26959" y="0"/>
                      </a:lnTo>
                      <a:lnTo>
                        <a:pt x="0" y="38783"/>
                      </a:lnTo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794" name="Google Shape;1794;p9"/>
                <p:cNvSpPr/>
                <p:nvPr/>
              </p:nvSpPr>
              <p:spPr>
                <a:xfrm>
                  <a:off x="7865075" y="1258325"/>
                  <a:ext cx="44100" cy="441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795" name="Google Shape;1795;p9"/>
                <p:cNvSpPr/>
                <p:nvPr/>
              </p:nvSpPr>
              <p:spPr>
                <a:xfrm>
                  <a:off x="7865075" y="528163"/>
                  <a:ext cx="44100" cy="441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796" name="Google Shape;1796;p9"/>
                <p:cNvSpPr/>
                <p:nvPr/>
              </p:nvSpPr>
              <p:spPr>
                <a:xfrm>
                  <a:off x="8537268" y="285763"/>
                  <a:ext cx="44100" cy="441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797" name="Google Shape;1797;p9"/>
                <p:cNvSpPr/>
                <p:nvPr/>
              </p:nvSpPr>
              <p:spPr>
                <a:xfrm>
                  <a:off x="8537268" y="897663"/>
                  <a:ext cx="44100" cy="441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sp>
            <p:nvSpPr>
              <p:cNvPr id="1798" name="Google Shape;1798;p9"/>
              <p:cNvSpPr/>
              <p:nvPr/>
            </p:nvSpPr>
            <p:spPr>
              <a:xfrm>
                <a:off x="8339285" y="589063"/>
                <a:ext cx="30600" cy="30600"/>
              </a:xfrm>
              <a:prstGeom prst="ellipse">
                <a:avLst/>
              </a:prstGeom>
              <a:solidFill>
                <a:srgbClr val="76A5A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799" name="Google Shape;1799;p9"/>
            <p:cNvGrpSpPr/>
            <p:nvPr/>
          </p:nvGrpSpPr>
          <p:grpSpPr>
            <a:xfrm rot="5400000">
              <a:off x="937576" y="4111407"/>
              <a:ext cx="373126" cy="529592"/>
              <a:chOff x="8082452" y="285774"/>
              <a:chExt cx="498898" cy="708105"/>
            </a:xfrm>
          </p:grpSpPr>
          <p:grpSp>
            <p:nvGrpSpPr>
              <p:cNvPr id="1800" name="Google Shape;1800;p9"/>
              <p:cNvGrpSpPr/>
              <p:nvPr/>
            </p:nvGrpSpPr>
            <p:grpSpPr>
              <a:xfrm>
                <a:off x="8082452" y="285774"/>
                <a:ext cx="498898" cy="708105"/>
                <a:chOff x="7865075" y="285763"/>
                <a:chExt cx="716293" cy="1016662"/>
              </a:xfrm>
            </p:grpSpPr>
            <p:sp>
              <p:nvSpPr>
                <p:cNvPr id="1801" name="Google Shape;1801;p9"/>
                <p:cNvSpPr/>
                <p:nvPr/>
              </p:nvSpPr>
              <p:spPr>
                <a:xfrm>
                  <a:off x="7886700" y="307425"/>
                  <a:ext cx="685800" cy="96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432" h="38783" extrusionOk="0">
                      <a:moveTo>
                        <a:pt x="946" y="9932"/>
                      </a:moveTo>
                      <a:lnTo>
                        <a:pt x="27432" y="24594"/>
                      </a:lnTo>
                      <a:lnTo>
                        <a:pt x="26959" y="0"/>
                      </a:lnTo>
                      <a:lnTo>
                        <a:pt x="0" y="38783"/>
                      </a:lnTo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802" name="Google Shape;1802;p9"/>
                <p:cNvSpPr/>
                <p:nvPr/>
              </p:nvSpPr>
              <p:spPr>
                <a:xfrm>
                  <a:off x="7865075" y="1258325"/>
                  <a:ext cx="44100" cy="441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03" name="Google Shape;1803;p9"/>
                <p:cNvSpPr/>
                <p:nvPr/>
              </p:nvSpPr>
              <p:spPr>
                <a:xfrm>
                  <a:off x="7865075" y="528163"/>
                  <a:ext cx="44100" cy="441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04" name="Google Shape;1804;p9"/>
                <p:cNvSpPr/>
                <p:nvPr/>
              </p:nvSpPr>
              <p:spPr>
                <a:xfrm>
                  <a:off x="8537268" y="285763"/>
                  <a:ext cx="44100" cy="441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05" name="Google Shape;1805;p9"/>
                <p:cNvSpPr/>
                <p:nvPr/>
              </p:nvSpPr>
              <p:spPr>
                <a:xfrm>
                  <a:off x="8537268" y="897663"/>
                  <a:ext cx="44100" cy="441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sp>
            <p:nvSpPr>
              <p:cNvPr id="1806" name="Google Shape;1806;p9"/>
              <p:cNvSpPr/>
              <p:nvPr/>
            </p:nvSpPr>
            <p:spPr>
              <a:xfrm>
                <a:off x="8339285" y="589063"/>
                <a:ext cx="30600" cy="30600"/>
              </a:xfrm>
              <a:prstGeom prst="ellipse">
                <a:avLst/>
              </a:prstGeom>
              <a:solidFill>
                <a:srgbClr val="76A5A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sp>
        <p:nvSpPr>
          <p:cNvPr id="1807" name="Google Shape;1807;p9"/>
          <p:cNvSpPr txBox="1">
            <a:spLocks noGrp="1"/>
          </p:cNvSpPr>
          <p:nvPr>
            <p:ph type="subTitle" idx="1"/>
          </p:nvPr>
        </p:nvSpPr>
        <p:spPr>
          <a:xfrm>
            <a:off x="3644200" y="3869563"/>
            <a:ext cx="4903600" cy="172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2pPr>
            <a:lvl3pPr lvl="2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3pPr>
            <a:lvl4pPr lvl="3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4pPr>
            <a:lvl5pPr lvl="4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5pPr>
            <a:lvl6pPr lvl="5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6pPr>
            <a:lvl7pPr lvl="6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7pPr>
            <a:lvl8pPr lvl="7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8pPr>
            <a:lvl9pPr lvl="8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9pPr>
          </a:lstStyle>
          <a:p>
            <a:endParaRPr/>
          </a:p>
        </p:txBody>
      </p:sp>
      <p:sp>
        <p:nvSpPr>
          <p:cNvPr id="1808" name="Google Shape;1808;p9"/>
          <p:cNvSpPr txBox="1">
            <a:spLocks noGrp="1"/>
          </p:cNvSpPr>
          <p:nvPr>
            <p:ph type="ctrTitle"/>
          </p:nvPr>
        </p:nvSpPr>
        <p:spPr>
          <a:xfrm>
            <a:off x="3644400" y="3050763"/>
            <a:ext cx="4903600" cy="81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5333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559941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dk1"/>
        </a:solidFill>
        <a:effectLst/>
      </p:bgPr>
    </p:bg>
    <p:spTree>
      <p:nvGrpSpPr>
        <p:cNvPr id="1" name="Shape 206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5415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4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71" name="Google Shape;4771;p25"/>
          <p:cNvGrpSpPr/>
          <p:nvPr/>
        </p:nvGrpSpPr>
        <p:grpSpPr>
          <a:xfrm>
            <a:off x="-42033" y="-304867"/>
            <a:ext cx="12234000" cy="8132400"/>
            <a:chOff x="-31525" y="-228650"/>
            <a:chExt cx="9175500" cy="6099300"/>
          </a:xfrm>
        </p:grpSpPr>
        <p:sp>
          <p:nvSpPr>
            <p:cNvPr id="4772" name="Google Shape;4772;p25"/>
            <p:cNvSpPr/>
            <p:nvPr/>
          </p:nvSpPr>
          <p:spPr>
            <a:xfrm>
              <a:off x="0" y="-228600"/>
              <a:ext cx="9143697" cy="6099216"/>
            </a:xfrm>
            <a:custGeom>
              <a:avLst/>
              <a:gdLst/>
              <a:ahLst/>
              <a:cxnLst/>
              <a:rect l="l" t="t" r="r" b="b"/>
              <a:pathLst>
                <a:path w="285317" h="190318" extrusionOk="0">
                  <a:moveTo>
                    <a:pt x="0" y="0"/>
                  </a:moveTo>
                  <a:lnTo>
                    <a:pt x="0" y="190317"/>
                  </a:lnTo>
                  <a:lnTo>
                    <a:pt x="285316" y="190317"/>
                  </a:lnTo>
                  <a:lnTo>
                    <a:pt x="285316" y="0"/>
                  </a:lnTo>
                  <a:close/>
                </a:path>
              </a:pathLst>
            </a:custGeom>
            <a:solidFill>
              <a:srgbClr val="0A20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4773" name="Google Shape;4773;p25"/>
            <p:cNvGrpSpPr/>
            <p:nvPr/>
          </p:nvGrpSpPr>
          <p:grpSpPr>
            <a:xfrm>
              <a:off x="-10" y="-228620"/>
              <a:ext cx="9143697" cy="6099216"/>
              <a:chOff x="238125" y="471975"/>
              <a:chExt cx="7132925" cy="4757950"/>
            </a:xfrm>
          </p:grpSpPr>
          <p:sp>
            <p:nvSpPr>
              <p:cNvPr id="4774" name="Google Shape;4774;p25"/>
              <p:cNvSpPr/>
              <p:nvPr/>
            </p:nvSpPr>
            <p:spPr>
              <a:xfrm>
                <a:off x="238125" y="471975"/>
                <a:ext cx="7132925" cy="1271425"/>
              </a:xfrm>
              <a:custGeom>
                <a:avLst/>
                <a:gdLst/>
                <a:ahLst/>
                <a:cxnLst/>
                <a:rect l="l" t="t" r="r" b="b"/>
                <a:pathLst>
                  <a:path w="285317" h="50857" extrusionOk="0">
                    <a:moveTo>
                      <a:pt x="0" y="0"/>
                    </a:moveTo>
                    <a:lnTo>
                      <a:pt x="0" y="32526"/>
                    </a:lnTo>
                    <a:cubicBezTo>
                      <a:pt x="17119" y="33097"/>
                      <a:pt x="33964" y="35379"/>
                      <a:pt x="50512" y="38529"/>
                    </a:cubicBezTo>
                    <a:cubicBezTo>
                      <a:pt x="70758" y="42227"/>
                      <a:pt x="90731" y="46518"/>
                      <a:pt x="110999" y="48504"/>
                    </a:cubicBezTo>
                    <a:cubicBezTo>
                      <a:pt x="124644" y="50149"/>
                      <a:pt x="138299" y="50856"/>
                      <a:pt x="151950" y="50856"/>
                    </a:cubicBezTo>
                    <a:cubicBezTo>
                      <a:pt x="159696" y="50856"/>
                      <a:pt x="167442" y="50629"/>
                      <a:pt x="175184" y="50216"/>
                    </a:cubicBezTo>
                    <a:cubicBezTo>
                      <a:pt x="212275" y="48504"/>
                      <a:pt x="249093" y="42227"/>
                      <a:pt x="285316" y="33393"/>
                    </a:cubicBezTo>
                    <a:lnTo>
                      <a:pt x="285316" y="3424"/>
                    </a:lnTo>
                    <a:cubicBezTo>
                      <a:pt x="279610" y="5432"/>
                      <a:pt x="273904" y="7144"/>
                      <a:pt x="268197" y="8856"/>
                    </a:cubicBezTo>
                    <a:cubicBezTo>
                      <a:pt x="249093" y="13992"/>
                      <a:pt x="229394" y="17690"/>
                      <a:pt x="209719" y="19972"/>
                    </a:cubicBezTo>
                    <a:cubicBezTo>
                      <a:pt x="197328" y="21430"/>
                      <a:pt x="184936" y="22310"/>
                      <a:pt x="172467" y="22310"/>
                    </a:cubicBezTo>
                    <a:cubicBezTo>
                      <a:pt x="165414" y="22310"/>
                      <a:pt x="158335" y="22029"/>
                      <a:pt x="151218" y="21410"/>
                    </a:cubicBezTo>
                    <a:cubicBezTo>
                      <a:pt x="122412" y="18557"/>
                      <a:pt x="94451" y="10842"/>
                      <a:pt x="6763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75" name="Google Shape;4775;p25"/>
              <p:cNvSpPr/>
              <p:nvPr/>
            </p:nvSpPr>
            <p:spPr>
              <a:xfrm>
                <a:off x="238125" y="3786525"/>
                <a:ext cx="7132925" cy="1443400"/>
              </a:xfrm>
              <a:custGeom>
                <a:avLst/>
                <a:gdLst/>
                <a:ahLst/>
                <a:cxnLst/>
                <a:rect l="l" t="t" r="r" b="b"/>
                <a:pathLst>
                  <a:path w="285317" h="57736" extrusionOk="0">
                    <a:moveTo>
                      <a:pt x="162030" y="0"/>
                    </a:moveTo>
                    <a:cubicBezTo>
                      <a:pt x="153770" y="0"/>
                      <a:pt x="145502" y="473"/>
                      <a:pt x="137249" y="1813"/>
                    </a:cubicBezTo>
                    <a:cubicBezTo>
                      <a:pt x="126977" y="3525"/>
                      <a:pt x="116980" y="6081"/>
                      <a:pt x="106708" y="8364"/>
                    </a:cubicBezTo>
                    <a:cubicBezTo>
                      <a:pt x="86166" y="13226"/>
                      <a:pt x="65349" y="16923"/>
                      <a:pt x="44235" y="17220"/>
                    </a:cubicBezTo>
                    <a:cubicBezTo>
                      <a:pt x="42786" y="17247"/>
                      <a:pt x="41336" y="17260"/>
                      <a:pt x="39887" y="17260"/>
                    </a:cubicBezTo>
                    <a:cubicBezTo>
                      <a:pt x="26503" y="17260"/>
                      <a:pt x="13140" y="16130"/>
                      <a:pt x="0" y="14070"/>
                    </a:cubicBezTo>
                    <a:lnTo>
                      <a:pt x="0" y="43173"/>
                    </a:lnTo>
                    <a:cubicBezTo>
                      <a:pt x="15133" y="40890"/>
                      <a:pt x="30244" y="38037"/>
                      <a:pt x="45080" y="35184"/>
                    </a:cubicBezTo>
                    <a:cubicBezTo>
                      <a:pt x="67631" y="31189"/>
                      <a:pt x="90160" y="27492"/>
                      <a:pt x="112985" y="26350"/>
                    </a:cubicBezTo>
                    <a:cubicBezTo>
                      <a:pt x="118569" y="25989"/>
                      <a:pt x="124189" y="25791"/>
                      <a:pt x="129817" y="25791"/>
                    </a:cubicBezTo>
                    <a:cubicBezTo>
                      <a:pt x="146622" y="25791"/>
                      <a:pt x="163506" y="27560"/>
                      <a:pt x="179749" y="32057"/>
                    </a:cubicBezTo>
                    <a:cubicBezTo>
                      <a:pt x="200292" y="37763"/>
                      <a:pt x="219420" y="47738"/>
                      <a:pt x="239392" y="55156"/>
                    </a:cubicBezTo>
                    <a:cubicBezTo>
                      <a:pt x="242245" y="56023"/>
                      <a:pt x="244801" y="56868"/>
                      <a:pt x="247655" y="57735"/>
                    </a:cubicBezTo>
                    <a:lnTo>
                      <a:pt x="283034" y="57735"/>
                    </a:lnTo>
                    <a:cubicBezTo>
                      <a:pt x="283901" y="57438"/>
                      <a:pt x="284472" y="57164"/>
                      <a:pt x="285316" y="56868"/>
                    </a:cubicBezTo>
                    <a:lnTo>
                      <a:pt x="285316" y="23771"/>
                    </a:lnTo>
                    <a:cubicBezTo>
                      <a:pt x="267056" y="19503"/>
                      <a:pt x="249093" y="14367"/>
                      <a:pt x="230832" y="9802"/>
                    </a:cubicBezTo>
                    <a:cubicBezTo>
                      <a:pt x="210563" y="4940"/>
                      <a:pt x="189747" y="946"/>
                      <a:pt x="168907" y="101"/>
                    </a:cubicBezTo>
                    <a:cubicBezTo>
                      <a:pt x="166616" y="37"/>
                      <a:pt x="164323" y="0"/>
                      <a:pt x="1620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76" name="Google Shape;4776;p25"/>
              <p:cNvSpPr/>
              <p:nvPr/>
            </p:nvSpPr>
            <p:spPr>
              <a:xfrm>
                <a:off x="238125" y="2457100"/>
                <a:ext cx="7132925" cy="1306725"/>
              </a:xfrm>
              <a:custGeom>
                <a:avLst/>
                <a:gdLst/>
                <a:ahLst/>
                <a:cxnLst/>
                <a:rect l="l" t="t" r="r" b="b"/>
                <a:pathLst>
                  <a:path w="285317" h="52269" extrusionOk="0">
                    <a:moveTo>
                      <a:pt x="192964" y="1"/>
                    </a:moveTo>
                    <a:cubicBezTo>
                      <a:pt x="189513" y="1"/>
                      <a:pt x="186058" y="73"/>
                      <a:pt x="182602" y="210"/>
                    </a:cubicBezTo>
                    <a:cubicBezTo>
                      <a:pt x="159777" y="1054"/>
                      <a:pt x="137249" y="4478"/>
                      <a:pt x="114994" y="8198"/>
                    </a:cubicBezTo>
                    <a:cubicBezTo>
                      <a:pt x="92739" y="11622"/>
                      <a:pt x="70758" y="15617"/>
                      <a:pt x="48504" y="16758"/>
                    </a:cubicBezTo>
                    <a:cubicBezTo>
                      <a:pt x="42364" y="16973"/>
                      <a:pt x="36264" y="17065"/>
                      <a:pt x="30172" y="17065"/>
                    </a:cubicBezTo>
                    <a:cubicBezTo>
                      <a:pt x="20138" y="17065"/>
                      <a:pt x="10126" y="16816"/>
                      <a:pt x="0" y="16461"/>
                    </a:cubicBezTo>
                    <a:lnTo>
                      <a:pt x="0" y="51840"/>
                    </a:lnTo>
                    <a:cubicBezTo>
                      <a:pt x="5855" y="52126"/>
                      <a:pt x="11704" y="52268"/>
                      <a:pt x="17553" y="52268"/>
                    </a:cubicBezTo>
                    <a:cubicBezTo>
                      <a:pt x="23402" y="52268"/>
                      <a:pt x="29251" y="52126"/>
                      <a:pt x="35105" y="51840"/>
                    </a:cubicBezTo>
                    <a:cubicBezTo>
                      <a:pt x="55922" y="50699"/>
                      <a:pt x="76465" y="47572"/>
                      <a:pt x="96734" y="43007"/>
                    </a:cubicBezTo>
                    <a:cubicBezTo>
                      <a:pt x="117550" y="38442"/>
                      <a:pt x="137522" y="31868"/>
                      <a:pt x="158065" y="27303"/>
                    </a:cubicBezTo>
                    <a:cubicBezTo>
                      <a:pt x="171879" y="24192"/>
                      <a:pt x="185681" y="22279"/>
                      <a:pt x="199575" y="22279"/>
                    </a:cubicBezTo>
                    <a:cubicBezTo>
                      <a:pt x="206067" y="22279"/>
                      <a:pt x="212580" y="22697"/>
                      <a:pt x="219123" y="23605"/>
                    </a:cubicBezTo>
                    <a:cubicBezTo>
                      <a:pt x="239392" y="26162"/>
                      <a:pt x="259067" y="32439"/>
                      <a:pt x="277898" y="39857"/>
                    </a:cubicBezTo>
                    <a:cubicBezTo>
                      <a:pt x="278195" y="39857"/>
                      <a:pt x="278469" y="40154"/>
                      <a:pt x="278469" y="40428"/>
                    </a:cubicBezTo>
                    <a:cubicBezTo>
                      <a:pt x="280751" y="40998"/>
                      <a:pt x="283034" y="41569"/>
                      <a:pt x="285316" y="42436"/>
                    </a:cubicBezTo>
                    <a:lnTo>
                      <a:pt x="285316" y="20752"/>
                    </a:lnTo>
                    <a:cubicBezTo>
                      <a:pt x="272762" y="16758"/>
                      <a:pt x="260208" y="11896"/>
                      <a:pt x="247655" y="7628"/>
                    </a:cubicBezTo>
                    <a:cubicBezTo>
                      <a:pt x="229860" y="2087"/>
                      <a:pt x="211466" y="1"/>
                      <a:pt x="192964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4777" name="Google Shape;4777;p25"/>
            <p:cNvSpPr/>
            <p:nvPr/>
          </p:nvSpPr>
          <p:spPr>
            <a:xfrm>
              <a:off x="-31525" y="-228650"/>
              <a:ext cx="9175500" cy="6099300"/>
            </a:xfrm>
            <a:prstGeom prst="rect">
              <a:avLst/>
            </a:prstGeom>
            <a:solidFill>
              <a:srgbClr val="000000">
                <a:alpha val="5044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4778" name="Google Shape;4778;p25"/>
            <p:cNvGrpSpPr/>
            <p:nvPr/>
          </p:nvGrpSpPr>
          <p:grpSpPr>
            <a:xfrm>
              <a:off x="201120" y="-173787"/>
              <a:ext cx="8824055" cy="6026084"/>
              <a:chOff x="395025" y="514750"/>
              <a:chExt cx="6883575" cy="4700900"/>
            </a:xfrm>
          </p:grpSpPr>
          <p:sp>
            <p:nvSpPr>
              <p:cNvPr id="4779" name="Google Shape;4779;p25"/>
              <p:cNvSpPr/>
              <p:nvPr/>
            </p:nvSpPr>
            <p:spPr>
              <a:xfrm>
                <a:off x="523425" y="864550"/>
                <a:ext cx="35975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3" extrusionOk="0">
                    <a:moveTo>
                      <a:pt x="571" y="1"/>
                    </a:moveTo>
                    <a:cubicBezTo>
                      <a:pt x="1" y="1"/>
                      <a:pt x="1" y="1142"/>
                      <a:pt x="571" y="1142"/>
                    </a:cubicBezTo>
                    <a:cubicBezTo>
                      <a:pt x="1439" y="1142"/>
                      <a:pt x="1439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80" name="Google Shape;4780;p25"/>
              <p:cNvSpPr/>
              <p:nvPr/>
            </p:nvSpPr>
            <p:spPr>
              <a:xfrm>
                <a:off x="1992800" y="1170975"/>
                <a:ext cx="42825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713" h="1143" extrusionOk="0">
                    <a:moveTo>
                      <a:pt x="868" y="1"/>
                    </a:moveTo>
                    <a:cubicBezTo>
                      <a:pt x="1" y="1"/>
                      <a:pt x="1" y="1142"/>
                      <a:pt x="868" y="1142"/>
                    </a:cubicBezTo>
                    <a:cubicBezTo>
                      <a:pt x="1713" y="1142"/>
                      <a:pt x="1713" y="1"/>
                      <a:pt x="868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81" name="Google Shape;4781;p25"/>
              <p:cNvSpPr/>
              <p:nvPr/>
            </p:nvSpPr>
            <p:spPr>
              <a:xfrm>
                <a:off x="1187075" y="2854350"/>
                <a:ext cx="35400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16" h="1142" extrusionOk="0">
                    <a:moveTo>
                      <a:pt x="845" y="0"/>
                    </a:moveTo>
                    <a:cubicBezTo>
                      <a:pt x="0" y="0"/>
                      <a:pt x="0" y="1142"/>
                      <a:pt x="845" y="1142"/>
                    </a:cubicBezTo>
                    <a:cubicBezTo>
                      <a:pt x="1416" y="1142"/>
                      <a:pt x="1416" y="0"/>
                      <a:pt x="84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82" name="Google Shape;4782;p25"/>
              <p:cNvSpPr/>
              <p:nvPr/>
            </p:nvSpPr>
            <p:spPr>
              <a:xfrm>
                <a:off x="2149725" y="3518000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868" y="0"/>
                    </a:moveTo>
                    <a:cubicBezTo>
                      <a:pt x="1" y="0"/>
                      <a:pt x="1" y="1142"/>
                      <a:pt x="868" y="1142"/>
                    </a:cubicBezTo>
                    <a:cubicBezTo>
                      <a:pt x="1439" y="1142"/>
                      <a:pt x="1439" y="0"/>
                      <a:pt x="86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83" name="Google Shape;4783;p25"/>
              <p:cNvSpPr/>
              <p:nvPr/>
            </p:nvSpPr>
            <p:spPr>
              <a:xfrm>
                <a:off x="6337025" y="1598950"/>
                <a:ext cx="35425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417" h="1143" extrusionOk="0">
                    <a:moveTo>
                      <a:pt x="845" y="1"/>
                    </a:moveTo>
                    <a:cubicBezTo>
                      <a:pt x="1" y="1"/>
                      <a:pt x="1" y="1142"/>
                      <a:pt x="845" y="1142"/>
                    </a:cubicBezTo>
                    <a:cubicBezTo>
                      <a:pt x="1416" y="1142"/>
                      <a:pt x="1416" y="1"/>
                      <a:pt x="84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84" name="Google Shape;4784;p25"/>
              <p:cNvSpPr/>
              <p:nvPr/>
            </p:nvSpPr>
            <p:spPr>
              <a:xfrm>
                <a:off x="6586400" y="2562175"/>
                <a:ext cx="35975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3" extrusionOk="0">
                    <a:moveTo>
                      <a:pt x="868" y="1"/>
                    </a:moveTo>
                    <a:cubicBezTo>
                      <a:pt x="1" y="1"/>
                      <a:pt x="1" y="1142"/>
                      <a:pt x="868" y="1142"/>
                    </a:cubicBezTo>
                    <a:cubicBezTo>
                      <a:pt x="1439" y="1142"/>
                      <a:pt x="1439" y="1"/>
                      <a:pt x="868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85" name="Google Shape;4785;p25"/>
              <p:cNvSpPr/>
              <p:nvPr/>
            </p:nvSpPr>
            <p:spPr>
              <a:xfrm>
                <a:off x="5002900" y="2191275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571" y="1"/>
                    </a:moveTo>
                    <a:cubicBezTo>
                      <a:pt x="0" y="1"/>
                      <a:pt x="0" y="1142"/>
                      <a:pt x="571" y="1142"/>
                    </a:cubicBezTo>
                    <a:cubicBezTo>
                      <a:pt x="1438" y="1142"/>
                      <a:pt x="143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86" name="Google Shape;4786;p25"/>
              <p:cNvSpPr/>
              <p:nvPr/>
            </p:nvSpPr>
            <p:spPr>
              <a:xfrm>
                <a:off x="3661900" y="1649175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571" y="1"/>
                    </a:moveTo>
                    <a:cubicBezTo>
                      <a:pt x="1" y="1"/>
                      <a:pt x="1" y="1142"/>
                      <a:pt x="571" y="1142"/>
                    </a:cubicBezTo>
                    <a:cubicBezTo>
                      <a:pt x="1439" y="1142"/>
                      <a:pt x="1439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87" name="Google Shape;4787;p25"/>
              <p:cNvSpPr/>
              <p:nvPr/>
            </p:nvSpPr>
            <p:spPr>
              <a:xfrm>
                <a:off x="3619100" y="3410725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572" y="0"/>
                    </a:moveTo>
                    <a:cubicBezTo>
                      <a:pt x="1" y="0"/>
                      <a:pt x="1" y="1141"/>
                      <a:pt x="572" y="1141"/>
                    </a:cubicBezTo>
                    <a:cubicBezTo>
                      <a:pt x="1439" y="1141"/>
                      <a:pt x="1439" y="0"/>
                      <a:pt x="572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88" name="Google Shape;4788;p25"/>
              <p:cNvSpPr/>
              <p:nvPr/>
            </p:nvSpPr>
            <p:spPr>
              <a:xfrm>
                <a:off x="744825" y="4794500"/>
                <a:ext cx="3542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17" h="1142" extrusionOk="0">
                    <a:moveTo>
                      <a:pt x="572" y="0"/>
                    </a:moveTo>
                    <a:cubicBezTo>
                      <a:pt x="1" y="0"/>
                      <a:pt x="1" y="1142"/>
                      <a:pt x="572" y="1142"/>
                    </a:cubicBezTo>
                    <a:cubicBezTo>
                      <a:pt x="1416" y="1142"/>
                      <a:pt x="1416" y="0"/>
                      <a:pt x="572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89" name="Google Shape;4789;p25"/>
              <p:cNvSpPr/>
              <p:nvPr/>
            </p:nvSpPr>
            <p:spPr>
              <a:xfrm>
                <a:off x="3833100" y="4930300"/>
                <a:ext cx="35975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3" extrusionOk="0">
                    <a:moveTo>
                      <a:pt x="571" y="1"/>
                    </a:moveTo>
                    <a:cubicBezTo>
                      <a:pt x="0" y="1"/>
                      <a:pt x="0" y="1142"/>
                      <a:pt x="571" y="1142"/>
                    </a:cubicBezTo>
                    <a:cubicBezTo>
                      <a:pt x="1438" y="1142"/>
                      <a:pt x="143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90" name="Google Shape;4790;p25"/>
              <p:cNvSpPr/>
              <p:nvPr/>
            </p:nvSpPr>
            <p:spPr>
              <a:xfrm>
                <a:off x="5430875" y="3396450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868" y="0"/>
                    </a:moveTo>
                    <a:cubicBezTo>
                      <a:pt x="0" y="0"/>
                      <a:pt x="0" y="1142"/>
                      <a:pt x="868" y="1142"/>
                    </a:cubicBezTo>
                    <a:cubicBezTo>
                      <a:pt x="1438" y="1142"/>
                      <a:pt x="1438" y="0"/>
                      <a:pt x="86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91" name="Google Shape;4791;p25"/>
              <p:cNvSpPr/>
              <p:nvPr/>
            </p:nvSpPr>
            <p:spPr>
              <a:xfrm>
                <a:off x="6586400" y="5072975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868" y="0"/>
                    </a:moveTo>
                    <a:cubicBezTo>
                      <a:pt x="1" y="0"/>
                      <a:pt x="1" y="1141"/>
                      <a:pt x="868" y="1141"/>
                    </a:cubicBezTo>
                    <a:cubicBezTo>
                      <a:pt x="1439" y="1141"/>
                      <a:pt x="1439" y="0"/>
                      <a:pt x="86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92" name="Google Shape;4792;p25"/>
              <p:cNvSpPr/>
              <p:nvPr/>
            </p:nvSpPr>
            <p:spPr>
              <a:xfrm>
                <a:off x="6843175" y="3367925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572" y="0"/>
                    </a:moveTo>
                    <a:cubicBezTo>
                      <a:pt x="1" y="0"/>
                      <a:pt x="1" y="1141"/>
                      <a:pt x="572" y="1141"/>
                    </a:cubicBezTo>
                    <a:cubicBezTo>
                      <a:pt x="1439" y="1141"/>
                      <a:pt x="1439" y="0"/>
                      <a:pt x="572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93" name="Google Shape;4793;p25"/>
              <p:cNvSpPr/>
              <p:nvPr/>
            </p:nvSpPr>
            <p:spPr>
              <a:xfrm>
                <a:off x="4610875" y="3738825"/>
                <a:ext cx="35400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16" h="1142" extrusionOk="0">
                    <a:moveTo>
                      <a:pt x="845" y="1"/>
                    </a:moveTo>
                    <a:cubicBezTo>
                      <a:pt x="0" y="1"/>
                      <a:pt x="0" y="1142"/>
                      <a:pt x="845" y="1142"/>
                    </a:cubicBezTo>
                    <a:cubicBezTo>
                      <a:pt x="1415" y="1142"/>
                      <a:pt x="1415" y="1"/>
                      <a:pt x="84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94" name="Google Shape;4794;p25"/>
              <p:cNvSpPr/>
              <p:nvPr/>
            </p:nvSpPr>
            <p:spPr>
              <a:xfrm>
                <a:off x="5324150" y="964425"/>
                <a:ext cx="3542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17" h="1142" extrusionOk="0">
                    <a:moveTo>
                      <a:pt x="845" y="0"/>
                    </a:moveTo>
                    <a:cubicBezTo>
                      <a:pt x="1" y="0"/>
                      <a:pt x="1" y="1141"/>
                      <a:pt x="845" y="1141"/>
                    </a:cubicBezTo>
                    <a:cubicBezTo>
                      <a:pt x="1416" y="1141"/>
                      <a:pt x="1416" y="0"/>
                      <a:pt x="84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95" name="Google Shape;4795;p25"/>
              <p:cNvSpPr/>
              <p:nvPr/>
            </p:nvSpPr>
            <p:spPr>
              <a:xfrm>
                <a:off x="3148350" y="807500"/>
                <a:ext cx="42800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712" h="1142" extrusionOk="0">
                    <a:moveTo>
                      <a:pt x="867" y="0"/>
                    </a:moveTo>
                    <a:cubicBezTo>
                      <a:pt x="0" y="0"/>
                      <a:pt x="0" y="1142"/>
                      <a:pt x="867" y="1142"/>
                    </a:cubicBezTo>
                    <a:cubicBezTo>
                      <a:pt x="1438" y="1142"/>
                      <a:pt x="1712" y="0"/>
                      <a:pt x="86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96" name="Google Shape;4796;p25"/>
              <p:cNvSpPr/>
              <p:nvPr/>
            </p:nvSpPr>
            <p:spPr>
              <a:xfrm>
                <a:off x="2534900" y="2355050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868" y="0"/>
                    </a:moveTo>
                    <a:cubicBezTo>
                      <a:pt x="1" y="0"/>
                      <a:pt x="1" y="1142"/>
                      <a:pt x="868" y="1142"/>
                    </a:cubicBezTo>
                    <a:cubicBezTo>
                      <a:pt x="1439" y="1142"/>
                      <a:pt x="1439" y="0"/>
                      <a:pt x="86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97" name="Google Shape;4797;p25"/>
              <p:cNvSpPr/>
              <p:nvPr/>
            </p:nvSpPr>
            <p:spPr>
              <a:xfrm>
                <a:off x="466375" y="2191275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867" y="1"/>
                    </a:moveTo>
                    <a:cubicBezTo>
                      <a:pt x="0" y="1"/>
                      <a:pt x="0" y="1142"/>
                      <a:pt x="867" y="1142"/>
                    </a:cubicBezTo>
                    <a:cubicBezTo>
                      <a:pt x="1438" y="1142"/>
                      <a:pt x="1438" y="1"/>
                      <a:pt x="86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98" name="Google Shape;4798;p25"/>
              <p:cNvSpPr/>
              <p:nvPr/>
            </p:nvSpPr>
            <p:spPr>
              <a:xfrm>
                <a:off x="616450" y="3931700"/>
                <a:ext cx="35400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16" h="1142" extrusionOk="0">
                    <a:moveTo>
                      <a:pt x="571" y="1"/>
                    </a:moveTo>
                    <a:cubicBezTo>
                      <a:pt x="0" y="1"/>
                      <a:pt x="0" y="1142"/>
                      <a:pt x="571" y="1142"/>
                    </a:cubicBezTo>
                    <a:cubicBezTo>
                      <a:pt x="1415" y="1142"/>
                      <a:pt x="141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99" name="Google Shape;4799;p25"/>
              <p:cNvSpPr/>
              <p:nvPr/>
            </p:nvSpPr>
            <p:spPr>
              <a:xfrm>
                <a:off x="2185675" y="4830450"/>
                <a:ext cx="35400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16" h="1142" extrusionOk="0">
                    <a:moveTo>
                      <a:pt x="845" y="0"/>
                    </a:moveTo>
                    <a:cubicBezTo>
                      <a:pt x="1" y="0"/>
                      <a:pt x="1" y="1142"/>
                      <a:pt x="845" y="1142"/>
                    </a:cubicBezTo>
                    <a:cubicBezTo>
                      <a:pt x="1416" y="1142"/>
                      <a:pt x="1416" y="0"/>
                      <a:pt x="84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00" name="Google Shape;4800;p25"/>
              <p:cNvSpPr/>
              <p:nvPr/>
            </p:nvSpPr>
            <p:spPr>
              <a:xfrm>
                <a:off x="7028650" y="700225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571" y="0"/>
                    </a:moveTo>
                    <a:cubicBezTo>
                      <a:pt x="0" y="0"/>
                      <a:pt x="0" y="1141"/>
                      <a:pt x="571" y="1141"/>
                    </a:cubicBezTo>
                    <a:cubicBezTo>
                      <a:pt x="1438" y="1141"/>
                      <a:pt x="143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01" name="Google Shape;4801;p25"/>
              <p:cNvSpPr/>
              <p:nvPr/>
            </p:nvSpPr>
            <p:spPr>
              <a:xfrm>
                <a:off x="1308050" y="671675"/>
                <a:ext cx="71350" cy="57100"/>
              </a:xfrm>
              <a:custGeom>
                <a:avLst/>
                <a:gdLst/>
                <a:ahLst/>
                <a:cxnLst/>
                <a:rect l="l" t="t" r="r" b="b"/>
                <a:pathLst>
                  <a:path w="2854" h="2284" extrusionOk="0">
                    <a:moveTo>
                      <a:pt x="1438" y="1"/>
                    </a:moveTo>
                    <a:cubicBezTo>
                      <a:pt x="0" y="1"/>
                      <a:pt x="0" y="2283"/>
                      <a:pt x="1438" y="2283"/>
                    </a:cubicBezTo>
                    <a:cubicBezTo>
                      <a:pt x="2854" y="2283"/>
                      <a:pt x="2854" y="1"/>
                      <a:pt x="1438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02" name="Google Shape;4802;p25"/>
              <p:cNvSpPr/>
              <p:nvPr/>
            </p:nvSpPr>
            <p:spPr>
              <a:xfrm>
                <a:off x="502325" y="2761900"/>
                <a:ext cx="78200" cy="57100"/>
              </a:xfrm>
              <a:custGeom>
                <a:avLst/>
                <a:gdLst/>
                <a:ahLst/>
                <a:cxnLst/>
                <a:rect l="l" t="t" r="r" b="b"/>
                <a:pathLst>
                  <a:path w="3128" h="2284" extrusionOk="0">
                    <a:moveTo>
                      <a:pt x="1415" y="1"/>
                    </a:moveTo>
                    <a:cubicBezTo>
                      <a:pt x="0" y="1"/>
                      <a:pt x="0" y="2283"/>
                      <a:pt x="1415" y="2283"/>
                    </a:cubicBezTo>
                    <a:cubicBezTo>
                      <a:pt x="3127" y="2283"/>
                      <a:pt x="3127" y="1"/>
                      <a:pt x="141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03" name="Google Shape;4803;p25"/>
              <p:cNvSpPr/>
              <p:nvPr/>
            </p:nvSpPr>
            <p:spPr>
              <a:xfrm>
                <a:off x="2663300" y="2911400"/>
                <a:ext cx="78775" cy="57100"/>
              </a:xfrm>
              <a:custGeom>
                <a:avLst/>
                <a:gdLst/>
                <a:ahLst/>
                <a:cxnLst/>
                <a:rect l="l" t="t" r="r" b="b"/>
                <a:pathLst>
                  <a:path w="3151" h="2284" extrusionOk="0">
                    <a:moveTo>
                      <a:pt x="1439" y="1"/>
                    </a:moveTo>
                    <a:cubicBezTo>
                      <a:pt x="1" y="1"/>
                      <a:pt x="1" y="2284"/>
                      <a:pt x="1439" y="2284"/>
                    </a:cubicBezTo>
                    <a:cubicBezTo>
                      <a:pt x="3150" y="2284"/>
                      <a:pt x="3150" y="1"/>
                      <a:pt x="1439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04" name="Google Shape;4804;p25"/>
              <p:cNvSpPr/>
              <p:nvPr/>
            </p:nvSpPr>
            <p:spPr>
              <a:xfrm>
                <a:off x="4853400" y="728750"/>
                <a:ext cx="71350" cy="57075"/>
              </a:xfrm>
              <a:custGeom>
                <a:avLst/>
                <a:gdLst/>
                <a:ahLst/>
                <a:cxnLst/>
                <a:rect l="l" t="t" r="r" b="b"/>
                <a:pathLst>
                  <a:path w="2854" h="2283" extrusionOk="0">
                    <a:moveTo>
                      <a:pt x="1415" y="0"/>
                    </a:moveTo>
                    <a:cubicBezTo>
                      <a:pt x="0" y="0"/>
                      <a:pt x="0" y="2283"/>
                      <a:pt x="1415" y="2283"/>
                    </a:cubicBezTo>
                    <a:cubicBezTo>
                      <a:pt x="2853" y="2283"/>
                      <a:pt x="2853" y="0"/>
                      <a:pt x="141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05" name="Google Shape;4805;p25"/>
              <p:cNvSpPr/>
              <p:nvPr/>
            </p:nvSpPr>
            <p:spPr>
              <a:xfrm>
                <a:off x="7107400" y="1520775"/>
                <a:ext cx="71350" cy="57100"/>
              </a:xfrm>
              <a:custGeom>
                <a:avLst/>
                <a:gdLst/>
                <a:ahLst/>
                <a:cxnLst/>
                <a:rect l="l" t="t" r="r" b="b"/>
                <a:pathLst>
                  <a:path w="2854" h="2284" extrusionOk="0">
                    <a:moveTo>
                      <a:pt x="1415" y="1"/>
                    </a:moveTo>
                    <a:cubicBezTo>
                      <a:pt x="0" y="1"/>
                      <a:pt x="0" y="2283"/>
                      <a:pt x="1415" y="2283"/>
                    </a:cubicBezTo>
                    <a:cubicBezTo>
                      <a:pt x="2853" y="2283"/>
                      <a:pt x="2853" y="1"/>
                      <a:pt x="141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06" name="Google Shape;4806;p25"/>
              <p:cNvSpPr/>
              <p:nvPr/>
            </p:nvSpPr>
            <p:spPr>
              <a:xfrm>
                <a:off x="6793550" y="4252400"/>
                <a:ext cx="78200" cy="57075"/>
              </a:xfrm>
              <a:custGeom>
                <a:avLst/>
                <a:gdLst/>
                <a:ahLst/>
                <a:cxnLst/>
                <a:rect l="l" t="t" r="r" b="b"/>
                <a:pathLst>
                  <a:path w="3128" h="2283" extrusionOk="0">
                    <a:moveTo>
                      <a:pt x="1415" y="0"/>
                    </a:moveTo>
                    <a:cubicBezTo>
                      <a:pt x="0" y="0"/>
                      <a:pt x="0" y="2283"/>
                      <a:pt x="1415" y="2283"/>
                    </a:cubicBezTo>
                    <a:cubicBezTo>
                      <a:pt x="3127" y="2283"/>
                      <a:pt x="3127" y="0"/>
                      <a:pt x="141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07" name="Google Shape;4807;p25"/>
              <p:cNvSpPr/>
              <p:nvPr/>
            </p:nvSpPr>
            <p:spPr>
              <a:xfrm>
                <a:off x="4839125" y="3054075"/>
                <a:ext cx="71350" cy="57075"/>
              </a:xfrm>
              <a:custGeom>
                <a:avLst/>
                <a:gdLst/>
                <a:ahLst/>
                <a:cxnLst/>
                <a:rect l="l" t="t" r="r" b="b"/>
                <a:pathLst>
                  <a:path w="2854" h="2283" extrusionOk="0">
                    <a:moveTo>
                      <a:pt x="1416" y="0"/>
                    </a:moveTo>
                    <a:cubicBezTo>
                      <a:pt x="0" y="0"/>
                      <a:pt x="0" y="2283"/>
                      <a:pt x="1416" y="2283"/>
                    </a:cubicBezTo>
                    <a:cubicBezTo>
                      <a:pt x="2854" y="2283"/>
                      <a:pt x="2854" y="0"/>
                      <a:pt x="1416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08" name="Google Shape;4808;p25"/>
              <p:cNvSpPr/>
              <p:nvPr/>
            </p:nvSpPr>
            <p:spPr>
              <a:xfrm>
                <a:off x="2927500" y="4466375"/>
                <a:ext cx="71350" cy="57100"/>
              </a:xfrm>
              <a:custGeom>
                <a:avLst/>
                <a:gdLst/>
                <a:ahLst/>
                <a:cxnLst/>
                <a:rect l="l" t="t" r="r" b="b"/>
                <a:pathLst>
                  <a:path w="2854" h="2284" extrusionOk="0">
                    <a:moveTo>
                      <a:pt x="1416" y="1"/>
                    </a:moveTo>
                    <a:cubicBezTo>
                      <a:pt x="1" y="1"/>
                      <a:pt x="1" y="2283"/>
                      <a:pt x="1416" y="2283"/>
                    </a:cubicBezTo>
                    <a:cubicBezTo>
                      <a:pt x="2854" y="2283"/>
                      <a:pt x="2854" y="1"/>
                      <a:pt x="1416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09" name="Google Shape;4809;p25"/>
              <p:cNvSpPr/>
              <p:nvPr/>
            </p:nvSpPr>
            <p:spPr>
              <a:xfrm>
                <a:off x="1401050" y="4181075"/>
                <a:ext cx="78225" cy="57075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2283" extrusionOk="0">
                    <a:moveTo>
                      <a:pt x="1713" y="0"/>
                    </a:moveTo>
                    <a:cubicBezTo>
                      <a:pt x="1" y="0"/>
                      <a:pt x="1" y="2283"/>
                      <a:pt x="1713" y="2283"/>
                    </a:cubicBezTo>
                    <a:cubicBezTo>
                      <a:pt x="3128" y="2283"/>
                      <a:pt x="3128" y="0"/>
                      <a:pt x="1713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10" name="Google Shape;4810;p25"/>
              <p:cNvSpPr/>
              <p:nvPr/>
            </p:nvSpPr>
            <p:spPr>
              <a:xfrm>
                <a:off x="1543725" y="1934500"/>
                <a:ext cx="78200" cy="57075"/>
              </a:xfrm>
              <a:custGeom>
                <a:avLst/>
                <a:gdLst/>
                <a:ahLst/>
                <a:cxnLst/>
                <a:rect l="l" t="t" r="r" b="b"/>
                <a:pathLst>
                  <a:path w="3128" h="2283" extrusionOk="0">
                    <a:moveTo>
                      <a:pt x="1415" y="0"/>
                    </a:moveTo>
                    <a:cubicBezTo>
                      <a:pt x="0" y="0"/>
                      <a:pt x="0" y="2283"/>
                      <a:pt x="1415" y="2283"/>
                    </a:cubicBezTo>
                    <a:cubicBezTo>
                      <a:pt x="3127" y="2283"/>
                      <a:pt x="3127" y="0"/>
                      <a:pt x="141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11" name="Google Shape;4811;p25"/>
              <p:cNvSpPr/>
              <p:nvPr/>
            </p:nvSpPr>
            <p:spPr>
              <a:xfrm>
                <a:off x="3990025" y="2269450"/>
                <a:ext cx="71350" cy="57100"/>
              </a:xfrm>
              <a:custGeom>
                <a:avLst/>
                <a:gdLst/>
                <a:ahLst/>
                <a:cxnLst/>
                <a:rect l="l" t="t" r="r" b="b"/>
                <a:pathLst>
                  <a:path w="2854" h="2284" extrusionOk="0">
                    <a:moveTo>
                      <a:pt x="1438" y="1"/>
                    </a:moveTo>
                    <a:cubicBezTo>
                      <a:pt x="0" y="1"/>
                      <a:pt x="0" y="2283"/>
                      <a:pt x="1438" y="2283"/>
                    </a:cubicBezTo>
                    <a:cubicBezTo>
                      <a:pt x="2854" y="2283"/>
                      <a:pt x="2854" y="1"/>
                      <a:pt x="1438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12" name="Google Shape;4812;p25"/>
              <p:cNvSpPr/>
              <p:nvPr/>
            </p:nvSpPr>
            <p:spPr>
              <a:xfrm>
                <a:off x="395025" y="514750"/>
                <a:ext cx="217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2" extrusionOk="0">
                    <a:moveTo>
                      <a:pt x="572" y="1"/>
                    </a:moveTo>
                    <a:cubicBezTo>
                      <a:pt x="1" y="1"/>
                      <a:pt x="1" y="572"/>
                      <a:pt x="572" y="572"/>
                    </a:cubicBezTo>
                    <a:cubicBezTo>
                      <a:pt x="868" y="572"/>
                      <a:pt x="868" y="1"/>
                      <a:pt x="572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13" name="Google Shape;4813;p25"/>
              <p:cNvSpPr/>
              <p:nvPr/>
            </p:nvSpPr>
            <p:spPr>
              <a:xfrm>
                <a:off x="1094050" y="139925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572" y="571"/>
                      <a:pt x="572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14" name="Google Shape;4814;p25"/>
              <p:cNvSpPr/>
              <p:nvPr/>
            </p:nvSpPr>
            <p:spPr>
              <a:xfrm>
                <a:off x="630700" y="1527625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845" y="571"/>
                      <a:pt x="845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15" name="Google Shape;4815;p25"/>
              <p:cNvSpPr/>
              <p:nvPr/>
            </p:nvSpPr>
            <p:spPr>
              <a:xfrm>
                <a:off x="987350" y="125657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571" y="571"/>
                      <a:pt x="571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16" name="Google Shape;4816;p25"/>
              <p:cNvSpPr/>
              <p:nvPr/>
            </p:nvSpPr>
            <p:spPr>
              <a:xfrm>
                <a:off x="1778825" y="6716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17" name="Google Shape;4817;p25"/>
              <p:cNvSpPr/>
              <p:nvPr/>
            </p:nvSpPr>
            <p:spPr>
              <a:xfrm>
                <a:off x="1429600" y="1541900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45" y="571"/>
                      <a:pt x="845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18" name="Google Shape;4818;p25"/>
              <p:cNvSpPr/>
              <p:nvPr/>
            </p:nvSpPr>
            <p:spPr>
              <a:xfrm>
                <a:off x="1550575" y="16063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19" name="Google Shape;4819;p25"/>
              <p:cNvSpPr/>
              <p:nvPr/>
            </p:nvSpPr>
            <p:spPr>
              <a:xfrm>
                <a:off x="2642200" y="1349600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20" name="Google Shape;4820;p25"/>
              <p:cNvSpPr/>
              <p:nvPr/>
            </p:nvSpPr>
            <p:spPr>
              <a:xfrm>
                <a:off x="2856175" y="77895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4" y="1"/>
                    </a:moveTo>
                    <a:cubicBezTo>
                      <a:pt x="1" y="1"/>
                      <a:pt x="1" y="572"/>
                      <a:pt x="274" y="572"/>
                    </a:cubicBezTo>
                    <a:cubicBezTo>
                      <a:pt x="845" y="572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21" name="Google Shape;4821;p25"/>
              <p:cNvSpPr/>
              <p:nvPr/>
            </p:nvSpPr>
            <p:spPr>
              <a:xfrm>
                <a:off x="3070150" y="105685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2"/>
                      <a:pt x="275" y="572"/>
                    </a:cubicBezTo>
                    <a:cubicBezTo>
                      <a:pt x="572" y="572"/>
                      <a:pt x="572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22" name="Google Shape;4822;p25"/>
              <p:cNvSpPr/>
              <p:nvPr/>
            </p:nvSpPr>
            <p:spPr>
              <a:xfrm>
                <a:off x="3533525" y="77895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0" y="1"/>
                      <a:pt x="0" y="572"/>
                      <a:pt x="571" y="572"/>
                    </a:cubicBezTo>
                    <a:cubicBezTo>
                      <a:pt x="868" y="572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23" name="Google Shape;4823;p25"/>
              <p:cNvSpPr/>
              <p:nvPr/>
            </p:nvSpPr>
            <p:spPr>
              <a:xfrm>
                <a:off x="3284150" y="62205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571" y="571"/>
                      <a:pt x="571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24" name="Google Shape;4824;p25"/>
              <p:cNvSpPr/>
              <p:nvPr/>
            </p:nvSpPr>
            <p:spPr>
              <a:xfrm>
                <a:off x="3312675" y="850300"/>
                <a:ext cx="211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1" extrusionOk="0">
                    <a:moveTo>
                      <a:pt x="571" y="0"/>
                    </a:moveTo>
                    <a:cubicBezTo>
                      <a:pt x="1" y="0"/>
                      <a:pt x="1" y="571"/>
                      <a:pt x="571" y="571"/>
                    </a:cubicBezTo>
                    <a:cubicBezTo>
                      <a:pt x="845" y="571"/>
                      <a:pt x="845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25" name="Google Shape;4825;p25"/>
              <p:cNvSpPr/>
              <p:nvPr/>
            </p:nvSpPr>
            <p:spPr>
              <a:xfrm>
                <a:off x="4332400" y="23407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1" y="1"/>
                      <a:pt x="1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26" name="Google Shape;4826;p25"/>
              <p:cNvSpPr/>
              <p:nvPr/>
            </p:nvSpPr>
            <p:spPr>
              <a:xfrm>
                <a:off x="3726400" y="263352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27" name="Google Shape;4827;p25"/>
              <p:cNvSpPr/>
              <p:nvPr/>
            </p:nvSpPr>
            <p:spPr>
              <a:xfrm>
                <a:off x="4061350" y="202692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7" y="1"/>
                    </a:moveTo>
                    <a:cubicBezTo>
                      <a:pt x="1" y="1"/>
                      <a:pt x="1" y="571"/>
                      <a:pt x="297" y="571"/>
                    </a:cubicBezTo>
                    <a:cubicBezTo>
                      <a:pt x="571" y="571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28" name="Google Shape;4828;p25"/>
              <p:cNvSpPr/>
              <p:nvPr/>
            </p:nvSpPr>
            <p:spPr>
              <a:xfrm>
                <a:off x="2820225" y="161322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1" y="1"/>
                      <a:pt x="1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29" name="Google Shape;4829;p25"/>
              <p:cNvSpPr/>
              <p:nvPr/>
            </p:nvSpPr>
            <p:spPr>
              <a:xfrm>
                <a:off x="3583725" y="1841475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571" y="1"/>
                    </a:moveTo>
                    <a:cubicBezTo>
                      <a:pt x="1" y="1"/>
                      <a:pt x="1" y="571"/>
                      <a:pt x="571" y="571"/>
                    </a:cubicBezTo>
                    <a:cubicBezTo>
                      <a:pt x="845" y="571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30" name="Google Shape;4830;p25"/>
              <p:cNvSpPr/>
              <p:nvPr/>
            </p:nvSpPr>
            <p:spPr>
              <a:xfrm>
                <a:off x="3604850" y="199840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31" name="Google Shape;4831;p25"/>
              <p:cNvSpPr/>
              <p:nvPr/>
            </p:nvSpPr>
            <p:spPr>
              <a:xfrm>
                <a:off x="3883325" y="179867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845" y="571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32" name="Google Shape;4832;p25"/>
              <p:cNvSpPr/>
              <p:nvPr/>
            </p:nvSpPr>
            <p:spPr>
              <a:xfrm>
                <a:off x="4261075" y="182720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7" y="1"/>
                    </a:moveTo>
                    <a:cubicBezTo>
                      <a:pt x="0" y="1"/>
                      <a:pt x="0" y="572"/>
                      <a:pt x="297" y="572"/>
                    </a:cubicBezTo>
                    <a:cubicBezTo>
                      <a:pt x="571" y="572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33" name="Google Shape;4833;p25"/>
              <p:cNvSpPr/>
              <p:nvPr/>
            </p:nvSpPr>
            <p:spPr>
              <a:xfrm>
                <a:off x="4396875" y="793225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571" y="1"/>
                    </a:moveTo>
                    <a:cubicBezTo>
                      <a:pt x="1" y="1"/>
                      <a:pt x="1" y="571"/>
                      <a:pt x="571" y="571"/>
                    </a:cubicBezTo>
                    <a:cubicBezTo>
                      <a:pt x="845" y="571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34" name="Google Shape;4834;p25"/>
              <p:cNvSpPr/>
              <p:nvPr/>
            </p:nvSpPr>
            <p:spPr>
              <a:xfrm>
                <a:off x="5102750" y="66482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7" y="1"/>
                    </a:moveTo>
                    <a:cubicBezTo>
                      <a:pt x="1" y="1"/>
                      <a:pt x="1" y="572"/>
                      <a:pt x="297" y="572"/>
                    </a:cubicBezTo>
                    <a:cubicBezTo>
                      <a:pt x="571" y="572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35" name="Google Shape;4835;p25"/>
              <p:cNvSpPr/>
              <p:nvPr/>
            </p:nvSpPr>
            <p:spPr>
              <a:xfrm>
                <a:off x="4874500" y="113560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1" y="1"/>
                      <a:pt x="1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36" name="Google Shape;4836;p25"/>
              <p:cNvSpPr/>
              <p:nvPr/>
            </p:nvSpPr>
            <p:spPr>
              <a:xfrm>
                <a:off x="5395500" y="174162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45" y="571"/>
                      <a:pt x="845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37" name="Google Shape;4837;p25"/>
              <p:cNvSpPr/>
              <p:nvPr/>
            </p:nvSpPr>
            <p:spPr>
              <a:xfrm>
                <a:off x="5701925" y="124972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38" name="Google Shape;4838;p25"/>
              <p:cNvSpPr/>
              <p:nvPr/>
            </p:nvSpPr>
            <p:spPr>
              <a:xfrm>
                <a:off x="5238575" y="1099650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571" y="571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39" name="Google Shape;4839;p25"/>
              <p:cNvSpPr/>
              <p:nvPr/>
            </p:nvSpPr>
            <p:spPr>
              <a:xfrm>
                <a:off x="5138700" y="87140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571" y="571"/>
                      <a:pt x="571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40" name="Google Shape;4840;p25"/>
              <p:cNvSpPr/>
              <p:nvPr/>
            </p:nvSpPr>
            <p:spPr>
              <a:xfrm>
                <a:off x="6522500" y="61462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45" y="571"/>
                      <a:pt x="845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41" name="Google Shape;4841;p25"/>
              <p:cNvSpPr/>
              <p:nvPr/>
            </p:nvSpPr>
            <p:spPr>
              <a:xfrm>
                <a:off x="6714800" y="12565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42" name="Google Shape;4842;p25"/>
              <p:cNvSpPr/>
              <p:nvPr/>
            </p:nvSpPr>
            <p:spPr>
              <a:xfrm>
                <a:off x="6329625" y="1349600"/>
                <a:ext cx="1427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43" name="Google Shape;4843;p25"/>
              <p:cNvSpPr/>
              <p:nvPr/>
            </p:nvSpPr>
            <p:spPr>
              <a:xfrm>
                <a:off x="6793550" y="169882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44" name="Google Shape;4844;p25"/>
              <p:cNvSpPr/>
              <p:nvPr/>
            </p:nvSpPr>
            <p:spPr>
              <a:xfrm>
                <a:off x="7214100" y="950150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571" y="571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45" name="Google Shape;4845;p25"/>
              <p:cNvSpPr/>
              <p:nvPr/>
            </p:nvSpPr>
            <p:spPr>
              <a:xfrm>
                <a:off x="6864875" y="92162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46" name="Google Shape;4846;p25"/>
              <p:cNvSpPr/>
              <p:nvPr/>
            </p:nvSpPr>
            <p:spPr>
              <a:xfrm>
                <a:off x="7264325" y="557550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571" y="571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47" name="Google Shape;4847;p25"/>
              <p:cNvSpPr/>
              <p:nvPr/>
            </p:nvSpPr>
            <p:spPr>
              <a:xfrm>
                <a:off x="7093125" y="82175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4" y="1"/>
                    </a:moveTo>
                    <a:cubicBezTo>
                      <a:pt x="0" y="1"/>
                      <a:pt x="0" y="572"/>
                      <a:pt x="274" y="572"/>
                    </a:cubicBezTo>
                    <a:cubicBezTo>
                      <a:pt x="571" y="572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48" name="Google Shape;4848;p25"/>
              <p:cNvSpPr/>
              <p:nvPr/>
            </p:nvSpPr>
            <p:spPr>
              <a:xfrm>
                <a:off x="6828925" y="657425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868" y="571"/>
                      <a:pt x="868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49" name="Google Shape;4849;p25"/>
              <p:cNvSpPr/>
              <p:nvPr/>
            </p:nvSpPr>
            <p:spPr>
              <a:xfrm>
                <a:off x="7078850" y="246917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0"/>
                    </a:moveTo>
                    <a:cubicBezTo>
                      <a:pt x="1" y="0"/>
                      <a:pt x="1" y="571"/>
                      <a:pt x="275" y="571"/>
                    </a:cubicBezTo>
                    <a:cubicBezTo>
                      <a:pt x="571" y="571"/>
                      <a:pt x="571" y="0"/>
                      <a:pt x="27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50" name="Google Shape;4850;p25"/>
              <p:cNvSpPr/>
              <p:nvPr/>
            </p:nvSpPr>
            <p:spPr>
              <a:xfrm>
                <a:off x="6465425" y="214105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571" y="1"/>
                    </a:moveTo>
                    <a:cubicBezTo>
                      <a:pt x="1" y="1"/>
                      <a:pt x="1" y="572"/>
                      <a:pt x="571" y="572"/>
                    </a:cubicBezTo>
                    <a:cubicBezTo>
                      <a:pt x="845" y="572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51" name="Google Shape;4851;p25"/>
              <p:cNvSpPr/>
              <p:nvPr/>
            </p:nvSpPr>
            <p:spPr>
              <a:xfrm>
                <a:off x="6515075" y="280470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0" y="1"/>
                      <a:pt x="0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52" name="Google Shape;4852;p25"/>
              <p:cNvSpPr/>
              <p:nvPr/>
            </p:nvSpPr>
            <p:spPr>
              <a:xfrm>
                <a:off x="6700525" y="27333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1" y="1"/>
                      <a:pt x="1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53" name="Google Shape;4853;p25"/>
              <p:cNvSpPr/>
              <p:nvPr/>
            </p:nvSpPr>
            <p:spPr>
              <a:xfrm>
                <a:off x="6985850" y="3153925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571" y="571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54" name="Google Shape;4854;p25"/>
              <p:cNvSpPr/>
              <p:nvPr/>
            </p:nvSpPr>
            <p:spPr>
              <a:xfrm>
                <a:off x="7142775" y="3560800"/>
                <a:ext cx="1427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55" name="Google Shape;4855;p25"/>
              <p:cNvSpPr/>
              <p:nvPr/>
            </p:nvSpPr>
            <p:spPr>
              <a:xfrm>
                <a:off x="6572125" y="3346800"/>
                <a:ext cx="217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2" extrusionOk="0">
                    <a:moveTo>
                      <a:pt x="572" y="1"/>
                    </a:moveTo>
                    <a:cubicBezTo>
                      <a:pt x="1" y="1"/>
                      <a:pt x="1" y="571"/>
                      <a:pt x="572" y="571"/>
                    </a:cubicBezTo>
                    <a:cubicBezTo>
                      <a:pt x="868" y="571"/>
                      <a:pt x="868" y="1"/>
                      <a:pt x="572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56" name="Google Shape;4856;p25"/>
              <p:cNvSpPr/>
              <p:nvPr/>
            </p:nvSpPr>
            <p:spPr>
              <a:xfrm>
                <a:off x="4974375" y="4024150"/>
                <a:ext cx="1427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57" name="Google Shape;4857;p25"/>
              <p:cNvSpPr/>
              <p:nvPr/>
            </p:nvSpPr>
            <p:spPr>
              <a:xfrm>
                <a:off x="4246800" y="358932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571" y="571"/>
                      <a:pt x="571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58" name="Google Shape;4858;p25"/>
              <p:cNvSpPr/>
              <p:nvPr/>
            </p:nvSpPr>
            <p:spPr>
              <a:xfrm>
                <a:off x="4539550" y="3389600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571" y="1"/>
                    </a:moveTo>
                    <a:cubicBezTo>
                      <a:pt x="0" y="1"/>
                      <a:pt x="0" y="571"/>
                      <a:pt x="571" y="571"/>
                    </a:cubicBezTo>
                    <a:cubicBezTo>
                      <a:pt x="845" y="571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59" name="Google Shape;4859;p25"/>
              <p:cNvSpPr/>
              <p:nvPr/>
            </p:nvSpPr>
            <p:spPr>
              <a:xfrm>
                <a:off x="4411150" y="3632125"/>
                <a:ext cx="285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lnTo>
                      <a:pt x="845" y="571"/>
                    </a:lnTo>
                    <a:cubicBezTo>
                      <a:pt x="1142" y="571"/>
                      <a:pt x="1142" y="0"/>
                      <a:pt x="84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60" name="Google Shape;4860;p25"/>
              <p:cNvSpPr/>
              <p:nvPr/>
            </p:nvSpPr>
            <p:spPr>
              <a:xfrm>
                <a:off x="4924725" y="3646375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1"/>
                    </a:moveTo>
                    <a:cubicBezTo>
                      <a:pt x="0" y="1"/>
                      <a:pt x="0" y="572"/>
                      <a:pt x="274" y="572"/>
                    </a:cubicBezTo>
                    <a:cubicBezTo>
                      <a:pt x="571" y="572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61" name="Google Shape;4861;p25"/>
              <p:cNvSpPr/>
              <p:nvPr/>
            </p:nvSpPr>
            <p:spPr>
              <a:xfrm>
                <a:off x="4532125" y="40954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68" y="57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62" name="Google Shape;4862;p25"/>
              <p:cNvSpPr/>
              <p:nvPr/>
            </p:nvSpPr>
            <p:spPr>
              <a:xfrm>
                <a:off x="5416600" y="2676300"/>
                <a:ext cx="217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2" extrusionOk="0">
                    <a:moveTo>
                      <a:pt x="571" y="1"/>
                    </a:moveTo>
                    <a:cubicBezTo>
                      <a:pt x="1" y="1"/>
                      <a:pt x="1" y="572"/>
                      <a:pt x="571" y="572"/>
                    </a:cubicBezTo>
                    <a:cubicBezTo>
                      <a:pt x="868" y="572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63" name="Google Shape;4863;p25"/>
              <p:cNvSpPr/>
              <p:nvPr/>
            </p:nvSpPr>
            <p:spPr>
              <a:xfrm>
                <a:off x="5067375" y="3096875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74" y="0"/>
                    </a:moveTo>
                    <a:cubicBezTo>
                      <a:pt x="1" y="0"/>
                      <a:pt x="1" y="571"/>
                      <a:pt x="274" y="571"/>
                    </a:cubicBezTo>
                    <a:cubicBezTo>
                      <a:pt x="571" y="571"/>
                      <a:pt x="571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64" name="Google Shape;4864;p25"/>
              <p:cNvSpPr/>
              <p:nvPr/>
            </p:nvSpPr>
            <p:spPr>
              <a:xfrm>
                <a:off x="5110175" y="331827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571" y="571"/>
                      <a:pt x="571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65" name="Google Shape;4865;p25"/>
              <p:cNvSpPr/>
              <p:nvPr/>
            </p:nvSpPr>
            <p:spPr>
              <a:xfrm>
                <a:off x="4839125" y="319672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845" y="571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66" name="Google Shape;4866;p25"/>
              <p:cNvSpPr/>
              <p:nvPr/>
            </p:nvSpPr>
            <p:spPr>
              <a:xfrm>
                <a:off x="2784850" y="423812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845" y="571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67" name="Google Shape;4867;p25"/>
              <p:cNvSpPr/>
              <p:nvPr/>
            </p:nvSpPr>
            <p:spPr>
              <a:xfrm>
                <a:off x="2756325" y="458792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845" y="571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68" name="Google Shape;4868;p25"/>
              <p:cNvSpPr/>
              <p:nvPr/>
            </p:nvSpPr>
            <p:spPr>
              <a:xfrm>
                <a:off x="3170025" y="477337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571" y="571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69" name="Google Shape;4869;p25"/>
              <p:cNvSpPr/>
              <p:nvPr/>
            </p:nvSpPr>
            <p:spPr>
              <a:xfrm>
                <a:off x="3633375" y="4445275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297" y="0"/>
                    </a:moveTo>
                    <a:cubicBezTo>
                      <a:pt x="1" y="0"/>
                      <a:pt x="1" y="571"/>
                      <a:pt x="297" y="571"/>
                    </a:cubicBezTo>
                    <a:cubicBezTo>
                      <a:pt x="868" y="571"/>
                      <a:pt x="868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70" name="Google Shape;4870;p25"/>
              <p:cNvSpPr/>
              <p:nvPr/>
            </p:nvSpPr>
            <p:spPr>
              <a:xfrm>
                <a:off x="1878675" y="4723175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97" y="0"/>
                    </a:moveTo>
                    <a:cubicBezTo>
                      <a:pt x="1" y="0"/>
                      <a:pt x="1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71" name="Google Shape;4871;p25"/>
              <p:cNvSpPr/>
              <p:nvPr/>
            </p:nvSpPr>
            <p:spPr>
              <a:xfrm>
                <a:off x="1957425" y="501590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571" y="571"/>
                      <a:pt x="571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72" name="Google Shape;4872;p25"/>
              <p:cNvSpPr/>
              <p:nvPr/>
            </p:nvSpPr>
            <p:spPr>
              <a:xfrm>
                <a:off x="1051275" y="4188475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97" y="1"/>
                    </a:moveTo>
                    <a:cubicBezTo>
                      <a:pt x="0" y="1"/>
                      <a:pt x="0" y="572"/>
                      <a:pt x="297" y="572"/>
                    </a:cubicBezTo>
                    <a:cubicBezTo>
                      <a:pt x="571" y="572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73" name="Google Shape;4873;p25"/>
              <p:cNvSpPr/>
              <p:nvPr/>
            </p:nvSpPr>
            <p:spPr>
              <a:xfrm>
                <a:off x="1379375" y="3831850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571" y="0"/>
                    </a:moveTo>
                    <a:cubicBezTo>
                      <a:pt x="1" y="0"/>
                      <a:pt x="1" y="571"/>
                      <a:pt x="571" y="571"/>
                    </a:cubicBezTo>
                    <a:cubicBezTo>
                      <a:pt x="868" y="57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74" name="Google Shape;4874;p25"/>
              <p:cNvSpPr/>
              <p:nvPr/>
            </p:nvSpPr>
            <p:spPr>
              <a:xfrm>
                <a:off x="1379375" y="40098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1" y="1"/>
                      <a:pt x="1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75" name="Google Shape;4875;p25"/>
              <p:cNvSpPr/>
              <p:nvPr/>
            </p:nvSpPr>
            <p:spPr>
              <a:xfrm>
                <a:off x="1543725" y="4102900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76" name="Google Shape;4876;p25"/>
              <p:cNvSpPr/>
              <p:nvPr/>
            </p:nvSpPr>
            <p:spPr>
              <a:xfrm>
                <a:off x="1493500" y="4466375"/>
                <a:ext cx="217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2" extrusionOk="0">
                    <a:moveTo>
                      <a:pt x="571" y="1"/>
                    </a:moveTo>
                    <a:cubicBezTo>
                      <a:pt x="1" y="1"/>
                      <a:pt x="1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77" name="Google Shape;4877;p25"/>
              <p:cNvSpPr/>
              <p:nvPr/>
            </p:nvSpPr>
            <p:spPr>
              <a:xfrm>
                <a:off x="502325" y="5122600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571" y="1"/>
                    </a:moveTo>
                    <a:cubicBezTo>
                      <a:pt x="0" y="1"/>
                      <a:pt x="0" y="572"/>
                      <a:pt x="571" y="572"/>
                    </a:cubicBezTo>
                    <a:cubicBezTo>
                      <a:pt x="845" y="572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78" name="Google Shape;4878;p25"/>
              <p:cNvSpPr/>
              <p:nvPr/>
            </p:nvSpPr>
            <p:spPr>
              <a:xfrm>
                <a:off x="452100" y="45091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0" y="1"/>
                      <a:pt x="0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79" name="Google Shape;4879;p25"/>
              <p:cNvSpPr/>
              <p:nvPr/>
            </p:nvSpPr>
            <p:spPr>
              <a:xfrm>
                <a:off x="751675" y="4559400"/>
                <a:ext cx="217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1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868" y="571"/>
                      <a:pt x="868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80" name="Google Shape;4880;p25"/>
              <p:cNvSpPr/>
              <p:nvPr/>
            </p:nvSpPr>
            <p:spPr>
              <a:xfrm>
                <a:off x="673500" y="4716325"/>
                <a:ext cx="211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1" extrusionOk="0">
                    <a:moveTo>
                      <a:pt x="275" y="0"/>
                    </a:moveTo>
                    <a:cubicBezTo>
                      <a:pt x="1" y="0"/>
                      <a:pt x="1" y="571"/>
                      <a:pt x="275" y="571"/>
                    </a:cubicBezTo>
                    <a:cubicBezTo>
                      <a:pt x="845" y="571"/>
                      <a:pt x="845" y="0"/>
                      <a:pt x="27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81" name="Google Shape;4881;p25"/>
              <p:cNvSpPr/>
              <p:nvPr/>
            </p:nvSpPr>
            <p:spPr>
              <a:xfrm>
                <a:off x="587900" y="3147075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845" y="571"/>
                      <a:pt x="845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82" name="Google Shape;4882;p25"/>
              <p:cNvSpPr/>
              <p:nvPr/>
            </p:nvSpPr>
            <p:spPr>
              <a:xfrm>
                <a:off x="858950" y="271170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75" y="0"/>
                    </a:moveTo>
                    <a:cubicBezTo>
                      <a:pt x="1" y="0"/>
                      <a:pt x="1" y="571"/>
                      <a:pt x="275" y="571"/>
                    </a:cubicBezTo>
                    <a:cubicBezTo>
                      <a:pt x="572" y="571"/>
                      <a:pt x="572" y="0"/>
                      <a:pt x="27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83" name="Google Shape;4883;p25"/>
              <p:cNvSpPr/>
              <p:nvPr/>
            </p:nvSpPr>
            <p:spPr>
              <a:xfrm>
                <a:off x="602175" y="2362475"/>
                <a:ext cx="211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1" extrusionOk="0">
                    <a:moveTo>
                      <a:pt x="274" y="0"/>
                    </a:moveTo>
                    <a:cubicBezTo>
                      <a:pt x="1" y="0"/>
                      <a:pt x="1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84" name="Google Shape;4884;p25"/>
              <p:cNvSpPr/>
              <p:nvPr/>
            </p:nvSpPr>
            <p:spPr>
              <a:xfrm>
                <a:off x="551950" y="2619250"/>
                <a:ext cx="217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2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868" y="571"/>
                      <a:pt x="868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85" name="Google Shape;4885;p25"/>
              <p:cNvSpPr/>
              <p:nvPr/>
            </p:nvSpPr>
            <p:spPr>
              <a:xfrm>
                <a:off x="445250" y="1791825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571" y="1"/>
                    </a:moveTo>
                    <a:cubicBezTo>
                      <a:pt x="1" y="1"/>
                      <a:pt x="1" y="571"/>
                      <a:pt x="571" y="571"/>
                    </a:cubicBezTo>
                    <a:cubicBezTo>
                      <a:pt x="845" y="571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86" name="Google Shape;4886;p25"/>
              <p:cNvSpPr/>
              <p:nvPr/>
            </p:nvSpPr>
            <p:spPr>
              <a:xfrm>
                <a:off x="423575" y="122805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68" y="57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87" name="Google Shape;4887;p25"/>
              <p:cNvSpPr/>
              <p:nvPr/>
            </p:nvSpPr>
            <p:spPr>
              <a:xfrm>
                <a:off x="958825" y="978675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571" y="571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88" name="Google Shape;4888;p25"/>
              <p:cNvSpPr/>
              <p:nvPr/>
            </p:nvSpPr>
            <p:spPr>
              <a:xfrm>
                <a:off x="837275" y="1820375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97" y="0"/>
                    </a:moveTo>
                    <a:cubicBezTo>
                      <a:pt x="1" y="0"/>
                      <a:pt x="1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89" name="Google Shape;4889;p25"/>
              <p:cNvSpPr/>
              <p:nvPr/>
            </p:nvSpPr>
            <p:spPr>
              <a:xfrm>
                <a:off x="1308050" y="22551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0" y="1"/>
                      <a:pt x="0" y="572"/>
                      <a:pt x="571" y="572"/>
                    </a:cubicBezTo>
                    <a:cubicBezTo>
                      <a:pt x="868" y="572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90" name="Google Shape;4890;p25"/>
              <p:cNvSpPr/>
              <p:nvPr/>
            </p:nvSpPr>
            <p:spPr>
              <a:xfrm>
                <a:off x="5381225" y="430945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571" y="1"/>
                    </a:moveTo>
                    <a:cubicBezTo>
                      <a:pt x="0" y="1"/>
                      <a:pt x="0" y="572"/>
                      <a:pt x="571" y="572"/>
                    </a:cubicBezTo>
                    <a:cubicBezTo>
                      <a:pt x="845" y="572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91" name="Google Shape;4891;p25"/>
              <p:cNvSpPr/>
              <p:nvPr/>
            </p:nvSpPr>
            <p:spPr>
              <a:xfrm>
                <a:off x="5302475" y="479450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97" y="0"/>
                    </a:moveTo>
                    <a:cubicBezTo>
                      <a:pt x="1" y="0"/>
                      <a:pt x="1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92" name="Google Shape;4892;p25"/>
              <p:cNvSpPr/>
              <p:nvPr/>
            </p:nvSpPr>
            <p:spPr>
              <a:xfrm>
                <a:off x="6094525" y="3910025"/>
                <a:ext cx="1427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571" y="571"/>
                      <a:pt x="571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93" name="Google Shape;4893;p25"/>
              <p:cNvSpPr/>
              <p:nvPr/>
            </p:nvSpPr>
            <p:spPr>
              <a:xfrm>
                <a:off x="2905825" y="3881475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97" y="1"/>
                    </a:moveTo>
                    <a:cubicBezTo>
                      <a:pt x="0" y="1"/>
                      <a:pt x="0" y="572"/>
                      <a:pt x="297" y="572"/>
                    </a:cubicBezTo>
                    <a:cubicBezTo>
                      <a:pt x="571" y="572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94" name="Google Shape;4894;p25"/>
              <p:cNvSpPr/>
              <p:nvPr/>
            </p:nvSpPr>
            <p:spPr>
              <a:xfrm>
                <a:off x="2399675" y="3032950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571" y="1"/>
                    </a:moveTo>
                    <a:cubicBezTo>
                      <a:pt x="0" y="1"/>
                      <a:pt x="0" y="571"/>
                      <a:pt x="571" y="571"/>
                    </a:cubicBezTo>
                    <a:cubicBezTo>
                      <a:pt x="845" y="571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95" name="Google Shape;4895;p25"/>
              <p:cNvSpPr/>
              <p:nvPr/>
            </p:nvSpPr>
            <p:spPr>
              <a:xfrm>
                <a:off x="2663300" y="27972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1" y="1"/>
                      <a:pt x="1" y="572"/>
                      <a:pt x="297" y="572"/>
                    </a:cubicBezTo>
                    <a:cubicBezTo>
                      <a:pt x="868" y="572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96" name="Google Shape;4896;p25"/>
              <p:cNvSpPr/>
              <p:nvPr/>
            </p:nvSpPr>
            <p:spPr>
              <a:xfrm>
                <a:off x="2905825" y="2861775"/>
                <a:ext cx="1427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97" name="Google Shape;4897;p25"/>
              <p:cNvSpPr/>
              <p:nvPr/>
            </p:nvSpPr>
            <p:spPr>
              <a:xfrm>
                <a:off x="2691825" y="3175625"/>
                <a:ext cx="217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1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868" y="571"/>
                      <a:pt x="868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98" name="Google Shape;4898;p25"/>
              <p:cNvSpPr/>
              <p:nvPr/>
            </p:nvSpPr>
            <p:spPr>
              <a:xfrm>
                <a:off x="2121200" y="379590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97" y="0"/>
                    </a:moveTo>
                    <a:cubicBezTo>
                      <a:pt x="1" y="0"/>
                      <a:pt x="1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99" name="Google Shape;4899;p25"/>
              <p:cNvSpPr/>
              <p:nvPr/>
            </p:nvSpPr>
            <p:spPr>
              <a:xfrm>
                <a:off x="2192525" y="3325125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97" y="0"/>
                    </a:moveTo>
                    <a:cubicBezTo>
                      <a:pt x="1" y="0"/>
                      <a:pt x="1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00" name="Google Shape;4900;p25"/>
              <p:cNvSpPr/>
              <p:nvPr/>
            </p:nvSpPr>
            <p:spPr>
              <a:xfrm>
                <a:off x="2413925" y="2055475"/>
                <a:ext cx="211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1" extrusionOk="0">
                    <a:moveTo>
                      <a:pt x="572" y="0"/>
                    </a:moveTo>
                    <a:cubicBezTo>
                      <a:pt x="1" y="0"/>
                      <a:pt x="1" y="571"/>
                      <a:pt x="572" y="571"/>
                    </a:cubicBezTo>
                    <a:cubicBezTo>
                      <a:pt x="845" y="571"/>
                      <a:pt x="845" y="0"/>
                      <a:pt x="572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01" name="Google Shape;4901;p25"/>
              <p:cNvSpPr/>
              <p:nvPr/>
            </p:nvSpPr>
            <p:spPr>
              <a:xfrm>
                <a:off x="2670725" y="227687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02" name="Google Shape;4902;p25"/>
              <p:cNvSpPr/>
              <p:nvPr/>
            </p:nvSpPr>
            <p:spPr>
              <a:xfrm>
                <a:off x="2485275" y="263352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45" y="571"/>
                      <a:pt x="845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03" name="Google Shape;4903;p25"/>
              <p:cNvSpPr/>
              <p:nvPr/>
            </p:nvSpPr>
            <p:spPr>
              <a:xfrm>
                <a:off x="2477850" y="72190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68" y="57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04" name="Google Shape;4904;p25"/>
              <p:cNvSpPr/>
              <p:nvPr/>
            </p:nvSpPr>
            <p:spPr>
              <a:xfrm>
                <a:off x="2071550" y="215532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571" y="571"/>
                      <a:pt x="571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05" name="Google Shape;4905;p25"/>
              <p:cNvSpPr/>
              <p:nvPr/>
            </p:nvSpPr>
            <p:spPr>
              <a:xfrm>
                <a:off x="1664700" y="3061500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868" y="571"/>
                      <a:pt x="868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06" name="Google Shape;4906;p25"/>
              <p:cNvSpPr/>
              <p:nvPr/>
            </p:nvSpPr>
            <p:spPr>
              <a:xfrm>
                <a:off x="573650" y="3539100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845" y="571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07" name="Google Shape;4907;p25"/>
              <p:cNvSpPr/>
              <p:nvPr/>
            </p:nvSpPr>
            <p:spPr>
              <a:xfrm>
                <a:off x="2392250" y="42740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1" y="1"/>
                      <a:pt x="1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08" name="Google Shape;4908;p25"/>
              <p:cNvSpPr/>
              <p:nvPr/>
            </p:nvSpPr>
            <p:spPr>
              <a:xfrm>
                <a:off x="3818825" y="4102900"/>
                <a:ext cx="217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1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868" y="571"/>
                      <a:pt x="868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09" name="Google Shape;4909;p25"/>
              <p:cNvSpPr/>
              <p:nvPr/>
            </p:nvSpPr>
            <p:spPr>
              <a:xfrm>
                <a:off x="4617725" y="5151150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68" y="57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10" name="Google Shape;4910;p25"/>
              <p:cNvSpPr/>
              <p:nvPr/>
            </p:nvSpPr>
            <p:spPr>
              <a:xfrm>
                <a:off x="6094525" y="4437850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571" y="571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11" name="Google Shape;4911;p25"/>
              <p:cNvSpPr/>
              <p:nvPr/>
            </p:nvSpPr>
            <p:spPr>
              <a:xfrm>
                <a:off x="6900250" y="44235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2"/>
                      <a:pt x="297" y="572"/>
                    </a:cubicBezTo>
                    <a:cubicBezTo>
                      <a:pt x="868" y="572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12" name="Google Shape;4912;p25"/>
              <p:cNvSpPr/>
              <p:nvPr/>
            </p:nvSpPr>
            <p:spPr>
              <a:xfrm>
                <a:off x="6950475" y="4109750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13" name="Google Shape;4913;p25"/>
              <p:cNvSpPr/>
              <p:nvPr/>
            </p:nvSpPr>
            <p:spPr>
              <a:xfrm>
                <a:off x="6557875" y="39670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0" y="1"/>
                      <a:pt x="0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14" name="Google Shape;4914;p25"/>
              <p:cNvSpPr/>
              <p:nvPr/>
            </p:nvSpPr>
            <p:spPr>
              <a:xfrm>
                <a:off x="6515075" y="438820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0" y="1"/>
                      <a:pt x="0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15" name="Google Shape;4915;p25"/>
              <p:cNvSpPr/>
              <p:nvPr/>
            </p:nvSpPr>
            <p:spPr>
              <a:xfrm>
                <a:off x="6707950" y="413142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16" name="Google Shape;4916;p25"/>
              <p:cNvSpPr/>
              <p:nvPr/>
            </p:nvSpPr>
            <p:spPr>
              <a:xfrm>
                <a:off x="6800400" y="404582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867" y="571"/>
                      <a:pt x="867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17" name="Google Shape;4917;p25"/>
              <p:cNvSpPr/>
              <p:nvPr/>
            </p:nvSpPr>
            <p:spPr>
              <a:xfrm>
                <a:off x="6822075" y="440932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18" name="Google Shape;4918;p25"/>
              <p:cNvSpPr/>
              <p:nvPr/>
            </p:nvSpPr>
            <p:spPr>
              <a:xfrm>
                <a:off x="6921925" y="520135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845" y="571"/>
                      <a:pt x="845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19" name="Google Shape;4919;p25"/>
              <p:cNvSpPr/>
              <p:nvPr/>
            </p:nvSpPr>
            <p:spPr>
              <a:xfrm>
                <a:off x="7150175" y="406010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75" y="0"/>
                    </a:moveTo>
                    <a:cubicBezTo>
                      <a:pt x="1" y="0"/>
                      <a:pt x="1" y="571"/>
                      <a:pt x="275" y="571"/>
                    </a:cubicBezTo>
                    <a:cubicBezTo>
                      <a:pt x="572" y="571"/>
                      <a:pt x="572" y="0"/>
                      <a:pt x="27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20" name="Google Shape;4920;p25"/>
              <p:cNvSpPr/>
              <p:nvPr/>
            </p:nvSpPr>
            <p:spPr>
              <a:xfrm>
                <a:off x="5794925" y="299015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5" y="1"/>
                    </a:moveTo>
                    <a:cubicBezTo>
                      <a:pt x="1" y="1"/>
                      <a:pt x="1" y="572"/>
                      <a:pt x="275" y="572"/>
                    </a:cubicBezTo>
                    <a:cubicBezTo>
                      <a:pt x="845" y="572"/>
                      <a:pt x="845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21" name="Google Shape;4921;p25"/>
              <p:cNvSpPr/>
              <p:nvPr/>
            </p:nvSpPr>
            <p:spPr>
              <a:xfrm>
                <a:off x="5944450" y="2169600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571" y="571"/>
                      <a:pt x="867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22" name="Google Shape;4922;p25"/>
              <p:cNvSpPr/>
              <p:nvPr/>
            </p:nvSpPr>
            <p:spPr>
              <a:xfrm>
                <a:off x="4917300" y="90735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1" y="1"/>
                      <a:pt x="1" y="571"/>
                      <a:pt x="297" y="571"/>
                    </a:cubicBezTo>
                    <a:cubicBezTo>
                      <a:pt x="571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23" name="Google Shape;4923;p25"/>
              <p:cNvSpPr/>
              <p:nvPr/>
            </p:nvSpPr>
            <p:spPr>
              <a:xfrm>
                <a:off x="3783450" y="217700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5" y="1"/>
                    </a:moveTo>
                    <a:cubicBezTo>
                      <a:pt x="1" y="1"/>
                      <a:pt x="1" y="572"/>
                      <a:pt x="275" y="572"/>
                    </a:cubicBezTo>
                    <a:cubicBezTo>
                      <a:pt x="845" y="572"/>
                      <a:pt x="845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24" name="Google Shape;4924;p25"/>
              <p:cNvSpPr/>
              <p:nvPr/>
            </p:nvSpPr>
            <p:spPr>
              <a:xfrm>
                <a:off x="3890150" y="2476600"/>
                <a:ext cx="217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1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572" y="571"/>
                      <a:pt x="868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25" name="Google Shape;4925;p25"/>
              <p:cNvSpPr/>
              <p:nvPr/>
            </p:nvSpPr>
            <p:spPr>
              <a:xfrm>
                <a:off x="4867650" y="335365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845" y="571"/>
                      <a:pt x="845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26" name="Google Shape;4926;p25"/>
              <p:cNvSpPr/>
              <p:nvPr/>
            </p:nvSpPr>
            <p:spPr>
              <a:xfrm>
                <a:off x="4731850" y="3567650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868" y="571"/>
                      <a:pt x="868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27" name="Google Shape;4927;p25"/>
              <p:cNvSpPr/>
              <p:nvPr/>
            </p:nvSpPr>
            <p:spPr>
              <a:xfrm>
                <a:off x="6979000" y="1050000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1"/>
                    </a:moveTo>
                    <a:cubicBezTo>
                      <a:pt x="0" y="1"/>
                      <a:pt x="0" y="572"/>
                      <a:pt x="274" y="572"/>
                    </a:cubicBezTo>
                    <a:cubicBezTo>
                      <a:pt x="571" y="572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28" name="Google Shape;4928;p25"/>
              <p:cNvSpPr/>
              <p:nvPr/>
            </p:nvSpPr>
            <p:spPr>
              <a:xfrm>
                <a:off x="5331000" y="72875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571" y="571"/>
                      <a:pt x="571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29" name="Google Shape;4929;p25"/>
              <p:cNvSpPr/>
              <p:nvPr/>
            </p:nvSpPr>
            <p:spPr>
              <a:xfrm>
                <a:off x="3883325" y="67167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845" y="571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30" name="Google Shape;4930;p25"/>
              <p:cNvSpPr/>
              <p:nvPr/>
            </p:nvSpPr>
            <p:spPr>
              <a:xfrm>
                <a:off x="3947225" y="95700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31" name="Google Shape;4931;p25"/>
              <p:cNvSpPr/>
              <p:nvPr/>
            </p:nvSpPr>
            <p:spPr>
              <a:xfrm>
                <a:off x="3191125" y="176330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8" y="1"/>
                    </a:moveTo>
                    <a:cubicBezTo>
                      <a:pt x="1" y="1"/>
                      <a:pt x="1" y="571"/>
                      <a:pt x="298" y="571"/>
                    </a:cubicBezTo>
                    <a:cubicBezTo>
                      <a:pt x="572" y="571"/>
                      <a:pt x="572" y="1"/>
                      <a:pt x="298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32" name="Google Shape;4932;p25"/>
              <p:cNvSpPr/>
              <p:nvPr/>
            </p:nvSpPr>
            <p:spPr>
              <a:xfrm>
                <a:off x="3369750" y="250512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45" y="571"/>
                      <a:pt x="845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33" name="Google Shape;4933;p25"/>
              <p:cNvSpPr/>
              <p:nvPr/>
            </p:nvSpPr>
            <p:spPr>
              <a:xfrm>
                <a:off x="3198550" y="356765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75" y="0"/>
                    </a:moveTo>
                    <a:cubicBezTo>
                      <a:pt x="1" y="0"/>
                      <a:pt x="1" y="571"/>
                      <a:pt x="275" y="571"/>
                    </a:cubicBezTo>
                    <a:cubicBezTo>
                      <a:pt x="571" y="571"/>
                      <a:pt x="571" y="0"/>
                      <a:pt x="27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34" name="Google Shape;4934;p25"/>
              <p:cNvSpPr/>
              <p:nvPr/>
            </p:nvSpPr>
            <p:spPr>
              <a:xfrm>
                <a:off x="4796325" y="176330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4" y="1"/>
                    </a:moveTo>
                    <a:cubicBezTo>
                      <a:pt x="1" y="1"/>
                      <a:pt x="1" y="571"/>
                      <a:pt x="274" y="571"/>
                    </a:cubicBezTo>
                    <a:cubicBezTo>
                      <a:pt x="845" y="571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35" name="Google Shape;4935;p25"/>
              <p:cNvSpPr/>
              <p:nvPr/>
            </p:nvSpPr>
            <p:spPr>
              <a:xfrm>
                <a:off x="2442475" y="323267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571" y="1"/>
                    </a:moveTo>
                    <a:cubicBezTo>
                      <a:pt x="0" y="1"/>
                      <a:pt x="0" y="571"/>
                      <a:pt x="571" y="571"/>
                    </a:cubicBezTo>
                    <a:cubicBezTo>
                      <a:pt x="845" y="571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36" name="Google Shape;4936;p25"/>
              <p:cNvSpPr/>
              <p:nvPr/>
            </p:nvSpPr>
            <p:spPr>
              <a:xfrm>
                <a:off x="2585125" y="3054075"/>
                <a:ext cx="211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37" name="Google Shape;4937;p25"/>
              <p:cNvSpPr/>
              <p:nvPr/>
            </p:nvSpPr>
            <p:spPr>
              <a:xfrm>
                <a:off x="2898975" y="248345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571" y="571"/>
                      <a:pt x="571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38" name="Google Shape;4938;p25"/>
              <p:cNvSpPr/>
              <p:nvPr/>
            </p:nvSpPr>
            <p:spPr>
              <a:xfrm>
                <a:off x="1336575" y="1749025"/>
                <a:ext cx="217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2" extrusionOk="0">
                    <a:moveTo>
                      <a:pt x="571" y="1"/>
                    </a:moveTo>
                    <a:cubicBezTo>
                      <a:pt x="1" y="1"/>
                      <a:pt x="1" y="572"/>
                      <a:pt x="571" y="572"/>
                    </a:cubicBezTo>
                    <a:cubicBezTo>
                      <a:pt x="868" y="572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39" name="Google Shape;4939;p25"/>
              <p:cNvSpPr/>
              <p:nvPr/>
            </p:nvSpPr>
            <p:spPr>
              <a:xfrm>
                <a:off x="1393650" y="2005825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68" y="57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40" name="Google Shape;4940;p25"/>
              <p:cNvSpPr/>
              <p:nvPr/>
            </p:nvSpPr>
            <p:spPr>
              <a:xfrm>
                <a:off x="1557975" y="2276875"/>
                <a:ext cx="211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1" extrusionOk="0">
                    <a:moveTo>
                      <a:pt x="275" y="0"/>
                    </a:moveTo>
                    <a:cubicBezTo>
                      <a:pt x="1" y="0"/>
                      <a:pt x="1" y="571"/>
                      <a:pt x="275" y="571"/>
                    </a:cubicBezTo>
                    <a:cubicBezTo>
                      <a:pt x="845" y="571"/>
                      <a:pt x="845" y="0"/>
                      <a:pt x="27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41" name="Google Shape;4941;p25"/>
              <p:cNvSpPr/>
              <p:nvPr/>
            </p:nvSpPr>
            <p:spPr>
              <a:xfrm>
                <a:off x="1786250" y="1848900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42" name="Google Shape;4942;p25"/>
              <p:cNvSpPr/>
              <p:nvPr/>
            </p:nvSpPr>
            <p:spPr>
              <a:xfrm>
                <a:off x="1401050" y="1798675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572" y="1"/>
                    </a:moveTo>
                    <a:cubicBezTo>
                      <a:pt x="1" y="1"/>
                      <a:pt x="1" y="571"/>
                      <a:pt x="572" y="571"/>
                    </a:cubicBezTo>
                    <a:cubicBezTo>
                      <a:pt x="846" y="571"/>
                      <a:pt x="846" y="1"/>
                      <a:pt x="572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43" name="Google Shape;4943;p25"/>
              <p:cNvSpPr/>
              <p:nvPr/>
            </p:nvSpPr>
            <p:spPr>
              <a:xfrm>
                <a:off x="1743450" y="2205550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44" name="Google Shape;4944;p25"/>
              <p:cNvSpPr/>
              <p:nvPr/>
            </p:nvSpPr>
            <p:spPr>
              <a:xfrm>
                <a:off x="1458125" y="771550"/>
                <a:ext cx="211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1" extrusionOk="0">
                    <a:moveTo>
                      <a:pt x="571" y="0"/>
                    </a:moveTo>
                    <a:cubicBezTo>
                      <a:pt x="1" y="0"/>
                      <a:pt x="1" y="571"/>
                      <a:pt x="571" y="571"/>
                    </a:cubicBezTo>
                    <a:cubicBezTo>
                      <a:pt x="845" y="571"/>
                      <a:pt x="845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45" name="Google Shape;4945;p25"/>
              <p:cNvSpPr/>
              <p:nvPr/>
            </p:nvSpPr>
            <p:spPr>
              <a:xfrm>
                <a:off x="965675" y="728750"/>
                <a:ext cx="1427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46" name="Google Shape;4946;p25"/>
              <p:cNvSpPr/>
              <p:nvPr/>
            </p:nvSpPr>
            <p:spPr>
              <a:xfrm>
                <a:off x="1336575" y="4637575"/>
                <a:ext cx="217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2" extrusionOk="0">
                    <a:moveTo>
                      <a:pt x="571" y="0"/>
                    </a:moveTo>
                    <a:cubicBezTo>
                      <a:pt x="1" y="0"/>
                      <a:pt x="1" y="571"/>
                      <a:pt x="571" y="571"/>
                    </a:cubicBezTo>
                    <a:cubicBezTo>
                      <a:pt x="868" y="57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47" name="Google Shape;4947;p25"/>
              <p:cNvSpPr/>
              <p:nvPr/>
            </p:nvSpPr>
            <p:spPr>
              <a:xfrm>
                <a:off x="1707500" y="423812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48" name="Google Shape;4948;p25"/>
              <p:cNvSpPr/>
              <p:nvPr/>
            </p:nvSpPr>
            <p:spPr>
              <a:xfrm>
                <a:off x="1322325" y="4338000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67" y="571"/>
                      <a:pt x="867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49" name="Google Shape;4949;p25"/>
              <p:cNvSpPr/>
              <p:nvPr/>
            </p:nvSpPr>
            <p:spPr>
              <a:xfrm>
                <a:off x="2998825" y="482302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571" y="571"/>
                      <a:pt x="571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50" name="Google Shape;4950;p25"/>
              <p:cNvSpPr/>
              <p:nvPr/>
            </p:nvSpPr>
            <p:spPr>
              <a:xfrm>
                <a:off x="3184300" y="4402475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571" y="571"/>
                      <a:pt x="571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51" name="Google Shape;4951;p25"/>
              <p:cNvSpPr/>
              <p:nvPr/>
            </p:nvSpPr>
            <p:spPr>
              <a:xfrm>
                <a:off x="3077000" y="466610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8" y="1"/>
                    </a:moveTo>
                    <a:cubicBezTo>
                      <a:pt x="1" y="1"/>
                      <a:pt x="1" y="571"/>
                      <a:pt x="298" y="571"/>
                    </a:cubicBezTo>
                    <a:cubicBezTo>
                      <a:pt x="572" y="571"/>
                      <a:pt x="572" y="1"/>
                      <a:pt x="298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52" name="Google Shape;4952;p25"/>
              <p:cNvSpPr/>
              <p:nvPr/>
            </p:nvSpPr>
            <p:spPr>
              <a:xfrm>
                <a:off x="2748900" y="44024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868" y="571"/>
                      <a:pt x="868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53" name="Google Shape;4953;p25"/>
              <p:cNvSpPr/>
              <p:nvPr/>
            </p:nvSpPr>
            <p:spPr>
              <a:xfrm>
                <a:off x="3013100" y="430260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4" y="1"/>
                    </a:moveTo>
                    <a:cubicBezTo>
                      <a:pt x="0" y="1"/>
                      <a:pt x="0" y="572"/>
                      <a:pt x="274" y="572"/>
                    </a:cubicBezTo>
                    <a:cubicBezTo>
                      <a:pt x="571" y="572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54" name="Google Shape;4954;p25"/>
              <p:cNvSpPr/>
              <p:nvPr/>
            </p:nvSpPr>
            <p:spPr>
              <a:xfrm>
                <a:off x="6265700" y="489435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571" y="571"/>
                      <a:pt x="571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55" name="Google Shape;4955;p25"/>
              <p:cNvSpPr/>
              <p:nvPr/>
            </p:nvSpPr>
            <p:spPr>
              <a:xfrm>
                <a:off x="5994650" y="513002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571" y="571"/>
                      <a:pt x="571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56" name="Google Shape;4956;p25"/>
              <p:cNvSpPr/>
              <p:nvPr/>
            </p:nvSpPr>
            <p:spPr>
              <a:xfrm>
                <a:off x="4011700" y="301870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75" y="0"/>
                    </a:moveTo>
                    <a:cubicBezTo>
                      <a:pt x="1" y="0"/>
                      <a:pt x="1" y="571"/>
                      <a:pt x="275" y="571"/>
                    </a:cubicBezTo>
                    <a:cubicBezTo>
                      <a:pt x="571" y="571"/>
                      <a:pt x="571" y="0"/>
                      <a:pt x="27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57" name="Google Shape;4957;p25"/>
              <p:cNvSpPr/>
              <p:nvPr/>
            </p:nvSpPr>
            <p:spPr>
              <a:xfrm>
                <a:off x="4018550" y="442357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7" y="1"/>
                    </a:moveTo>
                    <a:cubicBezTo>
                      <a:pt x="1" y="1"/>
                      <a:pt x="1" y="572"/>
                      <a:pt x="297" y="572"/>
                    </a:cubicBezTo>
                    <a:cubicBezTo>
                      <a:pt x="571" y="572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58" name="Google Shape;4958;p25"/>
              <p:cNvSpPr/>
              <p:nvPr/>
            </p:nvSpPr>
            <p:spPr>
              <a:xfrm>
                <a:off x="6008925" y="3218400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1"/>
                    </a:moveTo>
                    <a:cubicBezTo>
                      <a:pt x="0" y="1"/>
                      <a:pt x="0" y="572"/>
                      <a:pt x="274" y="572"/>
                    </a:cubicBezTo>
                    <a:cubicBezTo>
                      <a:pt x="571" y="572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sp>
        <p:nvSpPr>
          <p:cNvPr id="4959" name="Google Shape;4959;p25"/>
          <p:cNvSpPr txBox="1">
            <a:spLocks noGrp="1"/>
          </p:cNvSpPr>
          <p:nvPr>
            <p:ph type="ctrTitle"/>
          </p:nvPr>
        </p:nvSpPr>
        <p:spPr>
          <a:xfrm flipH="1">
            <a:off x="4008000" y="737235"/>
            <a:ext cx="4176000" cy="131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8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4960" name="Google Shape;4960;p25"/>
          <p:cNvSpPr txBox="1">
            <a:spLocks noGrp="1"/>
          </p:cNvSpPr>
          <p:nvPr>
            <p:ph type="subTitle" idx="1"/>
          </p:nvPr>
        </p:nvSpPr>
        <p:spPr>
          <a:xfrm flipH="1">
            <a:off x="4008000" y="1983833"/>
            <a:ext cx="41760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/>
            </a:lvl9pPr>
          </a:lstStyle>
          <a:p>
            <a:endParaRPr/>
          </a:p>
        </p:txBody>
      </p:sp>
      <p:sp>
        <p:nvSpPr>
          <p:cNvPr id="4961" name="Google Shape;4961;p25"/>
          <p:cNvSpPr txBox="1">
            <a:spLocks noGrp="1"/>
          </p:cNvSpPr>
          <p:nvPr>
            <p:ph type="subTitle" idx="2"/>
          </p:nvPr>
        </p:nvSpPr>
        <p:spPr>
          <a:xfrm flipH="1">
            <a:off x="4008000" y="3147985"/>
            <a:ext cx="4176000" cy="131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/>
            </a:lvl9pPr>
          </a:lstStyle>
          <a:p>
            <a:endParaRPr/>
          </a:p>
        </p:txBody>
      </p:sp>
      <p:sp>
        <p:nvSpPr>
          <p:cNvPr id="4962" name="Google Shape;4962;p25"/>
          <p:cNvSpPr txBox="1"/>
          <p:nvPr/>
        </p:nvSpPr>
        <p:spPr>
          <a:xfrm>
            <a:off x="4163800" y="4951900"/>
            <a:ext cx="3864400" cy="131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lnSpc>
                <a:spcPct val="114000"/>
              </a:lnSpc>
              <a:spcBef>
                <a:spcPts val="1333"/>
              </a:spcBef>
              <a:spcAft>
                <a:spcPts val="0"/>
              </a:spcAft>
              <a:buNone/>
            </a:pPr>
            <a:r>
              <a:rPr lang="en" sz="1333" b="1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CREDITS: </a:t>
            </a:r>
            <a:endParaRPr sz="1333" b="1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lnSpc>
                <a:spcPct val="114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33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This presentation template was created by </a:t>
            </a:r>
            <a:r>
              <a:rPr lang="en" sz="1333" b="1">
                <a:solidFill>
                  <a:schemeClr val="dk1"/>
                </a:solidFill>
                <a:uFill>
                  <a:noFill/>
                </a:uFill>
                <a:latin typeface="Nunito"/>
                <a:ea typeface="Nunito"/>
                <a:cs typeface="Nunito"/>
                <a:sym typeface="Nunito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333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, including icons by </a:t>
            </a:r>
            <a:r>
              <a:rPr lang="en" sz="1333" b="1">
                <a:solidFill>
                  <a:schemeClr val="dk1"/>
                </a:solidFill>
                <a:uFill>
                  <a:noFill/>
                </a:uFill>
                <a:latin typeface="Nunito"/>
                <a:ea typeface="Nunito"/>
                <a:cs typeface="Nunito"/>
                <a:sym typeface="Nuni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333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, and infographics &amp; images by </a:t>
            </a:r>
            <a:r>
              <a:rPr lang="en" sz="1333" b="1">
                <a:solidFill>
                  <a:schemeClr val="dk1"/>
                </a:solidFill>
                <a:uFill>
                  <a:noFill/>
                </a:uFill>
                <a:latin typeface="Nunito"/>
                <a:ea typeface="Nunito"/>
                <a:cs typeface="Nunito"/>
                <a:sym typeface="Nuni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333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endParaRPr sz="1333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4963" name="Google Shape;4963;p25"/>
          <p:cNvGrpSpPr/>
          <p:nvPr/>
        </p:nvGrpSpPr>
        <p:grpSpPr>
          <a:xfrm>
            <a:off x="1145791" y="590905"/>
            <a:ext cx="10150472" cy="5975755"/>
            <a:chOff x="859343" y="443179"/>
            <a:chExt cx="7612854" cy="4481816"/>
          </a:xfrm>
        </p:grpSpPr>
        <p:grpSp>
          <p:nvGrpSpPr>
            <p:cNvPr id="4964" name="Google Shape;4964;p25"/>
            <p:cNvGrpSpPr/>
            <p:nvPr/>
          </p:nvGrpSpPr>
          <p:grpSpPr>
            <a:xfrm>
              <a:off x="859343" y="443179"/>
              <a:ext cx="1478072" cy="614129"/>
              <a:chOff x="219125" y="484675"/>
              <a:chExt cx="1622650" cy="674200"/>
            </a:xfrm>
          </p:grpSpPr>
          <p:sp>
            <p:nvSpPr>
              <p:cNvPr id="4965" name="Google Shape;4965;p25"/>
              <p:cNvSpPr/>
              <p:nvPr/>
            </p:nvSpPr>
            <p:spPr>
              <a:xfrm>
                <a:off x="236475" y="505250"/>
                <a:ext cx="1587600" cy="629875"/>
              </a:xfrm>
              <a:custGeom>
                <a:avLst/>
                <a:gdLst/>
                <a:ahLst/>
                <a:cxnLst/>
                <a:rect l="l" t="t" r="r" b="b"/>
                <a:pathLst>
                  <a:path w="63504" h="25195" extrusionOk="0">
                    <a:moveTo>
                      <a:pt x="0" y="5330"/>
                    </a:moveTo>
                    <a:lnTo>
                      <a:pt x="19865" y="25195"/>
                    </a:lnTo>
                    <a:lnTo>
                      <a:pt x="6350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grpSp>
            <p:nvGrpSpPr>
              <p:cNvPr id="4966" name="Google Shape;4966;p25"/>
              <p:cNvGrpSpPr/>
              <p:nvPr/>
            </p:nvGrpSpPr>
            <p:grpSpPr>
              <a:xfrm>
                <a:off x="219125" y="484675"/>
                <a:ext cx="1622650" cy="674200"/>
                <a:chOff x="219125" y="484675"/>
                <a:chExt cx="1622650" cy="674200"/>
              </a:xfrm>
            </p:grpSpPr>
            <p:sp>
              <p:nvSpPr>
                <p:cNvPr id="4967" name="Google Shape;4967;p25"/>
                <p:cNvSpPr/>
                <p:nvPr/>
              </p:nvSpPr>
              <p:spPr>
                <a:xfrm>
                  <a:off x="709825" y="1114775"/>
                  <a:ext cx="44100" cy="441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968" name="Google Shape;4968;p25"/>
                <p:cNvSpPr/>
                <p:nvPr/>
              </p:nvSpPr>
              <p:spPr>
                <a:xfrm>
                  <a:off x="219125" y="614750"/>
                  <a:ext cx="44100" cy="441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969" name="Google Shape;4969;p25"/>
                <p:cNvSpPr/>
                <p:nvPr/>
              </p:nvSpPr>
              <p:spPr>
                <a:xfrm>
                  <a:off x="1797675" y="484675"/>
                  <a:ext cx="44100" cy="441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grpSp>
          <p:nvGrpSpPr>
            <p:cNvPr id="4970" name="Google Shape;4970;p25"/>
            <p:cNvGrpSpPr/>
            <p:nvPr/>
          </p:nvGrpSpPr>
          <p:grpSpPr>
            <a:xfrm rot="2277778">
              <a:off x="2073251" y="3740422"/>
              <a:ext cx="740232" cy="1070108"/>
              <a:chOff x="8233275" y="1900925"/>
              <a:chExt cx="753525" cy="1089325"/>
            </a:xfrm>
          </p:grpSpPr>
          <p:sp>
            <p:nvSpPr>
              <p:cNvPr id="4971" name="Google Shape;4971;p25"/>
              <p:cNvSpPr/>
              <p:nvPr/>
            </p:nvSpPr>
            <p:spPr>
              <a:xfrm>
                <a:off x="8253250" y="1915500"/>
                <a:ext cx="721275" cy="1052350"/>
              </a:xfrm>
              <a:custGeom>
                <a:avLst/>
                <a:gdLst/>
                <a:ahLst/>
                <a:cxnLst/>
                <a:rect l="l" t="t" r="r" b="b"/>
                <a:pathLst>
                  <a:path w="28851" h="42094" extrusionOk="0">
                    <a:moveTo>
                      <a:pt x="17973" y="0"/>
                    </a:moveTo>
                    <a:lnTo>
                      <a:pt x="0" y="42094"/>
                    </a:lnTo>
                    <a:lnTo>
                      <a:pt x="28851" y="20338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4972" name="Google Shape;4972;p25"/>
              <p:cNvSpPr/>
              <p:nvPr/>
            </p:nvSpPr>
            <p:spPr>
              <a:xfrm>
                <a:off x="8679625" y="1900925"/>
                <a:ext cx="44100" cy="441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73" name="Google Shape;4973;p25"/>
              <p:cNvSpPr/>
              <p:nvPr/>
            </p:nvSpPr>
            <p:spPr>
              <a:xfrm>
                <a:off x="8942700" y="2405175"/>
                <a:ext cx="44100" cy="441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74" name="Google Shape;4974;p25"/>
              <p:cNvSpPr/>
              <p:nvPr/>
            </p:nvSpPr>
            <p:spPr>
              <a:xfrm>
                <a:off x="8233275" y="2946150"/>
                <a:ext cx="44100" cy="441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975" name="Google Shape;4975;p25"/>
            <p:cNvGrpSpPr/>
            <p:nvPr/>
          </p:nvGrpSpPr>
          <p:grpSpPr>
            <a:xfrm rot="4340216">
              <a:off x="6880848" y="1385170"/>
              <a:ext cx="595950" cy="657439"/>
              <a:chOff x="6715777" y="3950739"/>
              <a:chExt cx="586325" cy="646900"/>
            </a:xfrm>
          </p:grpSpPr>
          <p:sp>
            <p:nvSpPr>
              <p:cNvPr id="4976" name="Google Shape;4976;p25"/>
              <p:cNvSpPr/>
              <p:nvPr/>
            </p:nvSpPr>
            <p:spPr>
              <a:xfrm>
                <a:off x="6727925" y="4221225"/>
                <a:ext cx="484800" cy="366550"/>
              </a:xfrm>
              <a:custGeom>
                <a:avLst/>
                <a:gdLst/>
                <a:ahLst/>
                <a:cxnLst/>
                <a:rect l="l" t="t" r="r" b="b"/>
                <a:pathLst>
                  <a:path w="19392" h="14662" extrusionOk="0">
                    <a:moveTo>
                      <a:pt x="19392" y="2128"/>
                    </a:moveTo>
                    <a:lnTo>
                      <a:pt x="0" y="14662"/>
                    </a:lnTo>
                    <a:lnTo>
                      <a:pt x="165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4977" name="Google Shape;4977;p25"/>
              <p:cNvSpPr/>
              <p:nvPr/>
            </p:nvSpPr>
            <p:spPr>
              <a:xfrm>
                <a:off x="7112225" y="3967000"/>
                <a:ext cx="177350" cy="307425"/>
              </a:xfrm>
              <a:custGeom>
                <a:avLst/>
                <a:gdLst/>
                <a:ahLst/>
                <a:cxnLst/>
                <a:rect l="l" t="t" r="r" b="b"/>
                <a:pathLst>
                  <a:path w="7094" h="12297" extrusionOk="0">
                    <a:moveTo>
                      <a:pt x="4729" y="12297"/>
                    </a:moveTo>
                    <a:lnTo>
                      <a:pt x="0" y="473"/>
                    </a:lnTo>
                    <a:lnTo>
                      <a:pt x="7094" y="0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4978" name="Google Shape;4978;p25"/>
              <p:cNvSpPr/>
              <p:nvPr/>
            </p:nvSpPr>
            <p:spPr>
              <a:xfrm>
                <a:off x="7203502" y="4257489"/>
                <a:ext cx="30600" cy="306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79" name="Google Shape;4979;p25"/>
              <p:cNvSpPr/>
              <p:nvPr/>
            </p:nvSpPr>
            <p:spPr>
              <a:xfrm>
                <a:off x="7271502" y="3950739"/>
                <a:ext cx="30600" cy="306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80" name="Google Shape;4980;p25"/>
              <p:cNvSpPr/>
              <p:nvPr/>
            </p:nvSpPr>
            <p:spPr>
              <a:xfrm>
                <a:off x="7103027" y="3966989"/>
                <a:ext cx="30600" cy="306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81" name="Google Shape;4981;p25"/>
              <p:cNvSpPr/>
              <p:nvPr/>
            </p:nvSpPr>
            <p:spPr>
              <a:xfrm>
                <a:off x="6755677" y="4207889"/>
                <a:ext cx="30600" cy="306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82" name="Google Shape;4982;p25"/>
              <p:cNvSpPr/>
              <p:nvPr/>
            </p:nvSpPr>
            <p:spPr>
              <a:xfrm>
                <a:off x="6715777" y="4567039"/>
                <a:ext cx="30600" cy="306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983" name="Google Shape;4983;p25"/>
            <p:cNvGrpSpPr/>
            <p:nvPr/>
          </p:nvGrpSpPr>
          <p:grpSpPr>
            <a:xfrm>
              <a:off x="6588871" y="2663317"/>
              <a:ext cx="740215" cy="1050616"/>
              <a:chOff x="8082452" y="285774"/>
              <a:chExt cx="498898" cy="708105"/>
            </a:xfrm>
          </p:grpSpPr>
          <p:grpSp>
            <p:nvGrpSpPr>
              <p:cNvPr id="4984" name="Google Shape;4984;p25"/>
              <p:cNvGrpSpPr/>
              <p:nvPr/>
            </p:nvGrpSpPr>
            <p:grpSpPr>
              <a:xfrm>
                <a:off x="8082452" y="285774"/>
                <a:ext cx="498898" cy="708105"/>
                <a:chOff x="7865075" y="285763"/>
                <a:chExt cx="716293" cy="1016662"/>
              </a:xfrm>
            </p:grpSpPr>
            <p:sp>
              <p:nvSpPr>
                <p:cNvPr id="4985" name="Google Shape;4985;p25"/>
                <p:cNvSpPr/>
                <p:nvPr/>
              </p:nvSpPr>
              <p:spPr>
                <a:xfrm>
                  <a:off x="7886700" y="307425"/>
                  <a:ext cx="685800" cy="96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432" h="38783" extrusionOk="0">
                      <a:moveTo>
                        <a:pt x="946" y="9932"/>
                      </a:moveTo>
                      <a:lnTo>
                        <a:pt x="27432" y="24594"/>
                      </a:lnTo>
                      <a:lnTo>
                        <a:pt x="26959" y="0"/>
                      </a:lnTo>
                      <a:lnTo>
                        <a:pt x="0" y="38783"/>
                      </a:lnTo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986" name="Google Shape;4986;p25"/>
                <p:cNvSpPr/>
                <p:nvPr/>
              </p:nvSpPr>
              <p:spPr>
                <a:xfrm>
                  <a:off x="7865075" y="1258325"/>
                  <a:ext cx="44100" cy="441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987" name="Google Shape;4987;p25"/>
                <p:cNvSpPr/>
                <p:nvPr/>
              </p:nvSpPr>
              <p:spPr>
                <a:xfrm>
                  <a:off x="7865075" y="528163"/>
                  <a:ext cx="44100" cy="441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988" name="Google Shape;4988;p25"/>
                <p:cNvSpPr/>
                <p:nvPr/>
              </p:nvSpPr>
              <p:spPr>
                <a:xfrm>
                  <a:off x="8537268" y="285763"/>
                  <a:ext cx="44100" cy="441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989" name="Google Shape;4989;p25"/>
                <p:cNvSpPr/>
                <p:nvPr/>
              </p:nvSpPr>
              <p:spPr>
                <a:xfrm>
                  <a:off x="8537268" y="897663"/>
                  <a:ext cx="44100" cy="441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sp>
            <p:nvSpPr>
              <p:cNvPr id="4990" name="Google Shape;4990;p25"/>
              <p:cNvSpPr/>
              <p:nvPr/>
            </p:nvSpPr>
            <p:spPr>
              <a:xfrm>
                <a:off x="8339285" y="589063"/>
                <a:ext cx="30600" cy="30600"/>
              </a:xfrm>
              <a:prstGeom prst="ellipse">
                <a:avLst/>
              </a:prstGeom>
              <a:solidFill>
                <a:srgbClr val="76A5A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991" name="Google Shape;4991;p25"/>
            <p:cNvGrpSpPr/>
            <p:nvPr/>
          </p:nvGrpSpPr>
          <p:grpSpPr>
            <a:xfrm rot="5400000">
              <a:off x="8020838" y="378970"/>
              <a:ext cx="373126" cy="529592"/>
              <a:chOff x="8082452" y="285774"/>
              <a:chExt cx="498898" cy="708105"/>
            </a:xfrm>
          </p:grpSpPr>
          <p:grpSp>
            <p:nvGrpSpPr>
              <p:cNvPr id="4992" name="Google Shape;4992;p25"/>
              <p:cNvGrpSpPr/>
              <p:nvPr/>
            </p:nvGrpSpPr>
            <p:grpSpPr>
              <a:xfrm>
                <a:off x="8082452" y="285774"/>
                <a:ext cx="498898" cy="708105"/>
                <a:chOff x="7865075" y="285763"/>
                <a:chExt cx="716293" cy="1016662"/>
              </a:xfrm>
            </p:grpSpPr>
            <p:sp>
              <p:nvSpPr>
                <p:cNvPr id="4993" name="Google Shape;4993;p25"/>
                <p:cNvSpPr/>
                <p:nvPr/>
              </p:nvSpPr>
              <p:spPr>
                <a:xfrm>
                  <a:off x="7886700" y="307425"/>
                  <a:ext cx="685800" cy="96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432" h="38783" extrusionOk="0">
                      <a:moveTo>
                        <a:pt x="946" y="9932"/>
                      </a:moveTo>
                      <a:lnTo>
                        <a:pt x="27432" y="24594"/>
                      </a:lnTo>
                      <a:lnTo>
                        <a:pt x="26959" y="0"/>
                      </a:lnTo>
                      <a:lnTo>
                        <a:pt x="0" y="38783"/>
                      </a:lnTo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994" name="Google Shape;4994;p25"/>
                <p:cNvSpPr/>
                <p:nvPr/>
              </p:nvSpPr>
              <p:spPr>
                <a:xfrm>
                  <a:off x="7865075" y="1258325"/>
                  <a:ext cx="44100" cy="441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995" name="Google Shape;4995;p25"/>
                <p:cNvSpPr/>
                <p:nvPr/>
              </p:nvSpPr>
              <p:spPr>
                <a:xfrm>
                  <a:off x="7865075" y="528163"/>
                  <a:ext cx="44100" cy="441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996" name="Google Shape;4996;p25"/>
                <p:cNvSpPr/>
                <p:nvPr/>
              </p:nvSpPr>
              <p:spPr>
                <a:xfrm>
                  <a:off x="8537268" y="285763"/>
                  <a:ext cx="44100" cy="441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997" name="Google Shape;4997;p25"/>
                <p:cNvSpPr/>
                <p:nvPr/>
              </p:nvSpPr>
              <p:spPr>
                <a:xfrm>
                  <a:off x="8537268" y="897663"/>
                  <a:ext cx="44100" cy="441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sp>
            <p:nvSpPr>
              <p:cNvPr id="4998" name="Google Shape;4998;p25"/>
              <p:cNvSpPr/>
              <p:nvPr/>
            </p:nvSpPr>
            <p:spPr>
              <a:xfrm>
                <a:off x="8339285" y="589063"/>
                <a:ext cx="30600" cy="30600"/>
              </a:xfrm>
              <a:prstGeom prst="ellipse">
                <a:avLst/>
              </a:prstGeom>
              <a:solidFill>
                <a:srgbClr val="76A5A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grpSp>
        <p:nvGrpSpPr>
          <p:cNvPr id="4999" name="Google Shape;4999;p25"/>
          <p:cNvGrpSpPr/>
          <p:nvPr/>
        </p:nvGrpSpPr>
        <p:grpSpPr>
          <a:xfrm>
            <a:off x="1036793" y="437400"/>
            <a:ext cx="10663244" cy="5802552"/>
            <a:chOff x="777594" y="328050"/>
            <a:chExt cx="7997433" cy="4351914"/>
          </a:xfrm>
        </p:grpSpPr>
        <p:sp>
          <p:nvSpPr>
            <p:cNvPr id="5000" name="Google Shape;5000;p25"/>
            <p:cNvSpPr/>
            <p:nvPr/>
          </p:nvSpPr>
          <p:spPr>
            <a:xfrm>
              <a:off x="6588869" y="607427"/>
              <a:ext cx="379267" cy="379621"/>
            </a:xfrm>
            <a:custGeom>
              <a:avLst/>
              <a:gdLst/>
              <a:ahLst/>
              <a:cxnLst/>
              <a:rect l="l" t="t" r="r" b="b"/>
              <a:pathLst>
                <a:path w="2084" h="2086" extrusionOk="0">
                  <a:moveTo>
                    <a:pt x="1314" y="1"/>
                  </a:moveTo>
                  <a:lnTo>
                    <a:pt x="1314" y="1"/>
                  </a:lnTo>
                  <a:cubicBezTo>
                    <a:pt x="1137" y="666"/>
                    <a:pt x="1027" y="902"/>
                    <a:pt x="673" y="902"/>
                  </a:cubicBezTo>
                  <a:cubicBezTo>
                    <a:pt x="510" y="902"/>
                    <a:pt x="296" y="853"/>
                    <a:pt x="1" y="773"/>
                  </a:cubicBezTo>
                  <a:lnTo>
                    <a:pt x="1" y="773"/>
                  </a:lnTo>
                  <a:cubicBezTo>
                    <a:pt x="942" y="1028"/>
                    <a:pt x="999" y="1115"/>
                    <a:pt x="770" y="2086"/>
                  </a:cubicBezTo>
                  <a:cubicBezTo>
                    <a:pt x="927" y="1420"/>
                    <a:pt x="1030" y="1184"/>
                    <a:pt x="1392" y="1184"/>
                  </a:cubicBezTo>
                  <a:cubicBezTo>
                    <a:pt x="1558" y="1184"/>
                    <a:pt x="1779" y="1233"/>
                    <a:pt x="2084" y="1314"/>
                  </a:cubicBezTo>
                  <a:cubicBezTo>
                    <a:pt x="1113" y="1058"/>
                    <a:pt x="1056" y="971"/>
                    <a:pt x="131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001" name="Google Shape;5001;p25"/>
            <p:cNvSpPr/>
            <p:nvPr/>
          </p:nvSpPr>
          <p:spPr>
            <a:xfrm>
              <a:off x="2548972" y="1197150"/>
              <a:ext cx="379267" cy="379621"/>
            </a:xfrm>
            <a:custGeom>
              <a:avLst/>
              <a:gdLst/>
              <a:ahLst/>
              <a:cxnLst/>
              <a:rect l="l" t="t" r="r" b="b"/>
              <a:pathLst>
                <a:path w="2084" h="2086" extrusionOk="0">
                  <a:moveTo>
                    <a:pt x="1314" y="1"/>
                  </a:moveTo>
                  <a:lnTo>
                    <a:pt x="1314" y="1"/>
                  </a:lnTo>
                  <a:cubicBezTo>
                    <a:pt x="1137" y="666"/>
                    <a:pt x="1027" y="902"/>
                    <a:pt x="673" y="902"/>
                  </a:cubicBezTo>
                  <a:cubicBezTo>
                    <a:pt x="510" y="902"/>
                    <a:pt x="296" y="853"/>
                    <a:pt x="1" y="773"/>
                  </a:cubicBezTo>
                  <a:lnTo>
                    <a:pt x="1" y="773"/>
                  </a:lnTo>
                  <a:cubicBezTo>
                    <a:pt x="942" y="1028"/>
                    <a:pt x="999" y="1115"/>
                    <a:pt x="770" y="2086"/>
                  </a:cubicBezTo>
                  <a:cubicBezTo>
                    <a:pt x="927" y="1420"/>
                    <a:pt x="1030" y="1184"/>
                    <a:pt x="1392" y="1184"/>
                  </a:cubicBezTo>
                  <a:cubicBezTo>
                    <a:pt x="1558" y="1184"/>
                    <a:pt x="1779" y="1233"/>
                    <a:pt x="2084" y="1314"/>
                  </a:cubicBezTo>
                  <a:cubicBezTo>
                    <a:pt x="1113" y="1058"/>
                    <a:pt x="1056" y="971"/>
                    <a:pt x="131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002" name="Google Shape;5002;p25"/>
            <p:cNvSpPr/>
            <p:nvPr/>
          </p:nvSpPr>
          <p:spPr>
            <a:xfrm>
              <a:off x="8495902" y="328050"/>
              <a:ext cx="279126" cy="279373"/>
            </a:xfrm>
            <a:custGeom>
              <a:avLst/>
              <a:gdLst/>
              <a:ahLst/>
              <a:cxnLst/>
              <a:rect l="l" t="t" r="r" b="b"/>
              <a:pathLst>
                <a:path w="2084" h="2086" extrusionOk="0">
                  <a:moveTo>
                    <a:pt x="1314" y="1"/>
                  </a:moveTo>
                  <a:lnTo>
                    <a:pt x="1314" y="1"/>
                  </a:lnTo>
                  <a:cubicBezTo>
                    <a:pt x="1137" y="666"/>
                    <a:pt x="1027" y="902"/>
                    <a:pt x="673" y="902"/>
                  </a:cubicBezTo>
                  <a:cubicBezTo>
                    <a:pt x="510" y="902"/>
                    <a:pt x="296" y="853"/>
                    <a:pt x="1" y="773"/>
                  </a:cubicBezTo>
                  <a:lnTo>
                    <a:pt x="1" y="773"/>
                  </a:lnTo>
                  <a:cubicBezTo>
                    <a:pt x="942" y="1028"/>
                    <a:pt x="999" y="1115"/>
                    <a:pt x="770" y="2086"/>
                  </a:cubicBezTo>
                  <a:cubicBezTo>
                    <a:pt x="927" y="1420"/>
                    <a:pt x="1030" y="1184"/>
                    <a:pt x="1392" y="1184"/>
                  </a:cubicBezTo>
                  <a:cubicBezTo>
                    <a:pt x="1558" y="1184"/>
                    <a:pt x="1779" y="1233"/>
                    <a:pt x="2084" y="1314"/>
                  </a:cubicBezTo>
                  <a:cubicBezTo>
                    <a:pt x="1113" y="1058"/>
                    <a:pt x="1056" y="971"/>
                    <a:pt x="131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003" name="Google Shape;5003;p25"/>
            <p:cNvSpPr/>
            <p:nvPr/>
          </p:nvSpPr>
          <p:spPr>
            <a:xfrm>
              <a:off x="7405271" y="2208601"/>
              <a:ext cx="613535" cy="614098"/>
            </a:xfrm>
            <a:custGeom>
              <a:avLst/>
              <a:gdLst/>
              <a:ahLst/>
              <a:cxnLst/>
              <a:rect l="l" t="t" r="r" b="b"/>
              <a:pathLst>
                <a:path w="2084" h="2086" extrusionOk="0">
                  <a:moveTo>
                    <a:pt x="1314" y="1"/>
                  </a:moveTo>
                  <a:lnTo>
                    <a:pt x="1314" y="1"/>
                  </a:lnTo>
                  <a:cubicBezTo>
                    <a:pt x="1137" y="666"/>
                    <a:pt x="1027" y="902"/>
                    <a:pt x="673" y="902"/>
                  </a:cubicBezTo>
                  <a:cubicBezTo>
                    <a:pt x="510" y="902"/>
                    <a:pt x="296" y="853"/>
                    <a:pt x="1" y="773"/>
                  </a:cubicBezTo>
                  <a:lnTo>
                    <a:pt x="1" y="773"/>
                  </a:lnTo>
                  <a:cubicBezTo>
                    <a:pt x="942" y="1028"/>
                    <a:pt x="999" y="1115"/>
                    <a:pt x="770" y="2086"/>
                  </a:cubicBezTo>
                  <a:cubicBezTo>
                    <a:pt x="927" y="1420"/>
                    <a:pt x="1030" y="1184"/>
                    <a:pt x="1392" y="1184"/>
                  </a:cubicBezTo>
                  <a:cubicBezTo>
                    <a:pt x="1558" y="1184"/>
                    <a:pt x="1779" y="1233"/>
                    <a:pt x="2084" y="1314"/>
                  </a:cubicBezTo>
                  <a:cubicBezTo>
                    <a:pt x="1113" y="1058"/>
                    <a:pt x="1056" y="971"/>
                    <a:pt x="131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004" name="Google Shape;5004;p25"/>
            <p:cNvSpPr/>
            <p:nvPr/>
          </p:nvSpPr>
          <p:spPr>
            <a:xfrm>
              <a:off x="777610" y="3939137"/>
              <a:ext cx="740159" cy="740827"/>
            </a:xfrm>
            <a:custGeom>
              <a:avLst/>
              <a:gdLst/>
              <a:ahLst/>
              <a:cxnLst/>
              <a:rect l="l" t="t" r="r" b="b"/>
              <a:pathLst>
                <a:path w="2084" h="2086" extrusionOk="0">
                  <a:moveTo>
                    <a:pt x="1314" y="1"/>
                  </a:moveTo>
                  <a:lnTo>
                    <a:pt x="1314" y="1"/>
                  </a:lnTo>
                  <a:cubicBezTo>
                    <a:pt x="1137" y="666"/>
                    <a:pt x="1027" y="902"/>
                    <a:pt x="673" y="902"/>
                  </a:cubicBezTo>
                  <a:cubicBezTo>
                    <a:pt x="510" y="902"/>
                    <a:pt x="296" y="853"/>
                    <a:pt x="1" y="773"/>
                  </a:cubicBezTo>
                  <a:lnTo>
                    <a:pt x="1" y="773"/>
                  </a:lnTo>
                  <a:cubicBezTo>
                    <a:pt x="942" y="1028"/>
                    <a:pt x="999" y="1115"/>
                    <a:pt x="770" y="2086"/>
                  </a:cubicBezTo>
                  <a:cubicBezTo>
                    <a:pt x="927" y="1420"/>
                    <a:pt x="1030" y="1184"/>
                    <a:pt x="1392" y="1184"/>
                  </a:cubicBezTo>
                  <a:cubicBezTo>
                    <a:pt x="1558" y="1184"/>
                    <a:pt x="1779" y="1233"/>
                    <a:pt x="2084" y="1314"/>
                  </a:cubicBezTo>
                  <a:cubicBezTo>
                    <a:pt x="1113" y="1058"/>
                    <a:pt x="1056" y="971"/>
                    <a:pt x="131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005" name="Google Shape;5005;p25"/>
            <p:cNvSpPr/>
            <p:nvPr/>
          </p:nvSpPr>
          <p:spPr>
            <a:xfrm>
              <a:off x="777594" y="879652"/>
              <a:ext cx="379267" cy="379621"/>
            </a:xfrm>
            <a:custGeom>
              <a:avLst/>
              <a:gdLst/>
              <a:ahLst/>
              <a:cxnLst/>
              <a:rect l="l" t="t" r="r" b="b"/>
              <a:pathLst>
                <a:path w="2084" h="2086" extrusionOk="0">
                  <a:moveTo>
                    <a:pt x="1314" y="1"/>
                  </a:moveTo>
                  <a:lnTo>
                    <a:pt x="1314" y="1"/>
                  </a:lnTo>
                  <a:cubicBezTo>
                    <a:pt x="1137" y="666"/>
                    <a:pt x="1027" y="902"/>
                    <a:pt x="673" y="902"/>
                  </a:cubicBezTo>
                  <a:cubicBezTo>
                    <a:pt x="510" y="902"/>
                    <a:pt x="296" y="853"/>
                    <a:pt x="1" y="773"/>
                  </a:cubicBezTo>
                  <a:lnTo>
                    <a:pt x="1" y="773"/>
                  </a:lnTo>
                  <a:cubicBezTo>
                    <a:pt x="942" y="1028"/>
                    <a:pt x="999" y="1115"/>
                    <a:pt x="770" y="2086"/>
                  </a:cubicBezTo>
                  <a:cubicBezTo>
                    <a:pt x="927" y="1420"/>
                    <a:pt x="1030" y="1184"/>
                    <a:pt x="1392" y="1184"/>
                  </a:cubicBezTo>
                  <a:cubicBezTo>
                    <a:pt x="1558" y="1184"/>
                    <a:pt x="1779" y="1233"/>
                    <a:pt x="2084" y="1314"/>
                  </a:cubicBezTo>
                  <a:cubicBezTo>
                    <a:pt x="1113" y="1058"/>
                    <a:pt x="1056" y="971"/>
                    <a:pt x="131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006" name="Google Shape;5006;p25"/>
            <p:cNvSpPr/>
            <p:nvPr/>
          </p:nvSpPr>
          <p:spPr>
            <a:xfrm>
              <a:off x="7582464" y="3979475"/>
              <a:ext cx="279126" cy="279373"/>
            </a:xfrm>
            <a:custGeom>
              <a:avLst/>
              <a:gdLst/>
              <a:ahLst/>
              <a:cxnLst/>
              <a:rect l="l" t="t" r="r" b="b"/>
              <a:pathLst>
                <a:path w="2084" h="2086" extrusionOk="0">
                  <a:moveTo>
                    <a:pt x="1314" y="1"/>
                  </a:moveTo>
                  <a:lnTo>
                    <a:pt x="1314" y="1"/>
                  </a:lnTo>
                  <a:cubicBezTo>
                    <a:pt x="1137" y="666"/>
                    <a:pt x="1027" y="902"/>
                    <a:pt x="673" y="902"/>
                  </a:cubicBezTo>
                  <a:cubicBezTo>
                    <a:pt x="510" y="902"/>
                    <a:pt x="296" y="853"/>
                    <a:pt x="1" y="773"/>
                  </a:cubicBezTo>
                  <a:lnTo>
                    <a:pt x="1" y="773"/>
                  </a:lnTo>
                  <a:cubicBezTo>
                    <a:pt x="942" y="1028"/>
                    <a:pt x="999" y="1115"/>
                    <a:pt x="770" y="2086"/>
                  </a:cubicBezTo>
                  <a:cubicBezTo>
                    <a:pt x="927" y="1420"/>
                    <a:pt x="1030" y="1184"/>
                    <a:pt x="1392" y="1184"/>
                  </a:cubicBezTo>
                  <a:cubicBezTo>
                    <a:pt x="1558" y="1184"/>
                    <a:pt x="1779" y="1233"/>
                    <a:pt x="2084" y="1314"/>
                  </a:cubicBezTo>
                  <a:cubicBezTo>
                    <a:pt x="1113" y="1058"/>
                    <a:pt x="1056" y="971"/>
                    <a:pt x="131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007" name="Google Shape;5007;p25"/>
            <p:cNvSpPr/>
            <p:nvPr/>
          </p:nvSpPr>
          <p:spPr>
            <a:xfrm>
              <a:off x="7942602" y="3377438"/>
              <a:ext cx="279126" cy="279373"/>
            </a:xfrm>
            <a:custGeom>
              <a:avLst/>
              <a:gdLst/>
              <a:ahLst/>
              <a:cxnLst/>
              <a:rect l="l" t="t" r="r" b="b"/>
              <a:pathLst>
                <a:path w="2084" h="2086" extrusionOk="0">
                  <a:moveTo>
                    <a:pt x="1314" y="1"/>
                  </a:moveTo>
                  <a:lnTo>
                    <a:pt x="1314" y="1"/>
                  </a:lnTo>
                  <a:cubicBezTo>
                    <a:pt x="1137" y="666"/>
                    <a:pt x="1027" y="902"/>
                    <a:pt x="673" y="902"/>
                  </a:cubicBezTo>
                  <a:cubicBezTo>
                    <a:pt x="510" y="902"/>
                    <a:pt x="296" y="853"/>
                    <a:pt x="1" y="773"/>
                  </a:cubicBezTo>
                  <a:lnTo>
                    <a:pt x="1" y="773"/>
                  </a:lnTo>
                  <a:cubicBezTo>
                    <a:pt x="942" y="1028"/>
                    <a:pt x="999" y="1115"/>
                    <a:pt x="770" y="2086"/>
                  </a:cubicBezTo>
                  <a:cubicBezTo>
                    <a:pt x="927" y="1420"/>
                    <a:pt x="1030" y="1184"/>
                    <a:pt x="1392" y="1184"/>
                  </a:cubicBezTo>
                  <a:cubicBezTo>
                    <a:pt x="1558" y="1184"/>
                    <a:pt x="1779" y="1233"/>
                    <a:pt x="2084" y="1314"/>
                  </a:cubicBezTo>
                  <a:cubicBezTo>
                    <a:pt x="1113" y="1058"/>
                    <a:pt x="1056" y="971"/>
                    <a:pt x="131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2336161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50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09" name="Google Shape;5009;p26"/>
          <p:cNvGrpSpPr/>
          <p:nvPr/>
        </p:nvGrpSpPr>
        <p:grpSpPr>
          <a:xfrm>
            <a:off x="-42033" y="-304867"/>
            <a:ext cx="12234000" cy="8132400"/>
            <a:chOff x="-31525" y="-228650"/>
            <a:chExt cx="9175500" cy="6099300"/>
          </a:xfrm>
        </p:grpSpPr>
        <p:sp>
          <p:nvSpPr>
            <p:cNvPr id="5010" name="Google Shape;5010;p26"/>
            <p:cNvSpPr/>
            <p:nvPr/>
          </p:nvSpPr>
          <p:spPr>
            <a:xfrm>
              <a:off x="0" y="-228600"/>
              <a:ext cx="9143697" cy="6099216"/>
            </a:xfrm>
            <a:custGeom>
              <a:avLst/>
              <a:gdLst/>
              <a:ahLst/>
              <a:cxnLst/>
              <a:rect l="l" t="t" r="r" b="b"/>
              <a:pathLst>
                <a:path w="285317" h="190318" extrusionOk="0">
                  <a:moveTo>
                    <a:pt x="0" y="0"/>
                  </a:moveTo>
                  <a:lnTo>
                    <a:pt x="0" y="190317"/>
                  </a:lnTo>
                  <a:lnTo>
                    <a:pt x="285316" y="190317"/>
                  </a:lnTo>
                  <a:lnTo>
                    <a:pt x="285316" y="0"/>
                  </a:lnTo>
                  <a:close/>
                </a:path>
              </a:pathLst>
            </a:custGeom>
            <a:solidFill>
              <a:srgbClr val="0A20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5011" name="Google Shape;5011;p26"/>
            <p:cNvGrpSpPr/>
            <p:nvPr/>
          </p:nvGrpSpPr>
          <p:grpSpPr>
            <a:xfrm>
              <a:off x="-10" y="-228620"/>
              <a:ext cx="9143697" cy="6099216"/>
              <a:chOff x="238125" y="471975"/>
              <a:chExt cx="7132925" cy="4757950"/>
            </a:xfrm>
          </p:grpSpPr>
          <p:sp>
            <p:nvSpPr>
              <p:cNvPr id="5012" name="Google Shape;5012;p26"/>
              <p:cNvSpPr/>
              <p:nvPr/>
            </p:nvSpPr>
            <p:spPr>
              <a:xfrm>
                <a:off x="238125" y="471975"/>
                <a:ext cx="7132925" cy="1271425"/>
              </a:xfrm>
              <a:custGeom>
                <a:avLst/>
                <a:gdLst/>
                <a:ahLst/>
                <a:cxnLst/>
                <a:rect l="l" t="t" r="r" b="b"/>
                <a:pathLst>
                  <a:path w="285317" h="50857" extrusionOk="0">
                    <a:moveTo>
                      <a:pt x="0" y="0"/>
                    </a:moveTo>
                    <a:lnTo>
                      <a:pt x="0" y="32526"/>
                    </a:lnTo>
                    <a:cubicBezTo>
                      <a:pt x="17119" y="33097"/>
                      <a:pt x="33964" y="35379"/>
                      <a:pt x="50512" y="38529"/>
                    </a:cubicBezTo>
                    <a:cubicBezTo>
                      <a:pt x="70758" y="42227"/>
                      <a:pt x="90731" y="46518"/>
                      <a:pt x="110999" y="48504"/>
                    </a:cubicBezTo>
                    <a:cubicBezTo>
                      <a:pt x="124644" y="50149"/>
                      <a:pt x="138299" y="50856"/>
                      <a:pt x="151950" y="50856"/>
                    </a:cubicBezTo>
                    <a:cubicBezTo>
                      <a:pt x="159696" y="50856"/>
                      <a:pt x="167442" y="50629"/>
                      <a:pt x="175184" y="50216"/>
                    </a:cubicBezTo>
                    <a:cubicBezTo>
                      <a:pt x="212275" y="48504"/>
                      <a:pt x="249093" y="42227"/>
                      <a:pt x="285316" y="33393"/>
                    </a:cubicBezTo>
                    <a:lnTo>
                      <a:pt x="285316" y="3424"/>
                    </a:lnTo>
                    <a:cubicBezTo>
                      <a:pt x="279610" y="5432"/>
                      <a:pt x="273904" y="7144"/>
                      <a:pt x="268197" y="8856"/>
                    </a:cubicBezTo>
                    <a:cubicBezTo>
                      <a:pt x="249093" y="13992"/>
                      <a:pt x="229394" y="17690"/>
                      <a:pt x="209719" y="19972"/>
                    </a:cubicBezTo>
                    <a:cubicBezTo>
                      <a:pt x="197328" y="21430"/>
                      <a:pt x="184936" y="22310"/>
                      <a:pt x="172467" y="22310"/>
                    </a:cubicBezTo>
                    <a:cubicBezTo>
                      <a:pt x="165414" y="22310"/>
                      <a:pt x="158335" y="22029"/>
                      <a:pt x="151218" y="21410"/>
                    </a:cubicBezTo>
                    <a:cubicBezTo>
                      <a:pt x="122412" y="18557"/>
                      <a:pt x="94451" y="10842"/>
                      <a:pt x="6763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13" name="Google Shape;5013;p26"/>
              <p:cNvSpPr/>
              <p:nvPr/>
            </p:nvSpPr>
            <p:spPr>
              <a:xfrm>
                <a:off x="238125" y="3786525"/>
                <a:ext cx="7132925" cy="1443400"/>
              </a:xfrm>
              <a:custGeom>
                <a:avLst/>
                <a:gdLst/>
                <a:ahLst/>
                <a:cxnLst/>
                <a:rect l="l" t="t" r="r" b="b"/>
                <a:pathLst>
                  <a:path w="285317" h="57736" extrusionOk="0">
                    <a:moveTo>
                      <a:pt x="162030" y="0"/>
                    </a:moveTo>
                    <a:cubicBezTo>
                      <a:pt x="153770" y="0"/>
                      <a:pt x="145502" y="473"/>
                      <a:pt x="137249" y="1813"/>
                    </a:cubicBezTo>
                    <a:cubicBezTo>
                      <a:pt x="126977" y="3525"/>
                      <a:pt x="116980" y="6081"/>
                      <a:pt x="106708" y="8364"/>
                    </a:cubicBezTo>
                    <a:cubicBezTo>
                      <a:pt x="86166" y="13226"/>
                      <a:pt x="65349" y="16923"/>
                      <a:pt x="44235" y="17220"/>
                    </a:cubicBezTo>
                    <a:cubicBezTo>
                      <a:pt x="42786" y="17247"/>
                      <a:pt x="41336" y="17260"/>
                      <a:pt x="39887" y="17260"/>
                    </a:cubicBezTo>
                    <a:cubicBezTo>
                      <a:pt x="26503" y="17260"/>
                      <a:pt x="13140" y="16130"/>
                      <a:pt x="0" y="14070"/>
                    </a:cubicBezTo>
                    <a:lnTo>
                      <a:pt x="0" y="43173"/>
                    </a:lnTo>
                    <a:cubicBezTo>
                      <a:pt x="15133" y="40890"/>
                      <a:pt x="30244" y="38037"/>
                      <a:pt x="45080" y="35184"/>
                    </a:cubicBezTo>
                    <a:cubicBezTo>
                      <a:pt x="67631" y="31189"/>
                      <a:pt x="90160" y="27492"/>
                      <a:pt x="112985" y="26350"/>
                    </a:cubicBezTo>
                    <a:cubicBezTo>
                      <a:pt x="118569" y="25989"/>
                      <a:pt x="124189" y="25791"/>
                      <a:pt x="129817" y="25791"/>
                    </a:cubicBezTo>
                    <a:cubicBezTo>
                      <a:pt x="146622" y="25791"/>
                      <a:pt x="163506" y="27560"/>
                      <a:pt x="179749" y="32057"/>
                    </a:cubicBezTo>
                    <a:cubicBezTo>
                      <a:pt x="200292" y="37763"/>
                      <a:pt x="219420" y="47738"/>
                      <a:pt x="239392" y="55156"/>
                    </a:cubicBezTo>
                    <a:cubicBezTo>
                      <a:pt x="242245" y="56023"/>
                      <a:pt x="244801" y="56868"/>
                      <a:pt x="247655" y="57735"/>
                    </a:cubicBezTo>
                    <a:lnTo>
                      <a:pt x="283034" y="57735"/>
                    </a:lnTo>
                    <a:cubicBezTo>
                      <a:pt x="283901" y="57438"/>
                      <a:pt x="284472" y="57164"/>
                      <a:pt x="285316" y="56868"/>
                    </a:cubicBezTo>
                    <a:lnTo>
                      <a:pt x="285316" y="23771"/>
                    </a:lnTo>
                    <a:cubicBezTo>
                      <a:pt x="267056" y="19503"/>
                      <a:pt x="249093" y="14367"/>
                      <a:pt x="230832" y="9802"/>
                    </a:cubicBezTo>
                    <a:cubicBezTo>
                      <a:pt x="210563" y="4940"/>
                      <a:pt x="189747" y="946"/>
                      <a:pt x="168907" y="101"/>
                    </a:cubicBezTo>
                    <a:cubicBezTo>
                      <a:pt x="166616" y="37"/>
                      <a:pt x="164323" y="0"/>
                      <a:pt x="1620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14" name="Google Shape;5014;p26"/>
              <p:cNvSpPr/>
              <p:nvPr/>
            </p:nvSpPr>
            <p:spPr>
              <a:xfrm>
                <a:off x="238125" y="2457100"/>
                <a:ext cx="7132925" cy="1306725"/>
              </a:xfrm>
              <a:custGeom>
                <a:avLst/>
                <a:gdLst/>
                <a:ahLst/>
                <a:cxnLst/>
                <a:rect l="l" t="t" r="r" b="b"/>
                <a:pathLst>
                  <a:path w="285317" h="52269" extrusionOk="0">
                    <a:moveTo>
                      <a:pt x="192964" y="1"/>
                    </a:moveTo>
                    <a:cubicBezTo>
                      <a:pt x="189513" y="1"/>
                      <a:pt x="186058" y="73"/>
                      <a:pt x="182602" y="210"/>
                    </a:cubicBezTo>
                    <a:cubicBezTo>
                      <a:pt x="159777" y="1054"/>
                      <a:pt x="137249" y="4478"/>
                      <a:pt x="114994" y="8198"/>
                    </a:cubicBezTo>
                    <a:cubicBezTo>
                      <a:pt x="92739" y="11622"/>
                      <a:pt x="70758" y="15617"/>
                      <a:pt x="48504" y="16758"/>
                    </a:cubicBezTo>
                    <a:cubicBezTo>
                      <a:pt x="42364" y="16973"/>
                      <a:pt x="36264" y="17065"/>
                      <a:pt x="30172" y="17065"/>
                    </a:cubicBezTo>
                    <a:cubicBezTo>
                      <a:pt x="20138" y="17065"/>
                      <a:pt x="10126" y="16816"/>
                      <a:pt x="0" y="16461"/>
                    </a:cubicBezTo>
                    <a:lnTo>
                      <a:pt x="0" y="51840"/>
                    </a:lnTo>
                    <a:cubicBezTo>
                      <a:pt x="5855" y="52126"/>
                      <a:pt x="11704" y="52268"/>
                      <a:pt x="17553" y="52268"/>
                    </a:cubicBezTo>
                    <a:cubicBezTo>
                      <a:pt x="23402" y="52268"/>
                      <a:pt x="29251" y="52126"/>
                      <a:pt x="35105" y="51840"/>
                    </a:cubicBezTo>
                    <a:cubicBezTo>
                      <a:pt x="55922" y="50699"/>
                      <a:pt x="76465" y="47572"/>
                      <a:pt x="96734" y="43007"/>
                    </a:cubicBezTo>
                    <a:cubicBezTo>
                      <a:pt x="117550" y="38442"/>
                      <a:pt x="137522" y="31868"/>
                      <a:pt x="158065" y="27303"/>
                    </a:cubicBezTo>
                    <a:cubicBezTo>
                      <a:pt x="171879" y="24192"/>
                      <a:pt x="185681" y="22279"/>
                      <a:pt x="199575" y="22279"/>
                    </a:cubicBezTo>
                    <a:cubicBezTo>
                      <a:pt x="206067" y="22279"/>
                      <a:pt x="212580" y="22697"/>
                      <a:pt x="219123" y="23605"/>
                    </a:cubicBezTo>
                    <a:cubicBezTo>
                      <a:pt x="239392" y="26162"/>
                      <a:pt x="259067" y="32439"/>
                      <a:pt x="277898" y="39857"/>
                    </a:cubicBezTo>
                    <a:cubicBezTo>
                      <a:pt x="278195" y="39857"/>
                      <a:pt x="278469" y="40154"/>
                      <a:pt x="278469" y="40428"/>
                    </a:cubicBezTo>
                    <a:cubicBezTo>
                      <a:pt x="280751" y="40998"/>
                      <a:pt x="283034" y="41569"/>
                      <a:pt x="285316" y="42436"/>
                    </a:cubicBezTo>
                    <a:lnTo>
                      <a:pt x="285316" y="20752"/>
                    </a:lnTo>
                    <a:cubicBezTo>
                      <a:pt x="272762" y="16758"/>
                      <a:pt x="260208" y="11896"/>
                      <a:pt x="247655" y="7628"/>
                    </a:cubicBezTo>
                    <a:cubicBezTo>
                      <a:pt x="229860" y="2087"/>
                      <a:pt x="211466" y="1"/>
                      <a:pt x="192964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5015" name="Google Shape;5015;p26"/>
            <p:cNvSpPr/>
            <p:nvPr/>
          </p:nvSpPr>
          <p:spPr>
            <a:xfrm>
              <a:off x="-31525" y="-228650"/>
              <a:ext cx="9175500" cy="6099300"/>
            </a:xfrm>
            <a:prstGeom prst="rect">
              <a:avLst/>
            </a:prstGeom>
            <a:solidFill>
              <a:srgbClr val="000000">
                <a:alpha val="5044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5016" name="Google Shape;5016;p26"/>
            <p:cNvGrpSpPr/>
            <p:nvPr/>
          </p:nvGrpSpPr>
          <p:grpSpPr>
            <a:xfrm>
              <a:off x="201120" y="-173787"/>
              <a:ext cx="8824055" cy="6026084"/>
              <a:chOff x="395025" y="514750"/>
              <a:chExt cx="6883575" cy="4700900"/>
            </a:xfrm>
          </p:grpSpPr>
          <p:sp>
            <p:nvSpPr>
              <p:cNvPr id="5017" name="Google Shape;5017;p26"/>
              <p:cNvSpPr/>
              <p:nvPr/>
            </p:nvSpPr>
            <p:spPr>
              <a:xfrm>
                <a:off x="523425" y="864550"/>
                <a:ext cx="35975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3" extrusionOk="0">
                    <a:moveTo>
                      <a:pt x="571" y="1"/>
                    </a:moveTo>
                    <a:cubicBezTo>
                      <a:pt x="1" y="1"/>
                      <a:pt x="1" y="1142"/>
                      <a:pt x="571" y="1142"/>
                    </a:cubicBezTo>
                    <a:cubicBezTo>
                      <a:pt x="1439" y="1142"/>
                      <a:pt x="1439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18" name="Google Shape;5018;p26"/>
              <p:cNvSpPr/>
              <p:nvPr/>
            </p:nvSpPr>
            <p:spPr>
              <a:xfrm>
                <a:off x="1992800" y="1170975"/>
                <a:ext cx="42825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713" h="1143" extrusionOk="0">
                    <a:moveTo>
                      <a:pt x="868" y="1"/>
                    </a:moveTo>
                    <a:cubicBezTo>
                      <a:pt x="1" y="1"/>
                      <a:pt x="1" y="1142"/>
                      <a:pt x="868" y="1142"/>
                    </a:cubicBezTo>
                    <a:cubicBezTo>
                      <a:pt x="1713" y="1142"/>
                      <a:pt x="1713" y="1"/>
                      <a:pt x="868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19" name="Google Shape;5019;p26"/>
              <p:cNvSpPr/>
              <p:nvPr/>
            </p:nvSpPr>
            <p:spPr>
              <a:xfrm>
                <a:off x="1187075" y="2854350"/>
                <a:ext cx="35400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16" h="1142" extrusionOk="0">
                    <a:moveTo>
                      <a:pt x="845" y="0"/>
                    </a:moveTo>
                    <a:cubicBezTo>
                      <a:pt x="0" y="0"/>
                      <a:pt x="0" y="1142"/>
                      <a:pt x="845" y="1142"/>
                    </a:cubicBezTo>
                    <a:cubicBezTo>
                      <a:pt x="1416" y="1142"/>
                      <a:pt x="1416" y="0"/>
                      <a:pt x="84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20" name="Google Shape;5020;p26"/>
              <p:cNvSpPr/>
              <p:nvPr/>
            </p:nvSpPr>
            <p:spPr>
              <a:xfrm>
                <a:off x="2149725" y="3518000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868" y="0"/>
                    </a:moveTo>
                    <a:cubicBezTo>
                      <a:pt x="1" y="0"/>
                      <a:pt x="1" y="1142"/>
                      <a:pt x="868" y="1142"/>
                    </a:cubicBezTo>
                    <a:cubicBezTo>
                      <a:pt x="1439" y="1142"/>
                      <a:pt x="1439" y="0"/>
                      <a:pt x="86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21" name="Google Shape;5021;p26"/>
              <p:cNvSpPr/>
              <p:nvPr/>
            </p:nvSpPr>
            <p:spPr>
              <a:xfrm>
                <a:off x="6337025" y="1598950"/>
                <a:ext cx="35425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417" h="1143" extrusionOk="0">
                    <a:moveTo>
                      <a:pt x="845" y="1"/>
                    </a:moveTo>
                    <a:cubicBezTo>
                      <a:pt x="1" y="1"/>
                      <a:pt x="1" y="1142"/>
                      <a:pt x="845" y="1142"/>
                    </a:cubicBezTo>
                    <a:cubicBezTo>
                      <a:pt x="1416" y="1142"/>
                      <a:pt x="1416" y="1"/>
                      <a:pt x="84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22" name="Google Shape;5022;p26"/>
              <p:cNvSpPr/>
              <p:nvPr/>
            </p:nvSpPr>
            <p:spPr>
              <a:xfrm>
                <a:off x="6586400" y="2562175"/>
                <a:ext cx="35975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3" extrusionOk="0">
                    <a:moveTo>
                      <a:pt x="868" y="1"/>
                    </a:moveTo>
                    <a:cubicBezTo>
                      <a:pt x="1" y="1"/>
                      <a:pt x="1" y="1142"/>
                      <a:pt x="868" y="1142"/>
                    </a:cubicBezTo>
                    <a:cubicBezTo>
                      <a:pt x="1439" y="1142"/>
                      <a:pt x="1439" y="1"/>
                      <a:pt x="868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23" name="Google Shape;5023;p26"/>
              <p:cNvSpPr/>
              <p:nvPr/>
            </p:nvSpPr>
            <p:spPr>
              <a:xfrm>
                <a:off x="5002900" y="2191275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571" y="1"/>
                    </a:moveTo>
                    <a:cubicBezTo>
                      <a:pt x="0" y="1"/>
                      <a:pt x="0" y="1142"/>
                      <a:pt x="571" y="1142"/>
                    </a:cubicBezTo>
                    <a:cubicBezTo>
                      <a:pt x="1438" y="1142"/>
                      <a:pt x="143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24" name="Google Shape;5024;p26"/>
              <p:cNvSpPr/>
              <p:nvPr/>
            </p:nvSpPr>
            <p:spPr>
              <a:xfrm>
                <a:off x="3661900" y="1649175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571" y="1"/>
                    </a:moveTo>
                    <a:cubicBezTo>
                      <a:pt x="1" y="1"/>
                      <a:pt x="1" y="1142"/>
                      <a:pt x="571" y="1142"/>
                    </a:cubicBezTo>
                    <a:cubicBezTo>
                      <a:pt x="1439" y="1142"/>
                      <a:pt x="1439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25" name="Google Shape;5025;p26"/>
              <p:cNvSpPr/>
              <p:nvPr/>
            </p:nvSpPr>
            <p:spPr>
              <a:xfrm>
                <a:off x="3619100" y="3410725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572" y="0"/>
                    </a:moveTo>
                    <a:cubicBezTo>
                      <a:pt x="1" y="0"/>
                      <a:pt x="1" y="1141"/>
                      <a:pt x="572" y="1141"/>
                    </a:cubicBezTo>
                    <a:cubicBezTo>
                      <a:pt x="1439" y="1141"/>
                      <a:pt x="1439" y="0"/>
                      <a:pt x="572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26" name="Google Shape;5026;p26"/>
              <p:cNvSpPr/>
              <p:nvPr/>
            </p:nvSpPr>
            <p:spPr>
              <a:xfrm>
                <a:off x="744825" y="4794500"/>
                <a:ext cx="3542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17" h="1142" extrusionOk="0">
                    <a:moveTo>
                      <a:pt x="572" y="0"/>
                    </a:moveTo>
                    <a:cubicBezTo>
                      <a:pt x="1" y="0"/>
                      <a:pt x="1" y="1142"/>
                      <a:pt x="572" y="1142"/>
                    </a:cubicBezTo>
                    <a:cubicBezTo>
                      <a:pt x="1416" y="1142"/>
                      <a:pt x="1416" y="0"/>
                      <a:pt x="572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27" name="Google Shape;5027;p26"/>
              <p:cNvSpPr/>
              <p:nvPr/>
            </p:nvSpPr>
            <p:spPr>
              <a:xfrm>
                <a:off x="3833100" y="4930300"/>
                <a:ext cx="35975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3" extrusionOk="0">
                    <a:moveTo>
                      <a:pt x="571" y="1"/>
                    </a:moveTo>
                    <a:cubicBezTo>
                      <a:pt x="0" y="1"/>
                      <a:pt x="0" y="1142"/>
                      <a:pt x="571" y="1142"/>
                    </a:cubicBezTo>
                    <a:cubicBezTo>
                      <a:pt x="1438" y="1142"/>
                      <a:pt x="143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28" name="Google Shape;5028;p26"/>
              <p:cNvSpPr/>
              <p:nvPr/>
            </p:nvSpPr>
            <p:spPr>
              <a:xfrm>
                <a:off x="5430875" y="3396450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868" y="0"/>
                    </a:moveTo>
                    <a:cubicBezTo>
                      <a:pt x="0" y="0"/>
                      <a:pt x="0" y="1142"/>
                      <a:pt x="868" y="1142"/>
                    </a:cubicBezTo>
                    <a:cubicBezTo>
                      <a:pt x="1438" y="1142"/>
                      <a:pt x="1438" y="0"/>
                      <a:pt x="86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29" name="Google Shape;5029;p26"/>
              <p:cNvSpPr/>
              <p:nvPr/>
            </p:nvSpPr>
            <p:spPr>
              <a:xfrm>
                <a:off x="6586400" y="5072975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868" y="0"/>
                    </a:moveTo>
                    <a:cubicBezTo>
                      <a:pt x="1" y="0"/>
                      <a:pt x="1" y="1141"/>
                      <a:pt x="868" y="1141"/>
                    </a:cubicBezTo>
                    <a:cubicBezTo>
                      <a:pt x="1439" y="1141"/>
                      <a:pt x="1439" y="0"/>
                      <a:pt x="86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30" name="Google Shape;5030;p26"/>
              <p:cNvSpPr/>
              <p:nvPr/>
            </p:nvSpPr>
            <p:spPr>
              <a:xfrm>
                <a:off x="6843175" y="3367925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572" y="0"/>
                    </a:moveTo>
                    <a:cubicBezTo>
                      <a:pt x="1" y="0"/>
                      <a:pt x="1" y="1141"/>
                      <a:pt x="572" y="1141"/>
                    </a:cubicBezTo>
                    <a:cubicBezTo>
                      <a:pt x="1439" y="1141"/>
                      <a:pt x="1439" y="0"/>
                      <a:pt x="572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31" name="Google Shape;5031;p26"/>
              <p:cNvSpPr/>
              <p:nvPr/>
            </p:nvSpPr>
            <p:spPr>
              <a:xfrm>
                <a:off x="4610875" y="3738825"/>
                <a:ext cx="35400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16" h="1142" extrusionOk="0">
                    <a:moveTo>
                      <a:pt x="845" y="1"/>
                    </a:moveTo>
                    <a:cubicBezTo>
                      <a:pt x="0" y="1"/>
                      <a:pt x="0" y="1142"/>
                      <a:pt x="845" y="1142"/>
                    </a:cubicBezTo>
                    <a:cubicBezTo>
                      <a:pt x="1415" y="1142"/>
                      <a:pt x="1415" y="1"/>
                      <a:pt x="84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32" name="Google Shape;5032;p26"/>
              <p:cNvSpPr/>
              <p:nvPr/>
            </p:nvSpPr>
            <p:spPr>
              <a:xfrm>
                <a:off x="5324150" y="964425"/>
                <a:ext cx="3542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17" h="1142" extrusionOk="0">
                    <a:moveTo>
                      <a:pt x="845" y="0"/>
                    </a:moveTo>
                    <a:cubicBezTo>
                      <a:pt x="1" y="0"/>
                      <a:pt x="1" y="1141"/>
                      <a:pt x="845" y="1141"/>
                    </a:cubicBezTo>
                    <a:cubicBezTo>
                      <a:pt x="1416" y="1141"/>
                      <a:pt x="1416" y="0"/>
                      <a:pt x="84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33" name="Google Shape;5033;p26"/>
              <p:cNvSpPr/>
              <p:nvPr/>
            </p:nvSpPr>
            <p:spPr>
              <a:xfrm>
                <a:off x="3148350" y="807500"/>
                <a:ext cx="42800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712" h="1142" extrusionOk="0">
                    <a:moveTo>
                      <a:pt x="867" y="0"/>
                    </a:moveTo>
                    <a:cubicBezTo>
                      <a:pt x="0" y="0"/>
                      <a:pt x="0" y="1142"/>
                      <a:pt x="867" y="1142"/>
                    </a:cubicBezTo>
                    <a:cubicBezTo>
                      <a:pt x="1438" y="1142"/>
                      <a:pt x="1712" y="0"/>
                      <a:pt x="86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34" name="Google Shape;5034;p26"/>
              <p:cNvSpPr/>
              <p:nvPr/>
            </p:nvSpPr>
            <p:spPr>
              <a:xfrm>
                <a:off x="2534900" y="2355050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868" y="0"/>
                    </a:moveTo>
                    <a:cubicBezTo>
                      <a:pt x="1" y="0"/>
                      <a:pt x="1" y="1142"/>
                      <a:pt x="868" y="1142"/>
                    </a:cubicBezTo>
                    <a:cubicBezTo>
                      <a:pt x="1439" y="1142"/>
                      <a:pt x="1439" y="0"/>
                      <a:pt x="86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35" name="Google Shape;5035;p26"/>
              <p:cNvSpPr/>
              <p:nvPr/>
            </p:nvSpPr>
            <p:spPr>
              <a:xfrm>
                <a:off x="466375" y="2191275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867" y="1"/>
                    </a:moveTo>
                    <a:cubicBezTo>
                      <a:pt x="0" y="1"/>
                      <a:pt x="0" y="1142"/>
                      <a:pt x="867" y="1142"/>
                    </a:cubicBezTo>
                    <a:cubicBezTo>
                      <a:pt x="1438" y="1142"/>
                      <a:pt x="1438" y="1"/>
                      <a:pt x="86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36" name="Google Shape;5036;p26"/>
              <p:cNvSpPr/>
              <p:nvPr/>
            </p:nvSpPr>
            <p:spPr>
              <a:xfrm>
                <a:off x="616450" y="3931700"/>
                <a:ext cx="35400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16" h="1142" extrusionOk="0">
                    <a:moveTo>
                      <a:pt x="571" y="1"/>
                    </a:moveTo>
                    <a:cubicBezTo>
                      <a:pt x="0" y="1"/>
                      <a:pt x="0" y="1142"/>
                      <a:pt x="571" y="1142"/>
                    </a:cubicBezTo>
                    <a:cubicBezTo>
                      <a:pt x="1415" y="1142"/>
                      <a:pt x="141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37" name="Google Shape;5037;p26"/>
              <p:cNvSpPr/>
              <p:nvPr/>
            </p:nvSpPr>
            <p:spPr>
              <a:xfrm>
                <a:off x="2185675" y="4830450"/>
                <a:ext cx="35400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16" h="1142" extrusionOk="0">
                    <a:moveTo>
                      <a:pt x="845" y="0"/>
                    </a:moveTo>
                    <a:cubicBezTo>
                      <a:pt x="1" y="0"/>
                      <a:pt x="1" y="1142"/>
                      <a:pt x="845" y="1142"/>
                    </a:cubicBezTo>
                    <a:cubicBezTo>
                      <a:pt x="1416" y="1142"/>
                      <a:pt x="1416" y="0"/>
                      <a:pt x="84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38" name="Google Shape;5038;p26"/>
              <p:cNvSpPr/>
              <p:nvPr/>
            </p:nvSpPr>
            <p:spPr>
              <a:xfrm>
                <a:off x="7028650" y="700225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571" y="0"/>
                    </a:moveTo>
                    <a:cubicBezTo>
                      <a:pt x="0" y="0"/>
                      <a:pt x="0" y="1141"/>
                      <a:pt x="571" y="1141"/>
                    </a:cubicBezTo>
                    <a:cubicBezTo>
                      <a:pt x="1438" y="1141"/>
                      <a:pt x="143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39" name="Google Shape;5039;p26"/>
              <p:cNvSpPr/>
              <p:nvPr/>
            </p:nvSpPr>
            <p:spPr>
              <a:xfrm>
                <a:off x="1308050" y="671675"/>
                <a:ext cx="71350" cy="57100"/>
              </a:xfrm>
              <a:custGeom>
                <a:avLst/>
                <a:gdLst/>
                <a:ahLst/>
                <a:cxnLst/>
                <a:rect l="l" t="t" r="r" b="b"/>
                <a:pathLst>
                  <a:path w="2854" h="2284" extrusionOk="0">
                    <a:moveTo>
                      <a:pt x="1438" y="1"/>
                    </a:moveTo>
                    <a:cubicBezTo>
                      <a:pt x="0" y="1"/>
                      <a:pt x="0" y="2283"/>
                      <a:pt x="1438" y="2283"/>
                    </a:cubicBezTo>
                    <a:cubicBezTo>
                      <a:pt x="2854" y="2283"/>
                      <a:pt x="2854" y="1"/>
                      <a:pt x="1438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40" name="Google Shape;5040;p26"/>
              <p:cNvSpPr/>
              <p:nvPr/>
            </p:nvSpPr>
            <p:spPr>
              <a:xfrm>
                <a:off x="502325" y="2761900"/>
                <a:ext cx="78200" cy="57100"/>
              </a:xfrm>
              <a:custGeom>
                <a:avLst/>
                <a:gdLst/>
                <a:ahLst/>
                <a:cxnLst/>
                <a:rect l="l" t="t" r="r" b="b"/>
                <a:pathLst>
                  <a:path w="3128" h="2284" extrusionOk="0">
                    <a:moveTo>
                      <a:pt x="1415" y="1"/>
                    </a:moveTo>
                    <a:cubicBezTo>
                      <a:pt x="0" y="1"/>
                      <a:pt x="0" y="2283"/>
                      <a:pt x="1415" y="2283"/>
                    </a:cubicBezTo>
                    <a:cubicBezTo>
                      <a:pt x="3127" y="2283"/>
                      <a:pt x="3127" y="1"/>
                      <a:pt x="141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41" name="Google Shape;5041;p26"/>
              <p:cNvSpPr/>
              <p:nvPr/>
            </p:nvSpPr>
            <p:spPr>
              <a:xfrm>
                <a:off x="2663300" y="2911400"/>
                <a:ext cx="78775" cy="57100"/>
              </a:xfrm>
              <a:custGeom>
                <a:avLst/>
                <a:gdLst/>
                <a:ahLst/>
                <a:cxnLst/>
                <a:rect l="l" t="t" r="r" b="b"/>
                <a:pathLst>
                  <a:path w="3151" h="2284" extrusionOk="0">
                    <a:moveTo>
                      <a:pt x="1439" y="1"/>
                    </a:moveTo>
                    <a:cubicBezTo>
                      <a:pt x="1" y="1"/>
                      <a:pt x="1" y="2284"/>
                      <a:pt x="1439" y="2284"/>
                    </a:cubicBezTo>
                    <a:cubicBezTo>
                      <a:pt x="3150" y="2284"/>
                      <a:pt x="3150" y="1"/>
                      <a:pt x="1439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42" name="Google Shape;5042;p26"/>
              <p:cNvSpPr/>
              <p:nvPr/>
            </p:nvSpPr>
            <p:spPr>
              <a:xfrm>
                <a:off x="4853400" y="728750"/>
                <a:ext cx="71350" cy="57075"/>
              </a:xfrm>
              <a:custGeom>
                <a:avLst/>
                <a:gdLst/>
                <a:ahLst/>
                <a:cxnLst/>
                <a:rect l="l" t="t" r="r" b="b"/>
                <a:pathLst>
                  <a:path w="2854" h="2283" extrusionOk="0">
                    <a:moveTo>
                      <a:pt x="1415" y="0"/>
                    </a:moveTo>
                    <a:cubicBezTo>
                      <a:pt x="0" y="0"/>
                      <a:pt x="0" y="2283"/>
                      <a:pt x="1415" y="2283"/>
                    </a:cubicBezTo>
                    <a:cubicBezTo>
                      <a:pt x="2853" y="2283"/>
                      <a:pt x="2853" y="0"/>
                      <a:pt x="141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43" name="Google Shape;5043;p26"/>
              <p:cNvSpPr/>
              <p:nvPr/>
            </p:nvSpPr>
            <p:spPr>
              <a:xfrm>
                <a:off x="7107400" y="1520775"/>
                <a:ext cx="71350" cy="57100"/>
              </a:xfrm>
              <a:custGeom>
                <a:avLst/>
                <a:gdLst/>
                <a:ahLst/>
                <a:cxnLst/>
                <a:rect l="l" t="t" r="r" b="b"/>
                <a:pathLst>
                  <a:path w="2854" h="2284" extrusionOk="0">
                    <a:moveTo>
                      <a:pt x="1415" y="1"/>
                    </a:moveTo>
                    <a:cubicBezTo>
                      <a:pt x="0" y="1"/>
                      <a:pt x="0" y="2283"/>
                      <a:pt x="1415" y="2283"/>
                    </a:cubicBezTo>
                    <a:cubicBezTo>
                      <a:pt x="2853" y="2283"/>
                      <a:pt x="2853" y="1"/>
                      <a:pt x="141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44" name="Google Shape;5044;p26"/>
              <p:cNvSpPr/>
              <p:nvPr/>
            </p:nvSpPr>
            <p:spPr>
              <a:xfrm>
                <a:off x="6793550" y="4252400"/>
                <a:ext cx="78200" cy="57075"/>
              </a:xfrm>
              <a:custGeom>
                <a:avLst/>
                <a:gdLst/>
                <a:ahLst/>
                <a:cxnLst/>
                <a:rect l="l" t="t" r="r" b="b"/>
                <a:pathLst>
                  <a:path w="3128" h="2283" extrusionOk="0">
                    <a:moveTo>
                      <a:pt x="1415" y="0"/>
                    </a:moveTo>
                    <a:cubicBezTo>
                      <a:pt x="0" y="0"/>
                      <a:pt x="0" y="2283"/>
                      <a:pt x="1415" y="2283"/>
                    </a:cubicBezTo>
                    <a:cubicBezTo>
                      <a:pt x="3127" y="2283"/>
                      <a:pt x="3127" y="0"/>
                      <a:pt x="141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45" name="Google Shape;5045;p26"/>
              <p:cNvSpPr/>
              <p:nvPr/>
            </p:nvSpPr>
            <p:spPr>
              <a:xfrm>
                <a:off x="4839125" y="3054075"/>
                <a:ext cx="71350" cy="57075"/>
              </a:xfrm>
              <a:custGeom>
                <a:avLst/>
                <a:gdLst/>
                <a:ahLst/>
                <a:cxnLst/>
                <a:rect l="l" t="t" r="r" b="b"/>
                <a:pathLst>
                  <a:path w="2854" h="2283" extrusionOk="0">
                    <a:moveTo>
                      <a:pt x="1416" y="0"/>
                    </a:moveTo>
                    <a:cubicBezTo>
                      <a:pt x="0" y="0"/>
                      <a:pt x="0" y="2283"/>
                      <a:pt x="1416" y="2283"/>
                    </a:cubicBezTo>
                    <a:cubicBezTo>
                      <a:pt x="2854" y="2283"/>
                      <a:pt x="2854" y="0"/>
                      <a:pt x="1416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46" name="Google Shape;5046;p26"/>
              <p:cNvSpPr/>
              <p:nvPr/>
            </p:nvSpPr>
            <p:spPr>
              <a:xfrm>
                <a:off x="2927500" y="4466375"/>
                <a:ext cx="71350" cy="57100"/>
              </a:xfrm>
              <a:custGeom>
                <a:avLst/>
                <a:gdLst/>
                <a:ahLst/>
                <a:cxnLst/>
                <a:rect l="l" t="t" r="r" b="b"/>
                <a:pathLst>
                  <a:path w="2854" h="2284" extrusionOk="0">
                    <a:moveTo>
                      <a:pt x="1416" y="1"/>
                    </a:moveTo>
                    <a:cubicBezTo>
                      <a:pt x="1" y="1"/>
                      <a:pt x="1" y="2283"/>
                      <a:pt x="1416" y="2283"/>
                    </a:cubicBezTo>
                    <a:cubicBezTo>
                      <a:pt x="2854" y="2283"/>
                      <a:pt x="2854" y="1"/>
                      <a:pt x="1416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47" name="Google Shape;5047;p26"/>
              <p:cNvSpPr/>
              <p:nvPr/>
            </p:nvSpPr>
            <p:spPr>
              <a:xfrm>
                <a:off x="1401050" y="4181075"/>
                <a:ext cx="78225" cy="57075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2283" extrusionOk="0">
                    <a:moveTo>
                      <a:pt x="1713" y="0"/>
                    </a:moveTo>
                    <a:cubicBezTo>
                      <a:pt x="1" y="0"/>
                      <a:pt x="1" y="2283"/>
                      <a:pt x="1713" y="2283"/>
                    </a:cubicBezTo>
                    <a:cubicBezTo>
                      <a:pt x="3128" y="2283"/>
                      <a:pt x="3128" y="0"/>
                      <a:pt x="1713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48" name="Google Shape;5048;p26"/>
              <p:cNvSpPr/>
              <p:nvPr/>
            </p:nvSpPr>
            <p:spPr>
              <a:xfrm>
                <a:off x="1543725" y="1934500"/>
                <a:ext cx="78200" cy="57075"/>
              </a:xfrm>
              <a:custGeom>
                <a:avLst/>
                <a:gdLst/>
                <a:ahLst/>
                <a:cxnLst/>
                <a:rect l="l" t="t" r="r" b="b"/>
                <a:pathLst>
                  <a:path w="3128" h="2283" extrusionOk="0">
                    <a:moveTo>
                      <a:pt x="1415" y="0"/>
                    </a:moveTo>
                    <a:cubicBezTo>
                      <a:pt x="0" y="0"/>
                      <a:pt x="0" y="2283"/>
                      <a:pt x="1415" y="2283"/>
                    </a:cubicBezTo>
                    <a:cubicBezTo>
                      <a:pt x="3127" y="2283"/>
                      <a:pt x="3127" y="0"/>
                      <a:pt x="141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49" name="Google Shape;5049;p26"/>
              <p:cNvSpPr/>
              <p:nvPr/>
            </p:nvSpPr>
            <p:spPr>
              <a:xfrm>
                <a:off x="3990025" y="2269450"/>
                <a:ext cx="71350" cy="57100"/>
              </a:xfrm>
              <a:custGeom>
                <a:avLst/>
                <a:gdLst/>
                <a:ahLst/>
                <a:cxnLst/>
                <a:rect l="l" t="t" r="r" b="b"/>
                <a:pathLst>
                  <a:path w="2854" h="2284" extrusionOk="0">
                    <a:moveTo>
                      <a:pt x="1438" y="1"/>
                    </a:moveTo>
                    <a:cubicBezTo>
                      <a:pt x="0" y="1"/>
                      <a:pt x="0" y="2283"/>
                      <a:pt x="1438" y="2283"/>
                    </a:cubicBezTo>
                    <a:cubicBezTo>
                      <a:pt x="2854" y="2283"/>
                      <a:pt x="2854" y="1"/>
                      <a:pt x="1438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50" name="Google Shape;5050;p26"/>
              <p:cNvSpPr/>
              <p:nvPr/>
            </p:nvSpPr>
            <p:spPr>
              <a:xfrm>
                <a:off x="395025" y="514750"/>
                <a:ext cx="217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2" extrusionOk="0">
                    <a:moveTo>
                      <a:pt x="572" y="1"/>
                    </a:moveTo>
                    <a:cubicBezTo>
                      <a:pt x="1" y="1"/>
                      <a:pt x="1" y="572"/>
                      <a:pt x="572" y="572"/>
                    </a:cubicBezTo>
                    <a:cubicBezTo>
                      <a:pt x="868" y="572"/>
                      <a:pt x="868" y="1"/>
                      <a:pt x="572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51" name="Google Shape;5051;p26"/>
              <p:cNvSpPr/>
              <p:nvPr/>
            </p:nvSpPr>
            <p:spPr>
              <a:xfrm>
                <a:off x="1094050" y="139925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572" y="571"/>
                      <a:pt x="572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52" name="Google Shape;5052;p26"/>
              <p:cNvSpPr/>
              <p:nvPr/>
            </p:nvSpPr>
            <p:spPr>
              <a:xfrm>
                <a:off x="630700" y="1527625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845" y="571"/>
                      <a:pt x="845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53" name="Google Shape;5053;p26"/>
              <p:cNvSpPr/>
              <p:nvPr/>
            </p:nvSpPr>
            <p:spPr>
              <a:xfrm>
                <a:off x="987350" y="125657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571" y="571"/>
                      <a:pt x="571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54" name="Google Shape;5054;p26"/>
              <p:cNvSpPr/>
              <p:nvPr/>
            </p:nvSpPr>
            <p:spPr>
              <a:xfrm>
                <a:off x="1778825" y="6716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55" name="Google Shape;5055;p26"/>
              <p:cNvSpPr/>
              <p:nvPr/>
            </p:nvSpPr>
            <p:spPr>
              <a:xfrm>
                <a:off x="1429600" y="1541900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45" y="571"/>
                      <a:pt x="845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56" name="Google Shape;5056;p26"/>
              <p:cNvSpPr/>
              <p:nvPr/>
            </p:nvSpPr>
            <p:spPr>
              <a:xfrm>
                <a:off x="1550575" y="16063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57" name="Google Shape;5057;p26"/>
              <p:cNvSpPr/>
              <p:nvPr/>
            </p:nvSpPr>
            <p:spPr>
              <a:xfrm>
                <a:off x="2642200" y="1349600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58" name="Google Shape;5058;p26"/>
              <p:cNvSpPr/>
              <p:nvPr/>
            </p:nvSpPr>
            <p:spPr>
              <a:xfrm>
                <a:off x="2856175" y="77895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4" y="1"/>
                    </a:moveTo>
                    <a:cubicBezTo>
                      <a:pt x="1" y="1"/>
                      <a:pt x="1" y="572"/>
                      <a:pt x="274" y="572"/>
                    </a:cubicBezTo>
                    <a:cubicBezTo>
                      <a:pt x="845" y="572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59" name="Google Shape;5059;p26"/>
              <p:cNvSpPr/>
              <p:nvPr/>
            </p:nvSpPr>
            <p:spPr>
              <a:xfrm>
                <a:off x="3070150" y="105685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2"/>
                      <a:pt x="275" y="572"/>
                    </a:cubicBezTo>
                    <a:cubicBezTo>
                      <a:pt x="572" y="572"/>
                      <a:pt x="572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60" name="Google Shape;5060;p26"/>
              <p:cNvSpPr/>
              <p:nvPr/>
            </p:nvSpPr>
            <p:spPr>
              <a:xfrm>
                <a:off x="3533525" y="77895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0" y="1"/>
                      <a:pt x="0" y="572"/>
                      <a:pt x="571" y="572"/>
                    </a:cubicBezTo>
                    <a:cubicBezTo>
                      <a:pt x="868" y="572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61" name="Google Shape;5061;p26"/>
              <p:cNvSpPr/>
              <p:nvPr/>
            </p:nvSpPr>
            <p:spPr>
              <a:xfrm>
                <a:off x="3284150" y="62205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571" y="571"/>
                      <a:pt x="571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62" name="Google Shape;5062;p26"/>
              <p:cNvSpPr/>
              <p:nvPr/>
            </p:nvSpPr>
            <p:spPr>
              <a:xfrm>
                <a:off x="3312675" y="850300"/>
                <a:ext cx="211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1" extrusionOk="0">
                    <a:moveTo>
                      <a:pt x="571" y="0"/>
                    </a:moveTo>
                    <a:cubicBezTo>
                      <a:pt x="1" y="0"/>
                      <a:pt x="1" y="571"/>
                      <a:pt x="571" y="571"/>
                    </a:cubicBezTo>
                    <a:cubicBezTo>
                      <a:pt x="845" y="571"/>
                      <a:pt x="845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63" name="Google Shape;5063;p26"/>
              <p:cNvSpPr/>
              <p:nvPr/>
            </p:nvSpPr>
            <p:spPr>
              <a:xfrm>
                <a:off x="4332400" y="23407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1" y="1"/>
                      <a:pt x="1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64" name="Google Shape;5064;p26"/>
              <p:cNvSpPr/>
              <p:nvPr/>
            </p:nvSpPr>
            <p:spPr>
              <a:xfrm>
                <a:off x="3726400" y="263352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65" name="Google Shape;5065;p26"/>
              <p:cNvSpPr/>
              <p:nvPr/>
            </p:nvSpPr>
            <p:spPr>
              <a:xfrm>
                <a:off x="4061350" y="202692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7" y="1"/>
                    </a:moveTo>
                    <a:cubicBezTo>
                      <a:pt x="1" y="1"/>
                      <a:pt x="1" y="571"/>
                      <a:pt x="297" y="571"/>
                    </a:cubicBezTo>
                    <a:cubicBezTo>
                      <a:pt x="571" y="571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66" name="Google Shape;5066;p26"/>
              <p:cNvSpPr/>
              <p:nvPr/>
            </p:nvSpPr>
            <p:spPr>
              <a:xfrm>
                <a:off x="2820225" y="161322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1" y="1"/>
                      <a:pt x="1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67" name="Google Shape;5067;p26"/>
              <p:cNvSpPr/>
              <p:nvPr/>
            </p:nvSpPr>
            <p:spPr>
              <a:xfrm>
                <a:off x="3583725" y="1841475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571" y="1"/>
                    </a:moveTo>
                    <a:cubicBezTo>
                      <a:pt x="1" y="1"/>
                      <a:pt x="1" y="571"/>
                      <a:pt x="571" y="571"/>
                    </a:cubicBezTo>
                    <a:cubicBezTo>
                      <a:pt x="845" y="571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68" name="Google Shape;5068;p26"/>
              <p:cNvSpPr/>
              <p:nvPr/>
            </p:nvSpPr>
            <p:spPr>
              <a:xfrm>
                <a:off x="3604850" y="199840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69" name="Google Shape;5069;p26"/>
              <p:cNvSpPr/>
              <p:nvPr/>
            </p:nvSpPr>
            <p:spPr>
              <a:xfrm>
                <a:off x="3883325" y="179867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845" y="571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70" name="Google Shape;5070;p26"/>
              <p:cNvSpPr/>
              <p:nvPr/>
            </p:nvSpPr>
            <p:spPr>
              <a:xfrm>
                <a:off x="4261075" y="182720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7" y="1"/>
                    </a:moveTo>
                    <a:cubicBezTo>
                      <a:pt x="0" y="1"/>
                      <a:pt x="0" y="572"/>
                      <a:pt x="297" y="572"/>
                    </a:cubicBezTo>
                    <a:cubicBezTo>
                      <a:pt x="571" y="572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71" name="Google Shape;5071;p26"/>
              <p:cNvSpPr/>
              <p:nvPr/>
            </p:nvSpPr>
            <p:spPr>
              <a:xfrm>
                <a:off x="4396875" y="793225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571" y="1"/>
                    </a:moveTo>
                    <a:cubicBezTo>
                      <a:pt x="1" y="1"/>
                      <a:pt x="1" y="571"/>
                      <a:pt x="571" y="571"/>
                    </a:cubicBezTo>
                    <a:cubicBezTo>
                      <a:pt x="845" y="571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72" name="Google Shape;5072;p26"/>
              <p:cNvSpPr/>
              <p:nvPr/>
            </p:nvSpPr>
            <p:spPr>
              <a:xfrm>
                <a:off x="5102750" y="66482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7" y="1"/>
                    </a:moveTo>
                    <a:cubicBezTo>
                      <a:pt x="1" y="1"/>
                      <a:pt x="1" y="572"/>
                      <a:pt x="297" y="572"/>
                    </a:cubicBezTo>
                    <a:cubicBezTo>
                      <a:pt x="571" y="572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73" name="Google Shape;5073;p26"/>
              <p:cNvSpPr/>
              <p:nvPr/>
            </p:nvSpPr>
            <p:spPr>
              <a:xfrm>
                <a:off x="4874500" y="113560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1" y="1"/>
                      <a:pt x="1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74" name="Google Shape;5074;p26"/>
              <p:cNvSpPr/>
              <p:nvPr/>
            </p:nvSpPr>
            <p:spPr>
              <a:xfrm>
                <a:off x="5395500" y="174162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45" y="571"/>
                      <a:pt x="845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75" name="Google Shape;5075;p26"/>
              <p:cNvSpPr/>
              <p:nvPr/>
            </p:nvSpPr>
            <p:spPr>
              <a:xfrm>
                <a:off x="5701925" y="124972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76" name="Google Shape;5076;p26"/>
              <p:cNvSpPr/>
              <p:nvPr/>
            </p:nvSpPr>
            <p:spPr>
              <a:xfrm>
                <a:off x="5238575" y="1099650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571" y="571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77" name="Google Shape;5077;p26"/>
              <p:cNvSpPr/>
              <p:nvPr/>
            </p:nvSpPr>
            <p:spPr>
              <a:xfrm>
                <a:off x="5138700" y="87140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571" y="571"/>
                      <a:pt x="571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78" name="Google Shape;5078;p26"/>
              <p:cNvSpPr/>
              <p:nvPr/>
            </p:nvSpPr>
            <p:spPr>
              <a:xfrm>
                <a:off x="6522500" y="61462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45" y="571"/>
                      <a:pt x="845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79" name="Google Shape;5079;p26"/>
              <p:cNvSpPr/>
              <p:nvPr/>
            </p:nvSpPr>
            <p:spPr>
              <a:xfrm>
                <a:off x="6714800" y="12565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80" name="Google Shape;5080;p26"/>
              <p:cNvSpPr/>
              <p:nvPr/>
            </p:nvSpPr>
            <p:spPr>
              <a:xfrm>
                <a:off x="6329625" y="1349600"/>
                <a:ext cx="1427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81" name="Google Shape;5081;p26"/>
              <p:cNvSpPr/>
              <p:nvPr/>
            </p:nvSpPr>
            <p:spPr>
              <a:xfrm>
                <a:off x="6793550" y="169882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82" name="Google Shape;5082;p26"/>
              <p:cNvSpPr/>
              <p:nvPr/>
            </p:nvSpPr>
            <p:spPr>
              <a:xfrm>
                <a:off x="7214100" y="950150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571" y="571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83" name="Google Shape;5083;p26"/>
              <p:cNvSpPr/>
              <p:nvPr/>
            </p:nvSpPr>
            <p:spPr>
              <a:xfrm>
                <a:off x="6864875" y="92162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84" name="Google Shape;5084;p26"/>
              <p:cNvSpPr/>
              <p:nvPr/>
            </p:nvSpPr>
            <p:spPr>
              <a:xfrm>
                <a:off x="7264325" y="557550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571" y="571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85" name="Google Shape;5085;p26"/>
              <p:cNvSpPr/>
              <p:nvPr/>
            </p:nvSpPr>
            <p:spPr>
              <a:xfrm>
                <a:off x="7093125" y="82175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4" y="1"/>
                    </a:moveTo>
                    <a:cubicBezTo>
                      <a:pt x="0" y="1"/>
                      <a:pt x="0" y="572"/>
                      <a:pt x="274" y="572"/>
                    </a:cubicBezTo>
                    <a:cubicBezTo>
                      <a:pt x="571" y="572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86" name="Google Shape;5086;p26"/>
              <p:cNvSpPr/>
              <p:nvPr/>
            </p:nvSpPr>
            <p:spPr>
              <a:xfrm>
                <a:off x="6828925" y="657425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868" y="571"/>
                      <a:pt x="868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87" name="Google Shape;5087;p26"/>
              <p:cNvSpPr/>
              <p:nvPr/>
            </p:nvSpPr>
            <p:spPr>
              <a:xfrm>
                <a:off x="7078850" y="246917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0"/>
                    </a:moveTo>
                    <a:cubicBezTo>
                      <a:pt x="1" y="0"/>
                      <a:pt x="1" y="571"/>
                      <a:pt x="275" y="571"/>
                    </a:cubicBezTo>
                    <a:cubicBezTo>
                      <a:pt x="571" y="571"/>
                      <a:pt x="571" y="0"/>
                      <a:pt x="27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88" name="Google Shape;5088;p26"/>
              <p:cNvSpPr/>
              <p:nvPr/>
            </p:nvSpPr>
            <p:spPr>
              <a:xfrm>
                <a:off x="6465425" y="214105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571" y="1"/>
                    </a:moveTo>
                    <a:cubicBezTo>
                      <a:pt x="1" y="1"/>
                      <a:pt x="1" y="572"/>
                      <a:pt x="571" y="572"/>
                    </a:cubicBezTo>
                    <a:cubicBezTo>
                      <a:pt x="845" y="572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89" name="Google Shape;5089;p26"/>
              <p:cNvSpPr/>
              <p:nvPr/>
            </p:nvSpPr>
            <p:spPr>
              <a:xfrm>
                <a:off x="6515075" y="280470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0" y="1"/>
                      <a:pt x="0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90" name="Google Shape;5090;p26"/>
              <p:cNvSpPr/>
              <p:nvPr/>
            </p:nvSpPr>
            <p:spPr>
              <a:xfrm>
                <a:off x="6700525" y="27333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1" y="1"/>
                      <a:pt x="1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91" name="Google Shape;5091;p26"/>
              <p:cNvSpPr/>
              <p:nvPr/>
            </p:nvSpPr>
            <p:spPr>
              <a:xfrm>
                <a:off x="6985850" y="3153925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571" y="571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92" name="Google Shape;5092;p26"/>
              <p:cNvSpPr/>
              <p:nvPr/>
            </p:nvSpPr>
            <p:spPr>
              <a:xfrm>
                <a:off x="7142775" y="3560800"/>
                <a:ext cx="1427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93" name="Google Shape;5093;p26"/>
              <p:cNvSpPr/>
              <p:nvPr/>
            </p:nvSpPr>
            <p:spPr>
              <a:xfrm>
                <a:off x="6572125" y="3346800"/>
                <a:ext cx="217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2" extrusionOk="0">
                    <a:moveTo>
                      <a:pt x="572" y="1"/>
                    </a:moveTo>
                    <a:cubicBezTo>
                      <a:pt x="1" y="1"/>
                      <a:pt x="1" y="571"/>
                      <a:pt x="572" y="571"/>
                    </a:cubicBezTo>
                    <a:cubicBezTo>
                      <a:pt x="868" y="571"/>
                      <a:pt x="868" y="1"/>
                      <a:pt x="572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94" name="Google Shape;5094;p26"/>
              <p:cNvSpPr/>
              <p:nvPr/>
            </p:nvSpPr>
            <p:spPr>
              <a:xfrm>
                <a:off x="4974375" y="4024150"/>
                <a:ext cx="1427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95" name="Google Shape;5095;p26"/>
              <p:cNvSpPr/>
              <p:nvPr/>
            </p:nvSpPr>
            <p:spPr>
              <a:xfrm>
                <a:off x="4246800" y="358932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571" y="571"/>
                      <a:pt x="571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96" name="Google Shape;5096;p26"/>
              <p:cNvSpPr/>
              <p:nvPr/>
            </p:nvSpPr>
            <p:spPr>
              <a:xfrm>
                <a:off x="4539550" y="3389600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571" y="1"/>
                    </a:moveTo>
                    <a:cubicBezTo>
                      <a:pt x="0" y="1"/>
                      <a:pt x="0" y="571"/>
                      <a:pt x="571" y="571"/>
                    </a:cubicBezTo>
                    <a:cubicBezTo>
                      <a:pt x="845" y="571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97" name="Google Shape;5097;p26"/>
              <p:cNvSpPr/>
              <p:nvPr/>
            </p:nvSpPr>
            <p:spPr>
              <a:xfrm>
                <a:off x="4411150" y="3632125"/>
                <a:ext cx="285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lnTo>
                      <a:pt x="845" y="571"/>
                    </a:lnTo>
                    <a:cubicBezTo>
                      <a:pt x="1142" y="571"/>
                      <a:pt x="1142" y="0"/>
                      <a:pt x="84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98" name="Google Shape;5098;p26"/>
              <p:cNvSpPr/>
              <p:nvPr/>
            </p:nvSpPr>
            <p:spPr>
              <a:xfrm>
                <a:off x="4924725" y="3646375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1"/>
                    </a:moveTo>
                    <a:cubicBezTo>
                      <a:pt x="0" y="1"/>
                      <a:pt x="0" y="572"/>
                      <a:pt x="274" y="572"/>
                    </a:cubicBezTo>
                    <a:cubicBezTo>
                      <a:pt x="571" y="572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99" name="Google Shape;5099;p26"/>
              <p:cNvSpPr/>
              <p:nvPr/>
            </p:nvSpPr>
            <p:spPr>
              <a:xfrm>
                <a:off x="4532125" y="40954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68" y="57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00" name="Google Shape;5100;p26"/>
              <p:cNvSpPr/>
              <p:nvPr/>
            </p:nvSpPr>
            <p:spPr>
              <a:xfrm>
                <a:off x="5416600" y="2676300"/>
                <a:ext cx="217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2" extrusionOk="0">
                    <a:moveTo>
                      <a:pt x="571" y="1"/>
                    </a:moveTo>
                    <a:cubicBezTo>
                      <a:pt x="1" y="1"/>
                      <a:pt x="1" y="572"/>
                      <a:pt x="571" y="572"/>
                    </a:cubicBezTo>
                    <a:cubicBezTo>
                      <a:pt x="868" y="572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01" name="Google Shape;5101;p26"/>
              <p:cNvSpPr/>
              <p:nvPr/>
            </p:nvSpPr>
            <p:spPr>
              <a:xfrm>
                <a:off x="5067375" y="3096875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74" y="0"/>
                    </a:moveTo>
                    <a:cubicBezTo>
                      <a:pt x="1" y="0"/>
                      <a:pt x="1" y="571"/>
                      <a:pt x="274" y="571"/>
                    </a:cubicBezTo>
                    <a:cubicBezTo>
                      <a:pt x="571" y="571"/>
                      <a:pt x="571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02" name="Google Shape;5102;p26"/>
              <p:cNvSpPr/>
              <p:nvPr/>
            </p:nvSpPr>
            <p:spPr>
              <a:xfrm>
                <a:off x="5110175" y="331827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571" y="571"/>
                      <a:pt x="571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03" name="Google Shape;5103;p26"/>
              <p:cNvSpPr/>
              <p:nvPr/>
            </p:nvSpPr>
            <p:spPr>
              <a:xfrm>
                <a:off x="4839125" y="319672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845" y="571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04" name="Google Shape;5104;p26"/>
              <p:cNvSpPr/>
              <p:nvPr/>
            </p:nvSpPr>
            <p:spPr>
              <a:xfrm>
                <a:off x="2784850" y="423812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845" y="571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05" name="Google Shape;5105;p26"/>
              <p:cNvSpPr/>
              <p:nvPr/>
            </p:nvSpPr>
            <p:spPr>
              <a:xfrm>
                <a:off x="2756325" y="458792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845" y="571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06" name="Google Shape;5106;p26"/>
              <p:cNvSpPr/>
              <p:nvPr/>
            </p:nvSpPr>
            <p:spPr>
              <a:xfrm>
                <a:off x="3170025" y="477337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571" y="571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07" name="Google Shape;5107;p26"/>
              <p:cNvSpPr/>
              <p:nvPr/>
            </p:nvSpPr>
            <p:spPr>
              <a:xfrm>
                <a:off x="3633375" y="4445275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297" y="0"/>
                    </a:moveTo>
                    <a:cubicBezTo>
                      <a:pt x="1" y="0"/>
                      <a:pt x="1" y="571"/>
                      <a:pt x="297" y="571"/>
                    </a:cubicBezTo>
                    <a:cubicBezTo>
                      <a:pt x="868" y="571"/>
                      <a:pt x="868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08" name="Google Shape;5108;p26"/>
              <p:cNvSpPr/>
              <p:nvPr/>
            </p:nvSpPr>
            <p:spPr>
              <a:xfrm>
                <a:off x="1878675" y="4723175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97" y="0"/>
                    </a:moveTo>
                    <a:cubicBezTo>
                      <a:pt x="1" y="0"/>
                      <a:pt x="1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09" name="Google Shape;5109;p26"/>
              <p:cNvSpPr/>
              <p:nvPr/>
            </p:nvSpPr>
            <p:spPr>
              <a:xfrm>
                <a:off x="1957425" y="501590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571" y="571"/>
                      <a:pt x="571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10" name="Google Shape;5110;p26"/>
              <p:cNvSpPr/>
              <p:nvPr/>
            </p:nvSpPr>
            <p:spPr>
              <a:xfrm>
                <a:off x="1051275" y="4188475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97" y="1"/>
                    </a:moveTo>
                    <a:cubicBezTo>
                      <a:pt x="0" y="1"/>
                      <a:pt x="0" y="572"/>
                      <a:pt x="297" y="572"/>
                    </a:cubicBezTo>
                    <a:cubicBezTo>
                      <a:pt x="571" y="572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11" name="Google Shape;5111;p26"/>
              <p:cNvSpPr/>
              <p:nvPr/>
            </p:nvSpPr>
            <p:spPr>
              <a:xfrm>
                <a:off x="1379375" y="3831850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571" y="0"/>
                    </a:moveTo>
                    <a:cubicBezTo>
                      <a:pt x="1" y="0"/>
                      <a:pt x="1" y="571"/>
                      <a:pt x="571" y="571"/>
                    </a:cubicBezTo>
                    <a:cubicBezTo>
                      <a:pt x="868" y="57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12" name="Google Shape;5112;p26"/>
              <p:cNvSpPr/>
              <p:nvPr/>
            </p:nvSpPr>
            <p:spPr>
              <a:xfrm>
                <a:off x="1379375" y="40098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1" y="1"/>
                      <a:pt x="1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13" name="Google Shape;5113;p26"/>
              <p:cNvSpPr/>
              <p:nvPr/>
            </p:nvSpPr>
            <p:spPr>
              <a:xfrm>
                <a:off x="1543725" y="4102900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14" name="Google Shape;5114;p26"/>
              <p:cNvSpPr/>
              <p:nvPr/>
            </p:nvSpPr>
            <p:spPr>
              <a:xfrm>
                <a:off x="1493500" y="4466375"/>
                <a:ext cx="217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2" extrusionOk="0">
                    <a:moveTo>
                      <a:pt x="571" y="1"/>
                    </a:moveTo>
                    <a:cubicBezTo>
                      <a:pt x="1" y="1"/>
                      <a:pt x="1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15" name="Google Shape;5115;p26"/>
              <p:cNvSpPr/>
              <p:nvPr/>
            </p:nvSpPr>
            <p:spPr>
              <a:xfrm>
                <a:off x="502325" y="5122600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571" y="1"/>
                    </a:moveTo>
                    <a:cubicBezTo>
                      <a:pt x="0" y="1"/>
                      <a:pt x="0" y="572"/>
                      <a:pt x="571" y="572"/>
                    </a:cubicBezTo>
                    <a:cubicBezTo>
                      <a:pt x="845" y="572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16" name="Google Shape;5116;p26"/>
              <p:cNvSpPr/>
              <p:nvPr/>
            </p:nvSpPr>
            <p:spPr>
              <a:xfrm>
                <a:off x="452100" y="45091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0" y="1"/>
                      <a:pt x="0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17" name="Google Shape;5117;p26"/>
              <p:cNvSpPr/>
              <p:nvPr/>
            </p:nvSpPr>
            <p:spPr>
              <a:xfrm>
                <a:off x="751675" y="4559400"/>
                <a:ext cx="217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1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868" y="571"/>
                      <a:pt x="868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18" name="Google Shape;5118;p26"/>
              <p:cNvSpPr/>
              <p:nvPr/>
            </p:nvSpPr>
            <p:spPr>
              <a:xfrm>
                <a:off x="673500" y="4716325"/>
                <a:ext cx="211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1" extrusionOk="0">
                    <a:moveTo>
                      <a:pt x="275" y="0"/>
                    </a:moveTo>
                    <a:cubicBezTo>
                      <a:pt x="1" y="0"/>
                      <a:pt x="1" y="571"/>
                      <a:pt x="275" y="571"/>
                    </a:cubicBezTo>
                    <a:cubicBezTo>
                      <a:pt x="845" y="571"/>
                      <a:pt x="845" y="0"/>
                      <a:pt x="27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19" name="Google Shape;5119;p26"/>
              <p:cNvSpPr/>
              <p:nvPr/>
            </p:nvSpPr>
            <p:spPr>
              <a:xfrm>
                <a:off x="587900" y="3147075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845" y="571"/>
                      <a:pt x="845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20" name="Google Shape;5120;p26"/>
              <p:cNvSpPr/>
              <p:nvPr/>
            </p:nvSpPr>
            <p:spPr>
              <a:xfrm>
                <a:off x="858950" y="271170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75" y="0"/>
                    </a:moveTo>
                    <a:cubicBezTo>
                      <a:pt x="1" y="0"/>
                      <a:pt x="1" y="571"/>
                      <a:pt x="275" y="571"/>
                    </a:cubicBezTo>
                    <a:cubicBezTo>
                      <a:pt x="572" y="571"/>
                      <a:pt x="572" y="0"/>
                      <a:pt x="27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21" name="Google Shape;5121;p26"/>
              <p:cNvSpPr/>
              <p:nvPr/>
            </p:nvSpPr>
            <p:spPr>
              <a:xfrm>
                <a:off x="602175" y="2362475"/>
                <a:ext cx="211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1" extrusionOk="0">
                    <a:moveTo>
                      <a:pt x="274" y="0"/>
                    </a:moveTo>
                    <a:cubicBezTo>
                      <a:pt x="1" y="0"/>
                      <a:pt x="1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22" name="Google Shape;5122;p26"/>
              <p:cNvSpPr/>
              <p:nvPr/>
            </p:nvSpPr>
            <p:spPr>
              <a:xfrm>
                <a:off x="551950" y="2619250"/>
                <a:ext cx="217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2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868" y="571"/>
                      <a:pt x="868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23" name="Google Shape;5123;p26"/>
              <p:cNvSpPr/>
              <p:nvPr/>
            </p:nvSpPr>
            <p:spPr>
              <a:xfrm>
                <a:off x="445250" y="1791825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571" y="1"/>
                    </a:moveTo>
                    <a:cubicBezTo>
                      <a:pt x="1" y="1"/>
                      <a:pt x="1" y="571"/>
                      <a:pt x="571" y="571"/>
                    </a:cubicBezTo>
                    <a:cubicBezTo>
                      <a:pt x="845" y="571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24" name="Google Shape;5124;p26"/>
              <p:cNvSpPr/>
              <p:nvPr/>
            </p:nvSpPr>
            <p:spPr>
              <a:xfrm>
                <a:off x="423575" y="122805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68" y="57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25" name="Google Shape;5125;p26"/>
              <p:cNvSpPr/>
              <p:nvPr/>
            </p:nvSpPr>
            <p:spPr>
              <a:xfrm>
                <a:off x="958825" y="978675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571" y="571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26" name="Google Shape;5126;p26"/>
              <p:cNvSpPr/>
              <p:nvPr/>
            </p:nvSpPr>
            <p:spPr>
              <a:xfrm>
                <a:off x="837275" y="1820375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97" y="0"/>
                    </a:moveTo>
                    <a:cubicBezTo>
                      <a:pt x="1" y="0"/>
                      <a:pt x="1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27" name="Google Shape;5127;p26"/>
              <p:cNvSpPr/>
              <p:nvPr/>
            </p:nvSpPr>
            <p:spPr>
              <a:xfrm>
                <a:off x="1308050" y="22551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0" y="1"/>
                      <a:pt x="0" y="572"/>
                      <a:pt x="571" y="572"/>
                    </a:cubicBezTo>
                    <a:cubicBezTo>
                      <a:pt x="868" y="572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28" name="Google Shape;5128;p26"/>
              <p:cNvSpPr/>
              <p:nvPr/>
            </p:nvSpPr>
            <p:spPr>
              <a:xfrm>
                <a:off x="5381225" y="430945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571" y="1"/>
                    </a:moveTo>
                    <a:cubicBezTo>
                      <a:pt x="0" y="1"/>
                      <a:pt x="0" y="572"/>
                      <a:pt x="571" y="572"/>
                    </a:cubicBezTo>
                    <a:cubicBezTo>
                      <a:pt x="845" y="572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29" name="Google Shape;5129;p26"/>
              <p:cNvSpPr/>
              <p:nvPr/>
            </p:nvSpPr>
            <p:spPr>
              <a:xfrm>
                <a:off x="5302475" y="479450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97" y="0"/>
                    </a:moveTo>
                    <a:cubicBezTo>
                      <a:pt x="1" y="0"/>
                      <a:pt x="1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30" name="Google Shape;5130;p26"/>
              <p:cNvSpPr/>
              <p:nvPr/>
            </p:nvSpPr>
            <p:spPr>
              <a:xfrm>
                <a:off x="6094525" y="3910025"/>
                <a:ext cx="1427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571" y="571"/>
                      <a:pt x="571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31" name="Google Shape;5131;p26"/>
              <p:cNvSpPr/>
              <p:nvPr/>
            </p:nvSpPr>
            <p:spPr>
              <a:xfrm>
                <a:off x="2905825" y="3881475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97" y="1"/>
                    </a:moveTo>
                    <a:cubicBezTo>
                      <a:pt x="0" y="1"/>
                      <a:pt x="0" y="572"/>
                      <a:pt x="297" y="572"/>
                    </a:cubicBezTo>
                    <a:cubicBezTo>
                      <a:pt x="571" y="572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32" name="Google Shape;5132;p26"/>
              <p:cNvSpPr/>
              <p:nvPr/>
            </p:nvSpPr>
            <p:spPr>
              <a:xfrm>
                <a:off x="2399675" y="3032950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571" y="1"/>
                    </a:moveTo>
                    <a:cubicBezTo>
                      <a:pt x="0" y="1"/>
                      <a:pt x="0" y="571"/>
                      <a:pt x="571" y="571"/>
                    </a:cubicBezTo>
                    <a:cubicBezTo>
                      <a:pt x="845" y="571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33" name="Google Shape;5133;p26"/>
              <p:cNvSpPr/>
              <p:nvPr/>
            </p:nvSpPr>
            <p:spPr>
              <a:xfrm>
                <a:off x="2663300" y="27972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1" y="1"/>
                      <a:pt x="1" y="572"/>
                      <a:pt x="297" y="572"/>
                    </a:cubicBezTo>
                    <a:cubicBezTo>
                      <a:pt x="868" y="572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34" name="Google Shape;5134;p26"/>
              <p:cNvSpPr/>
              <p:nvPr/>
            </p:nvSpPr>
            <p:spPr>
              <a:xfrm>
                <a:off x="2905825" y="2861775"/>
                <a:ext cx="1427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35" name="Google Shape;5135;p26"/>
              <p:cNvSpPr/>
              <p:nvPr/>
            </p:nvSpPr>
            <p:spPr>
              <a:xfrm>
                <a:off x="2691825" y="3175625"/>
                <a:ext cx="217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1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868" y="571"/>
                      <a:pt x="868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36" name="Google Shape;5136;p26"/>
              <p:cNvSpPr/>
              <p:nvPr/>
            </p:nvSpPr>
            <p:spPr>
              <a:xfrm>
                <a:off x="2121200" y="379590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97" y="0"/>
                    </a:moveTo>
                    <a:cubicBezTo>
                      <a:pt x="1" y="0"/>
                      <a:pt x="1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37" name="Google Shape;5137;p26"/>
              <p:cNvSpPr/>
              <p:nvPr/>
            </p:nvSpPr>
            <p:spPr>
              <a:xfrm>
                <a:off x="2192525" y="3325125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97" y="0"/>
                    </a:moveTo>
                    <a:cubicBezTo>
                      <a:pt x="1" y="0"/>
                      <a:pt x="1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38" name="Google Shape;5138;p26"/>
              <p:cNvSpPr/>
              <p:nvPr/>
            </p:nvSpPr>
            <p:spPr>
              <a:xfrm>
                <a:off x="2413925" y="2055475"/>
                <a:ext cx="211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1" extrusionOk="0">
                    <a:moveTo>
                      <a:pt x="572" y="0"/>
                    </a:moveTo>
                    <a:cubicBezTo>
                      <a:pt x="1" y="0"/>
                      <a:pt x="1" y="571"/>
                      <a:pt x="572" y="571"/>
                    </a:cubicBezTo>
                    <a:cubicBezTo>
                      <a:pt x="845" y="571"/>
                      <a:pt x="845" y="0"/>
                      <a:pt x="572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39" name="Google Shape;5139;p26"/>
              <p:cNvSpPr/>
              <p:nvPr/>
            </p:nvSpPr>
            <p:spPr>
              <a:xfrm>
                <a:off x="2670725" y="227687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40" name="Google Shape;5140;p26"/>
              <p:cNvSpPr/>
              <p:nvPr/>
            </p:nvSpPr>
            <p:spPr>
              <a:xfrm>
                <a:off x="2485275" y="263352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45" y="571"/>
                      <a:pt x="845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41" name="Google Shape;5141;p26"/>
              <p:cNvSpPr/>
              <p:nvPr/>
            </p:nvSpPr>
            <p:spPr>
              <a:xfrm>
                <a:off x="2477850" y="72190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68" y="57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42" name="Google Shape;5142;p26"/>
              <p:cNvSpPr/>
              <p:nvPr/>
            </p:nvSpPr>
            <p:spPr>
              <a:xfrm>
                <a:off x="2071550" y="215532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571" y="571"/>
                      <a:pt x="571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43" name="Google Shape;5143;p26"/>
              <p:cNvSpPr/>
              <p:nvPr/>
            </p:nvSpPr>
            <p:spPr>
              <a:xfrm>
                <a:off x="1664700" y="3061500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868" y="571"/>
                      <a:pt x="868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44" name="Google Shape;5144;p26"/>
              <p:cNvSpPr/>
              <p:nvPr/>
            </p:nvSpPr>
            <p:spPr>
              <a:xfrm>
                <a:off x="573650" y="3539100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845" y="571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45" name="Google Shape;5145;p26"/>
              <p:cNvSpPr/>
              <p:nvPr/>
            </p:nvSpPr>
            <p:spPr>
              <a:xfrm>
                <a:off x="2392250" y="42740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1" y="1"/>
                      <a:pt x="1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46" name="Google Shape;5146;p26"/>
              <p:cNvSpPr/>
              <p:nvPr/>
            </p:nvSpPr>
            <p:spPr>
              <a:xfrm>
                <a:off x="3818825" y="4102900"/>
                <a:ext cx="217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1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868" y="571"/>
                      <a:pt x="868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47" name="Google Shape;5147;p26"/>
              <p:cNvSpPr/>
              <p:nvPr/>
            </p:nvSpPr>
            <p:spPr>
              <a:xfrm>
                <a:off x="4617725" y="5151150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68" y="57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48" name="Google Shape;5148;p26"/>
              <p:cNvSpPr/>
              <p:nvPr/>
            </p:nvSpPr>
            <p:spPr>
              <a:xfrm>
                <a:off x="6094525" y="4437850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571" y="571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49" name="Google Shape;5149;p26"/>
              <p:cNvSpPr/>
              <p:nvPr/>
            </p:nvSpPr>
            <p:spPr>
              <a:xfrm>
                <a:off x="6900250" y="44235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2"/>
                      <a:pt x="297" y="572"/>
                    </a:cubicBezTo>
                    <a:cubicBezTo>
                      <a:pt x="868" y="572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50" name="Google Shape;5150;p26"/>
              <p:cNvSpPr/>
              <p:nvPr/>
            </p:nvSpPr>
            <p:spPr>
              <a:xfrm>
                <a:off x="6950475" y="4109750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51" name="Google Shape;5151;p26"/>
              <p:cNvSpPr/>
              <p:nvPr/>
            </p:nvSpPr>
            <p:spPr>
              <a:xfrm>
                <a:off x="6557875" y="39670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0" y="1"/>
                      <a:pt x="0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52" name="Google Shape;5152;p26"/>
              <p:cNvSpPr/>
              <p:nvPr/>
            </p:nvSpPr>
            <p:spPr>
              <a:xfrm>
                <a:off x="6515075" y="438820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0" y="1"/>
                      <a:pt x="0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53" name="Google Shape;5153;p26"/>
              <p:cNvSpPr/>
              <p:nvPr/>
            </p:nvSpPr>
            <p:spPr>
              <a:xfrm>
                <a:off x="6707950" y="413142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54" name="Google Shape;5154;p26"/>
              <p:cNvSpPr/>
              <p:nvPr/>
            </p:nvSpPr>
            <p:spPr>
              <a:xfrm>
                <a:off x="6800400" y="404582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867" y="571"/>
                      <a:pt x="867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55" name="Google Shape;5155;p26"/>
              <p:cNvSpPr/>
              <p:nvPr/>
            </p:nvSpPr>
            <p:spPr>
              <a:xfrm>
                <a:off x="6822075" y="440932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56" name="Google Shape;5156;p26"/>
              <p:cNvSpPr/>
              <p:nvPr/>
            </p:nvSpPr>
            <p:spPr>
              <a:xfrm>
                <a:off x="6921925" y="520135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845" y="571"/>
                      <a:pt x="845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57" name="Google Shape;5157;p26"/>
              <p:cNvSpPr/>
              <p:nvPr/>
            </p:nvSpPr>
            <p:spPr>
              <a:xfrm>
                <a:off x="7150175" y="406010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75" y="0"/>
                    </a:moveTo>
                    <a:cubicBezTo>
                      <a:pt x="1" y="0"/>
                      <a:pt x="1" y="571"/>
                      <a:pt x="275" y="571"/>
                    </a:cubicBezTo>
                    <a:cubicBezTo>
                      <a:pt x="572" y="571"/>
                      <a:pt x="572" y="0"/>
                      <a:pt x="27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58" name="Google Shape;5158;p26"/>
              <p:cNvSpPr/>
              <p:nvPr/>
            </p:nvSpPr>
            <p:spPr>
              <a:xfrm>
                <a:off x="5794925" y="299015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5" y="1"/>
                    </a:moveTo>
                    <a:cubicBezTo>
                      <a:pt x="1" y="1"/>
                      <a:pt x="1" y="572"/>
                      <a:pt x="275" y="572"/>
                    </a:cubicBezTo>
                    <a:cubicBezTo>
                      <a:pt x="845" y="572"/>
                      <a:pt x="845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59" name="Google Shape;5159;p26"/>
              <p:cNvSpPr/>
              <p:nvPr/>
            </p:nvSpPr>
            <p:spPr>
              <a:xfrm>
                <a:off x="5944450" y="2169600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571" y="571"/>
                      <a:pt x="867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60" name="Google Shape;5160;p26"/>
              <p:cNvSpPr/>
              <p:nvPr/>
            </p:nvSpPr>
            <p:spPr>
              <a:xfrm>
                <a:off x="4917300" y="90735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1" y="1"/>
                      <a:pt x="1" y="571"/>
                      <a:pt x="297" y="571"/>
                    </a:cubicBezTo>
                    <a:cubicBezTo>
                      <a:pt x="571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61" name="Google Shape;5161;p26"/>
              <p:cNvSpPr/>
              <p:nvPr/>
            </p:nvSpPr>
            <p:spPr>
              <a:xfrm>
                <a:off x="3783450" y="217700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5" y="1"/>
                    </a:moveTo>
                    <a:cubicBezTo>
                      <a:pt x="1" y="1"/>
                      <a:pt x="1" y="572"/>
                      <a:pt x="275" y="572"/>
                    </a:cubicBezTo>
                    <a:cubicBezTo>
                      <a:pt x="845" y="572"/>
                      <a:pt x="845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62" name="Google Shape;5162;p26"/>
              <p:cNvSpPr/>
              <p:nvPr/>
            </p:nvSpPr>
            <p:spPr>
              <a:xfrm>
                <a:off x="3890150" y="2476600"/>
                <a:ext cx="217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1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572" y="571"/>
                      <a:pt x="868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63" name="Google Shape;5163;p26"/>
              <p:cNvSpPr/>
              <p:nvPr/>
            </p:nvSpPr>
            <p:spPr>
              <a:xfrm>
                <a:off x="4867650" y="335365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845" y="571"/>
                      <a:pt x="845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64" name="Google Shape;5164;p26"/>
              <p:cNvSpPr/>
              <p:nvPr/>
            </p:nvSpPr>
            <p:spPr>
              <a:xfrm>
                <a:off x="4731850" y="3567650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868" y="571"/>
                      <a:pt x="868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65" name="Google Shape;5165;p26"/>
              <p:cNvSpPr/>
              <p:nvPr/>
            </p:nvSpPr>
            <p:spPr>
              <a:xfrm>
                <a:off x="6979000" y="1050000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1"/>
                    </a:moveTo>
                    <a:cubicBezTo>
                      <a:pt x="0" y="1"/>
                      <a:pt x="0" y="572"/>
                      <a:pt x="274" y="572"/>
                    </a:cubicBezTo>
                    <a:cubicBezTo>
                      <a:pt x="571" y="572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66" name="Google Shape;5166;p26"/>
              <p:cNvSpPr/>
              <p:nvPr/>
            </p:nvSpPr>
            <p:spPr>
              <a:xfrm>
                <a:off x="5331000" y="72875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571" y="571"/>
                      <a:pt x="571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67" name="Google Shape;5167;p26"/>
              <p:cNvSpPr/>
              <p:nvPr/>
            </p:nvSpPr>
            <p:spPr>
              <a:xfrm>
                <a:off x="3883325" y="67167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845" y="571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68" name="Google Shape;5168;p26"/>
              <p:cNvSpPr/>
              <p:nvPr/>
            </p:nvSpPr>
            <p:spPr>
              <a:xfrm>
                <a:off x="3947225" y="95700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69" name="Google Shape;5169;p26"/>
              <p:cNvSpPr/>
              <p:nvPr/>
            </p:nvSpPr>
            <p:spPr>
              <a:xfrm>
                <a:off x="3191125" y="176330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8" y="1"/>
                    </a:moveTo>
                    <a:cubicBezTo>
                      <a:pt x="1" y="1"/>
                      <a:pt x="1" y="571"/>
                      <a:pt x="298" y="571"/>
                    </a:cubicBezTo>
                    <a:cubicBezTo>
                      <a:pt x="572" y="571"/>
                      <a:pt x="572" y="1"/>
                      <a:pt x="298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70" name="Google Shape;5170;p26"/>
              <p:cNvSpPr/>
              <p:nvPr/>
            </p:nvSpPr>
            <p:spPr>
              <a:xfrm>
                <a:off x="3369750" y="250512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45" y="571"/>
                      <a:pt x="845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71" name="Google Shape;5171;p26"/>
              <p:cNvSpPr/>
              <p:nvPr/>
            </p:nvSpPr>
            <p:spPr>
              <a:xfrm>
                <a:off x="3198550" y="356765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75" y="0"/>
                    </a:moveTo>
                    <a:cubicBezTo>
                      <a:pt x="1" y="0"/>
                      <a:pt x="1" y="571"/>
                      <a:pt x="275" y="571"/>
                    </a:cubicBezTo>
                    <a:cubicBezTo>
                      <a:pt x="571" y="571"/>
                      <a:pt x="571" y="0"/>
                      <a:pt x="27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72" name="Google Shape;5172;p26"/>
              <p:cNvSpPr/>
              <p:nvPr/>
            </p:nvSpPr>
            <p:spPr>
              <a:xfrm>
                <a:off x="4796325" y="176330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4" y="1"/>
                    </a:moveTo>
                    <a:cubicBezTo>
                      <a:pt x="1" y="1"/>
                      <a:pt x="1" y="571"/>
                      <a:pt x="274" y="571"/>
                    </a:cubicBezTo>
                    <a:cubicBezTo>
                      <a:pt x="845" y="571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73" name="Google Shape;5173;p26"/>
              <p:cNvSpPr/>
              <p:nvPr/>
            </p:nvSpPr>
            <p:spPr>
              <a:xfrm>
                <a:off x="2442475" y="323267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571" y="1"/>
                    </a:moveTo>
                    <a:cubicBezTo>
                      <a:pt x="0" y="1"/>
                      <a:pt x="0" y="571"/>
                      <a:pt x="571" y="571"/>
                    </a:cubicBezTo>
                    <a:cubicBezTo>
                      <a:pt x="845" y="571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74" name="Google Shape;5174;p26"/>
              <p:cNvSpPr/>
              <p:nvPr/>
            </p:nvSpPr>
            <p:spPr>
              <a:xfrm>
                <a:off x="2585125" y="3054075"/>
                <a:ext cx="211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75" name="Google Shape;5175;p26"/>
              <p:cNvSpPr/>
              <p:nvPr/>
            </p:nvSpPr>
            <p:spPr>
              <a:xfrm>
                <a:off x="2898975" y="248345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571" y="571"/>
                      <a:pt x="571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76" name="Google Shape;5176;p26"/>
              <p:cNvSpPr/>
              <p:nvPr/>
            </p:nvSpPr>
            <p:spPr>
              <a:xfrm>
                <a:off x="1336575" y="1749025"/>
                <a:ext cx="217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2" extrusionOk="0">
                    <a:moveTo>
                      <a:pt x="571" y="1"/>
                    </a:moveTo>
                    <a:cubicBezTo>
                      <a:pt x="1" y="1"/>
                      <a:pt x="1" y="572"/>
                      <a:pt x="571" y="572"/>
                    </a:cubicBezTo>
                    <a:cubicBezTo>
                      <a:pt x="868" y="572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77" name="Google Shape;5177;p26"/>
              <p:cNvSpPr/>
              <p:nvPr/>
            </p:nvSpPr>
            <p:spPr>
              <a:xfrm>
                <a:off x="1393650" y="2005825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68" y="57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78" name="Google Shape;5178;p26"/>
              <p:cNvSpPr/>
              <p:nvPr/>
            </p:nvSpPr>
            <p:spPr>
              <a:xfrm>
                <a:off x="1557975" y="2276875"/>
                <a:ext cx="211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1" extrusionOk="0">
                    <a:moveTo>
                      <a:pt x="275" y="0"/>
                    </a:moveTo>
                    <a:cubicBezTo>
                      <a:pt x="1" y="0"/>
                      <a:pt x="1" y="571"/>
                      <a:pt x="275" y="571"/>
                    </a:cubicBezTo>
                    <a:cubicBezTo>
                      <a:pt x="845" y="571"/>
                      <a:pt x="845" y="0"/>
                      <a:pt x="27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79" name="Google Shape;5179;p26"/>
              <p:cNvSpPr/>
              <p:nvPr/>
            </p:nvSpPr>
            <p:spPr>
              <a:xfrm>
                <a:off x="1786250" y="1848900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80" name="Google Shape;5180;p26"/>
              <p:cNvSpPr/>
              <p:nvPr/>
            </p:nvSpPr>
            <p:spPr>
              <a:xfrm>
                <a:off x="1401050" y="1798675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572" y="1"/>
                    </a:moveTo>
                    <a:cubicBezTo>
                      <a:pt x="1" y="1"/>
                      <a:pt x="1" y="571"/>
                      <a:pt x="572" y="571"/>
                    </a:cubicBezTo>
                    <a:cubicBezTo>
                      <a:pt x="846" y="571"/>
                      <a:pt x="846" y="1"/>
                      <a:pt x="572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81" name="Google Shape;5181;p26"/>
              <p:cNvSpPr/>
              <p:nvPr/>
            </p:nvSpPr>
            <p:spPr>
              <a:xfrm>
                <a:off x="1743450" y="2205550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82" name="Google Shape;5182;p26"/>
              <p:cNvSpPr/>
              <p:nvPr/>
            </p:nvSpPr>
            <p:spPr>
              <a:xfrm>
                <a:off x="1458125" y="771550"/>
                <a:ext cx="211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1" extrusionOk="0">
                    <a:moveTo>
                      <a:pt x="571" y="0"/>
                    </a:moveTo>
                    <a:cubicBezTo>
                      <a:pt x="1" y="0"/>
                      <a:pt x="1" y="571"/>
                      <a:pt x="571" y="571"/>
                    </a:cubicBezTo>
                    <a:cubicBezTo>
                      <a:pt x="845" y="571"/>
                      <a:pt x="845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83" name="Google Shape;5183;p26"/>
              <p:cNvSpPr/>
              <p:nvPr/>
            </p:nvSpPr>
            <p:spPr>
              <a:xfrm>
                <a:off x="965675" y="728750"/>
                <a:ext cx="1427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84" name="Google Shape;5184;p26"/>
              <p:cNvSpPr/>
              <p:nvPr/>
            </p:nvSpPr>
            <p:spPr>
              <a:xfrm>
                <a:off x="1336575" y="4637575"/>
                <a:ext cx="217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2" extrusionOk="0">
                    <a:moveTo>
                      <a:pt x="571" y="0"/>
                    </a:moveTo>
                    <a:cubicBezTo>
                      <a:pt x="1" y="0"/>
                      <a:pt x="1" y="571"/>
                      <a:pt x="571" y="571"/>
                    </a:cubicBezTo>
                    <a:cubicBezTo>
                      <a:pt x="868" y="57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85" name="Google Shape;5185;p26"/>
              <p:cNvSpPr/>
              <p:nvPr/>
            </p:nvSpPr>
            <p:spPr>
              <a:xfrm>
                <a:off x="1707500" y="423812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86" name="Google Shape;5186;p26"/>
              <p:cNvSpPr/>
              <p:nvPr/>
            </p:nvSpPr>
            <p:spPr>
              <a:xfrm>
                <a:off x="1322325" y="4338000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67" y="571"/>
                      <a:pt x="867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87" name="Google Shape;5187;p26"/>
              <p:cNvSpPr/>
              <p:nvPr/>
            </p:nvSpPr>
            <p:spPr>
              <a:xfrm>
                <a:off x="2998825" y="482302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571" y="571"/>
                      <a:pt x="571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88" name="Google Shape;5188;p26"/>
              <p:cNvSpPr/>
              <p:nvPr/>
            </p:nvSpPr>
            <p:spPr>
              <a:xfrm>
                <a:off x="3184300" y="4402475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571" y="571"/>
                      <a:pt x="571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89" name="Google Shape;5189;p26"/>
              <p:cNvSpPr/>
              <p:nvPr/>
            </p:nvSpPr>
            <p:spPr>
              <a:xfrm>
                <a:off x="3077000" y="466610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8" y="1"/>
                    </a:moveTo>
                    <a:cubicBezTo>
                      <a:pt x="1" y="1"/>
                      <a:pt x="1" y="571"/>
                      <a:pt x="298" y="571"/>
                    </a:cubicBezTo>
                    <a:cubicBezTo>
                      <a:pt x="572" y="571"/>
                      <a:pt x="572" y="1"/>
                      <a:pt x="298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90" name="Google Shape;5190;p26"/>
              <p:cNvSpPr/>
              <p:nvPr/>
            </p:nvSpPr>
            <p:spPr>
              <a:xfrm>
                <a:off x="2748900" y="44024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868" y="571"/>
                      <a:pt x="868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91" name="Google Shape;5191;p26"/>
              <p:cNvSpPr/>
              <p:nvPr/>
            </p:nvSpPr>
            <p:spPr>
              <a:xfrm>
                <a:off x="3013100" y="430260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4" y="1"/>
                    </a:moveTo>
                    <a:cubicBezTo>
                      <a:pt x="0" y="1"/>
                      <a:pt x="0" y="572"/>
                      <a:pt x="274" y="572"/>
                    </a:cubicBezTo>
                    <a:cubicBezTo>
                      <a:pt x="571" y="572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92" name="Google Shape;5192;p26"/>
              <p:cNvSpPr/>
              <p:nvPr/>
            </p:nvSpPr>
            <p:spPr>
              <a:xfrm>
                <a:off x="6265700" y="489435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571" y="571"/>
                      <a:pt x="571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93" name="Google Shape;5193;p26"/>
              <p:cNvSpPr/>
              <p:nvPr/>
            </p:nvSpPr>
            <p:spPr>
              <a:xfrm>
                <a:off x="5994650" y="513002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571" y="571"/>
                      <a:pt x="571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94" name="Google Shape;5194;p26"/>
              <p:cNvSpPr/>
              <p:nvPr/>
            </p:nvSpPr>
            <p:spPr>
              <a:xfrm>
                <a:off x="4011700" y="301870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75" y="0"/>
                    </a:moveTo>
                    <a:cubicBezTo>
                      <a:pt x="1" y="0"/>
                      <a:pt x="1" y="571"/>
                      <a:pt x="275" y="571"/>
                    </a:cubicBezTo>
                    <a:cubicBezTo>
                      <a:pt x="571" y="571"/>
                      <a:pt x="571" y="0"/>
                      <a:pt x="27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95" name="Google Shape;5195;p26"/>
              <p:cNvSpPr/>
              <p:nvPr/>
            </p:nvSpPr>
            <p:spPr>
              <a:xfrm>
                <a:off x="4018550" y="442357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7" y="1"/>
                    </a:moveTo>
                    <a:cubicBezTo>
                      <a:pt x="1" y="1"/>
                      <a:pt x="1" y="572"/>
                      <a:pt x="297" y="572"/>
                    </a:cubicBezTo>
                    <a:cubicBezTo>
                      <a:pt x="571" y="572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96" name="Google Shape;5196;p26"/>
              <p:cNvSpPr/>
              <p:nvPr/>
            </p:nvSpPr>
            <p:spPr>
              <a:xfrm>
                <a:off x="6008925" y="3218400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1"/>
                    </a:moveTo>
                    <a:cubicBezTo>
                      <a:pt x="0" y="1"/>
                      <a:pt x="0" y="572"/>
                      <a:pt x="274" y="572"/>
                    </a:cubicBezTo>
                    <a:cubicBezTo>
                      <a:pt x="571" y="572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grpSp>
        <p:nvGrpSpPr>
          <p:cNvPr id="5197" name="Google Shape;5197;p26"/>
          <p:cNvGrpSpPr/>
          <p:nvPr/>
        </p:nvGrpSpPr>
        <p:grpSpPr>
          <a:xfrm>
            <a:off x="366418" y="381019"/>
            <a:ext cx="11474567" cy="6282671"/>
            <a:chOff x="274813" y="285764"/>
            <a:chExt cx="8605925" cy="4712003"/>
          </a:xfrm>
        </p:grpSpPr>
        <p:sp>
          <p:nvSpPr>
            <p:cNvPr id="5198" name="Google Shape;5198;p26"/>
            <p:cNvSpPr/>
            <p:nvPr/>
          </p:nvSpPr>
          <p:spPr>
            <a:xfrm>
              <a:off x="851147" y="503675"/>
              <a:ext cx="201200" cy="201398"/>
            </a:xfrm>
            <a:custGeom>
              <a:avLst/>
              <a:gdLst/>
              <a:ahLst/>
              <a:cxnLst/>
              <a:rect l="l" t="t" r="r" b="b"/>
              <a:pathLst>
                <a:path w="2084" h="2086" extrusionOk="0">
                  <a:moveTo>
                    <a:pt x="1314" y="1"/>
                  </a:moveTo>
                  <a:lnTo>
                    <a:pt x="1314" y="1"/>
                  </a:lnTo>
                  <a:cubicBezTo>
                    <a:pt x="1137" y="666"/>
                    <a:pt x="1027" y="902"/>
                    <a:pt x="673" y="902"/>
                  </a:cubicBezTo>
                  <a:cubicBezTo>
                    <a:pt x="510" y="902"/>
                    <a:pt x="296" y="853"/>
                    <a:pt x="1" y="773"/>
                  </a:cubicBezTo>
                  <a:lnTo>
                    <a:pt x="1" y="773"/>
                  </a:lnTo>
                  <a:cubicBezTo>
                    <a:pt x="942" y="1028"/>
                    <a:pt x="999" y="1115"/>
                    <a:pt x="770" y="2086"/>
                  </a:cubicBezTo>
                  <a:cubicBezTo>
                    <a:pt x="927" y="1420"/>
                    <a:pt x="1030" y="1184"/>
                    <a:pt x="1392" y="1184"/>
                  </a:cubicBezTo>
                  <a:cubicBezTo>
                    <a:pt x="1558" y="1184"/>
                    <a:pt x="1779" y="1233"/>
                    <a:pt x="2084" y="1314"/>
                  </a:cubicBezTo>
                  <a:cubicBezTo>
                    <a:pt x="1113" y="1058"/>
                    <a:pt x="1056" y="971"/>
                    <a:pt x="13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5199" name="Google Shape;5199;p26"/>
            <p:cNvGrpSpPr/>
            <p:nvPr/>
          </p:nvGrpSpPr>
          <p:grpSpPr>
            <a:xfrm>
              <a:off x="275106" y="285764"/>
              <a:ext cx="858544" cy="356719"/>
              <a:chOff x="219125" y="484675"/>
              <a:chExt cx="1622650" cy="674200"/>
            </a:xfrm>
          </p:grpSpPr>
          <p:sp>
            <p:nvSpPr>
              <p:cNvPr id="5200" name="Google Shape;5200;p26"/>
              <p:cNvSpPr/>
              <p:nvPr/>
            </p:nvSpPr>
            <p:spPr>
              <a:xfrm>
                <a:off x="236475" y="505250"/>
                <a:ext cx="1587600" cy="629875"/>
              </a:xfrm>
              <a:custGeom>
                <a:avLst/>
                <a:gdLst/>
                <a:ahLst/>
                <a:cxnLst/>
                <a:rect l="l" t="t" r="r" b="b"/>
                <a:pathLst>
                  <a:path w="63504" h="25195" extrusionOk="0">
                    <a:moveTo>
                      <a:pt x="0" y="5330"/>
                    </a:moveTo>
                    <a:lnTo>
                      <a:pt x="19865" y="25195"/>
                    </a:lnTo>
                    <a:lnTo>
                      <a:pt x="6350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grpSp>
            <p:nvGrpSpPr>
              <p:cNvPr id="5201" name="Google Shape;5201;p26"/>
              <p:cNvGrpSpPr/>
              <p:nvPr/>
            </p:nvGrpSpPr>
            <p:grpSpPr>
              <a:xfrm>
                <a:off x="219125" y="484675"/>
                <a:ext cx="1622650" cy="674200"/>
                <a:chOff x="219125" y="484675"/>
                <a:chExt cx="1622650" cy="674200"/>
              </a:xfrm>
            </p:grpSpPr>
            <p:sp>
              <p:nvSpPr>
                <p:cNvPr id="5202" name="Google Shape;5202;p26"/>
                <p:cNvSpPr/>
                <p:nvPr/>
              </p:nvSpPr>
              <p:spPr>
                <a:xfrm>
                  <a:off x="709825" y="1114775"/>
                  <a:ext cx="44100" cy="441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03" name="Google Shape;5203;p26"/>
                <p:cNvSpPr/>
                <p:nvPr/>
              </p:nvSpPr>
              <p:spPr>
                <a:xfrm>
                  <a:off x="219125" y="614750"/>
                  <a:ext cx="44100" cy="441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04" name="Google Shape;5204;p26"/>
                <p:cNvSpPr/>
                <p:nvPr/>
              </p:nvSpPr>
              <p:spPr>
                <a:xfrm>
                  <a:off x="1797675" y="484675"/>
                  <a:ext cx="44100" cy="441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grpSp>
          <p:nvGrpSpPr>
            <p:cNvPr id="5205" name="Google Shape;5205;p26"/>
            <p:cNvGrpSpPr/>
            <p:nvPr/>
          </p:nvGrpSpPr>
          <p:grpSpPr>
            <a:xfrm>
              <a:off x="8381813" y="4276523"/>
              <a:ext cx="498909" cy="721242"/>
              <a:chOff x="8233275" y="1900925"/>
              <a:chExt cx="753525" cy="1089325"/>
            </a:xfrm>
          </p:grpSpPr>
          <p:sp>
            <p:nvSpPr>
              <p:cNvPr id="5206" name="Google Shape;5206;p26"/>
              <p:cNvSpPr/>
              <p:nvPr/>
            </p:nvSpPr>
            <p:spPr>
              <a:xfrm>
                <a:off x="8253250" y="1915500"/>
                <a:ext cx="721275" cy="1052350"/>
              </a:xfrm>
              <a:custGeom>
                <a:avLst/>
                <a:gdLst/>
                <a:ahLst/>
                <a:cxnLst/>
                <a:rect l="l" t="t" r="r" b="b"/>
                <a:pathLst>
                  <a:path w="28851" h="42094" extrusionOk="0">
                    <a:moveTo>
                      <a:pt x="17973" y="0"/>
                    </a:moveTo>
                    <a:lnTo>
                      <a:pt x="0" y="42094"/>
                    </a:lnTo>
                    <a:lnTo>
                      <a:pt x="28851" y="20338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5207" name="Google Shape;5207;p26"/>
              <p:cNvSpPr/>
              <p:nvPr/>
            </p:nvSpPr>
            <p:spPr>
              <a:xfrm>
                <a:off x="8679625" y="1900925"/>
                <a:ext cx="44100" cy="441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08" name="Google Shape;5208;p26"/>
              <p:cNvSpPr/>
              <p:nvPr/>
            </p:nvSpPr>
            <p:spPr>
              <a:xfrm>
                <a:off x="8942700" y="2405175"/>
                <a:ext cx="44100" cy="441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09" name="Google Shape;5209;p26"/>
              <p:cNvSpPr/>
              <p:nvPr/>
            </p:nvSpPr>
            <p:spPr>
              <a:xfrm>
                <a:off x="8233275" y="2946150"/>
                <a:ext cx="44100" cy="441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5210" name="Google Shape;5210;p26"/>
            <p:cNvSpPr/>
            <p:nvPr/>
          </p:nvSpPr>
          <p:spPr>
            <a:xfrm>
              <a:off x="8679538" y="503683"/>
              <a:ext cx="201200" cy="201382"/>
            </a:xfrm>
            <a:custGeom>
              <a:avLst/>
              <a:gdLst/>
              <a:ahLst/>
              <a:cxnLst/>
              <a:rect l="l" t="t" r="r" b="b"/>
              <a:pathLst>
                <a:path w="2084" h="2086" extrusionOk="0">
                  <a:moveTo>
                    <a:pt x="1314" y="1"/>
                  </a:moveTo>
                  <a:lnTo>
                    <a:pt x="1314" y="1"/>
                  </a:lnTo>
                  <a:cubicBezTo>
                    <a:pt x="1137" y="666"/>
                    <a:pt x="1027" y="902"/>
                    <a:pt x="673" y="902"/>
                  </a:cubicBezTo>
                  <a:cubicBezTo>
                    <a:pt x="510" y="902"/>
                    <a:pt x="296" y="853"/>
                    <a:pt x="1" y="773"/>
                  </a:cubicBezTo>
                  <a:lnTo>
                    <a:pt x="1" y="773"/>
                  </a:lnTo>
                  <a:cubicBezTo>
                    <a:pt x="942" y="1028"/>
                    <a:pt x="999" y="1115"/>
                    <a:pt x="770" y="2086"/>
                  </a:cubicBezTo>
                  <a:cubicBezTo>
                    <a:pt x="927" y="1420"/>
                    <a:pt x="1030" y="1184"/>
                    <a:pt x="1392" y="1184"/>
                  </a:cubicBezTo>
                  <a:cubicBezTo>
                    <a:pt x="1558" y="1184"/>
                    <a:pt x="1779" y="1233"/>
                    <a:pt x="2084" y="1314"/>
                  </a:cubicBezTo>
                  <a:cubicBezTo>
                    <a:pt x="1113" y="1058"/>
                    <a:pt x="1056" y="971"/>
                    <a:pt x="13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5211" name="Google Shape;5211;p26"/>
            <p:cNvGrpSpPr/>
            <p:nvPr/>
          </p:nvGrpSpPr>
          <p:grpSpPr>
            <a:xfrm>
              <a:off x="274834" y="4514403"/>
              <a:ext cx="438102" cy="483364"/>
              <a:chOff x="6715777" y="3950739"/>
              <a:chExt cx="586325" cy="646900"/>
            </a:xfrm>
          </p:grpSpPr>
          <p:sp>
            <p:nvSpPr>
              <p:cNvPr id="5212" name="Google Shape;5212;p26"/>
              <p:cNvSpPr/>
              <p:nvPr/>
            </p:nvSpPr>
            <p:spPr>
              <a:xfrm>
                <a:off x="6727925" y="4221225"/>
                <a:ext cx="484800" cy="366550"/>
              </a:xfrm>
              <a:custGeom>
                <a:avLst/>
                <a:gdLst/>
                <a:ahLst/>
                <a:cxnLst/>
                <a:rect l="l" t="t" r="r" b="b"/>
                <a:pathLst>
                  <a:path w="19392" h="14662" extrusionOk="0">
                    <a:moveTo>
                      <a:pt x="19392" y="2128"/>
                    </a:moveTo>
                    <a:lnTo>
                      <a:pt x="0" y="14662"/>
                    </a:lnTo>
                    <a:lnTo>
                      <a:pt x="165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5213" name="Google Shape;5213;p26"/>
              <p:cNvSpPr/>
              <p:nvPr/>
            </p:nvSpPr>
            <p:spPr>
              <a:xfrm>
                <a:off x="7112225" y="3967000"/>
                <a:ext cx="177350" cy="307425"/>
              </a:xfrm>
              <a:custGeom>
                <a:avLst/>
                <a:gdLst/>
                <a:ahLst/>
                <a:cxnLst/>
                <a:rect l="l" t="t" r="r" b="b"/>
                <a:pathLst>
                  <a:path w="7094" h="12297" extrusionOk="0">
                    <a:moveTo>
                      <a:pt x="4729" y="12297"/>
                    </a:moveTo>
                    <a:lnTo>
                      <a:pt x="0" y="473"/>
                    </a:lnTo>
                    <a:lnTo>
                      <a:pt x="7094" y="0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5214" name="Google Shape;5214;p26"/>
              <p:cNvSpPr/>
              <p:nvPr/>
            </p:nvSpPr>
            <p:spPr>
              <a:xfrm>
                <a:off x="7203502" y="4257489"/>
                <a:ext cx="30600" cy="306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15" name="Google Shape;5215;p26"/>
              <p:cNvSpPr/>
              <p:nvPr/>
            </p:nvSpPr>
            <p:spPr>
              <a:xfrm>
                <a:off x="7271502" y="3950739"/>
                <a:ext cx="30600" cy="306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16" name="Google Shape;5216;p26"/>
              <p:cNvSpPr/>
              <p:nvPr/>
            </p:nvSpPr>
            <p:spPr>
              <a:xfrm>
                <a:off x="7103027" y="3966989"/>
                <a:ext cx="30600" cy="306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17" name="Google Shape;5217;p26"/>
              <p:cNvSpPr/>
              <p:nvPr/>
            </p:nvSpPr>
            <p:spPr>
              <a:xfrm>
                <a:off x="6755677" y="4207889"/>
                <a:ext cx="30600" cy="306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18" name="Google Shape;5218;p26"/>
              <p:cNvSpPr/>
              <p:nvPr/>
            </p:nvSpPr>
            <p:spPr>
              <a:xfrm>
                <a:off x="6715777" y="4567039"/>
                <a:ext cx="30600" cy="306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5219" name="Google Shape;5219;p26"/>
            <p:cNvGrpSpPr/>
            <p:nvPr/>
          </p:nvGrpSpPr>
          <p:grpSpPr>
            <a:xfrm>
              <a:off x="8082452" y="285774"/>
              <a:ext cx="498898" cy="708105"/>
              <a:chOff x="8082452" y="285774"/>
              <a:chExt cx="498898" cy="708105"/>
            </a:xfrm>
          </p:grpSpPr>
          <p:grpSp>
            <p:nvGrpSpPr>
              <p:cNvPr id="5220" name="Google Shape;5220;p26"/>
              <p:cNvGrpSpPr/>
              <p:nvPr/>
            </p:nvGrpSpPr>
            <p:grpSpPr>
              <a:xfrm>
                <a:off x="8082452" y="285774"/>
                <a:ext cx="498898" cy="708105"/>
                <a:chOff x="7865075" y="285763"/>
                <a:chExt cx="716293" cy="1016662"/>
              </a:xfrm>
            </p:grpSpPr>
            <p:sp>
              <p:nvSpPr>
                <p:cNvPr id="5221" name="Google Shape;5221;p26"/>
                <p:cNvSpPr/>
                <p:nvPr/>
              </p:nvSpPr>
              <p:spPr>
                <a:xfrm>
                  <a:off x="7886700" y="307425"/>
                  <a:ext cx="685800" cy="96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432" h="38783" extrusionOk="0">
                      <a:moveTo>
                        <a:pt x="946" y="9932"/>
                      </a:moveTo>
                      <a:lnTo>
                        <a:pt x="27432" y="24594"/>
                      </a:lnTo>
                      <a:lnTo>
                        <a:pt x="26959" y="0"/>
                      </a:lnTo>
                      <a:lnTo>
                        <a:pt x="0" y="38783"/>
                      </a:lnTo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5222" name="Google Shape;5222;p26"/>
                <p:cNvSpPr/>
                <p:nvPr/>
              </p:nvSpPr>
              <p:spPr>
                <a:xfrm>
                  <a:off x="7865075" y="1258325"/>
                  <a:ext cx="44100" cy="441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23" name="Google Shape;5223;p26"/>
                <p:cNvSpPr/>
                <p:nvPr/>
              </p:nvSpPr>
              <p:spPr>
                <a:xfrm>
                  <a:off x="7865075" y="528163"/>
                  <a:ext cx="44100" cy="441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24" name="Google Shape;5224;p26"/>
                <p:cNvSpPr/>
                <p:nvPr/>
              </p:nvSpPr>
              <p:spPr>
                <a:xfrm>
                  <a:off x="8537268" y="285763"/>
                  <a:ext cx="44100" cy="441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25" name="Google Shape;5225;p26"/>
                <p:cNvSpPr/>
                <p:nvPr/>
              </p:nvSpPr>
              <p:spPr>
                <a:xfrm>
                  <a:off x="8537268" y="897663"/>
                  <a:ext cx="44100" cy="441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sp>
            <p:nvSpPr>
              <p:cNvPr id="5226" name="Google Shape;5226;p26"/>
              <p:cNvSpPr/>
              <p:nvPr/>
            </p:nvSpPr>
            <p:spPr>
              <a:xfrm>
                <a:off x="8339285" y="589063"/>
                <a:ext cx="30600" cy="30600"/>
              </a:xfrm>
              <a:prstGeom prst="ellipse">
                <a:avLst/>
              </a:prstGeom>
              <a:solidFill>
                <a:srgbClr val="76A5A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5227" name="Google Shape;5227;p26"/>
            <p:cNvSpPr/>
            <p:nvPr/>
          </p:nvSpPr>
          <p:spPr>
            <a:xfrm>
              <a:off x="8679538" y="4325883"/>
              <a:ext cx="201200" cy="201382"/>
            </a:xfrm>
            <a:custGeom>
              <a:avLst/>
              <a:gdLst/>
              <a:ahLst/>
              <a:cxnLst/>
              <a:rect l="l" t="t" r="r" b="b"/>
              <a:pathLst>
                <a:path w="2084" h="2086" extrusionOk="0">
                  <a:moveTo>
                    <a:pt x="1314" y="1"/>
                  </a:moveTo>
                  <a:lnTo>
                    <a:pt x="1314" y="1"/>
                  </a:lnTo>
                  <a:cubicBezTo>
                    <a:pt x="1137" y="666"/>
                    <a:pt x="1027" y="902"/>
                    <a:pt x="673" y="902"/>
                  </a:cubicBezTo>
                  <a:cubicBezTo>
                    <a:pt x="510" y="902"/>
                    <a:pt x="296" y="853"/>
                    <a:pt x="1" y="773"/>
                  </a:cubicBezTo>
                  <a:lnTo>
                    <a:pt x="1" y="773"/>
                  </a:lnTo>
                  <a:cubicBezTo>
                    <a:pt x="942" y="1028"/>
                    <a:pt x="999" y="1115"/>
                    <a:pt x="770" y="2086"/>
                  </a:cubicBezTo>
                  <a:cubicBezTo>
                    <a:pt x="927" y="1420"/>
                    <a:pt x="1030" y="1184"/>
                    <a:pt x="1392" y="1184"/>
                  </a:cubicBezTo>
                  <a:cubicBezTo>
                    <a:pt x="1558" y="1184"/>
                    <a:pt x="1779" y="1233"/>
                    <a:pt x="2084" y="1314"/>
                  </a:cubicBezTo>
                  <a:cubicBezTo>
                    <a:pt x="1113" y="1058"/>
                    <a:pt x="1056" y="971"/>
                    <a:pt x="13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228" name="Google Shape;5228;p26"/>
            <p:cNvSpPr/>
            <p:nvPr/>
          </p:nvSpPr>
          <p:spPr>
            <a:xfrm>
              <a:off x="274813" y="4426583"/>
              <a:ext cx="201200" cy="201382"/>
            </a:xfrm>
            <a:custGeom>
              <a:avLst/>
              <a:gdLst/>
              <a:ahLst/>
              <a:cxnLst/>
              <a:rect l="l" t="t" r="r" b="b"/>
              <a:pathLst>
                <a:path w="2084" h="2086" extrusionOk="0">
                  <a:moveTo>
                    <a:pt x="1314" y="1"/>
                  </a:moveTo>
                  <a:lnTo>
                    <a:pt x="1314" y="1"/>
                  </a:lnTo>
                  <a:cubicBezTo>
                    <a:pt x="1137" y="666"/>
                    <a:pt x="1027" y="902"/>
                    <a:pt x="673" y="902"/>
                  </a:cubicBezTo>
                  <a:cubicBezTo>
                    <a:pt x="510" y="902"/>
                    <a:pt x="296" y="853"/>
                    <a:pt x="1" y="773"/>
                  </a:cubicBezTo>
                  <a:lnTo>
                    <a:pt x="1" y="773"/>
                  </a:lnTo>
                  <a:cubicBezTo>
                    <a:pt x="942" y="1028"/>
                    <a:pt x="999" y="1115"/>
                    <a:pt x="770" y="2086"/>
                  </a:cubicBezTo>
                  <a:cubicBezTo>
                    <a:pt x="927" y="1420"/>
                    <a:pt x="1030" y="1184"/>
                    <a:pt x="1392" y="1184"/>
                  </a:cubicBezTo>
                  <a:cubicBezTo>
                    <a:pt x="1558" y="1184"/>
                    <a:pt x="1779" y="1233"/>
                    <a:pt x="2084" y="1314"/>
                  </a:cubicBezTo>
                  <a:cubicBezTo>
                    <a:pt x="1113" y="1058"/>
                    <a:pt x="1056" y="971"/>
                    <a:pt x="13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037989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5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30" name="Google Shape;5230;p27"/>
          <p:cNvGrpSpPr/>
          <p:nvPr/>
        </p:nvGrpSpPr>
        <p:grpSpPr>
          <a:xfrm>
            <a:off x="-42033" y="-304867"/>
            <a:ext cx="12234000" cy="8132400"/>
            <a:chOff x="-31525" y="-228650"/>
            <a:chExt cx="9175500" cy="6099300"/>
          </a:xfrm>
        </p:grpSpPr>
        <p:sp>
          <p:nvSpPr>
            <p:cNvPr id="5231" name="Google Shape;5231;p27"/>
            <p:cNvSpPr/>
            <p:nvPr/>
          </p:nvSpPr>
          <p:spPr>
            <a:xfrm>
              <a:off x="0" y="-228600"/>
              <a:ext cx="9143697" cy="6099216"/>
            </a:xfrm>
            <a:custGeom>
              <a:avLst/>
              <a:gdLst/>
              <a:ahLst/>
              <a:cxnLst/>
              <a:rect l="l" t="t" r="r" b="b"/>
              <a:pathLst>
                <a:path w="285317" h="190318" extrusionOk="0">
                  <a:moveTo>
                    <a:pt x="0" y="0"/>
                  </a:moveTo>
                  <a:lnTo>
                    <a:pt x="0" y="190317"/>
                  </a:lnTo>
                  <a:lnTo>
                    <a:pt x="285316" y="190317"/>
                  </a:lnTo>
                  <a:lnTo>
                    <a:pt x="285316" y="0"/>
                  </a:lnTo>
                  <a:close/>
                </a:path>
              </a:pathLst>
            </a:custGeom>
            <a:solidFill>
              <a:srgbClr val="0A20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5232" name="Google Shape;5232;p27"/>
            <p:cNvGrpSpPr/>
            <p:nvPr/>
          </p:nvGrpSpPr>
          <p:grpSpPr>
            <a:xfrm>
              <a:off x="-10" y="-228620"/>
              <a:ext cx="9143697" cy="6099216"/>
              <a:chOff x="238125" y="471975"/>
              <a:chExt cx="7132925" cy="4757950"/>
            </a:xfrm>
          </p:grpSpPr>
          <p:sp>
            <p:nvSpPr>
              <p:cNvPr id="5233" name="Google Shape;5233;p27"/>
              <p:cNvSpPr/>
              <p:nvPr/>
            </p:nvSpPr>
            <p:spPr>
              <a:xfrm>
                <a:off x="238125" y="471975"/>
                <a:ext cx="7132925" cy="1271425"/>
              </a:xfrm>
              <a:custGeom>
                <a:avLst/>
                <a:gdLst/>
                <a:ahLst/>
                <a:cxnLst/>
                <a:rect l="l" t="t" r="r" b="b"/>
                <a:pathLst>
                  <a:path w="285317" h="50857" extrusionOk="0">
                    <a:moveTo>
                      <a:pt x="0" y="0"/>
                    </a:moveTo>
                    <a:lnTo>
                      <a:pt x="0" y="32526"/>
                    </a:lnTo>
                    <a:cubicBezTo>
                      <a:pt x="17119" y="33097"/>
                      <a:pt x="33964" y="35379"/>
                      <a:pt x="50512" y="38529"/>
                    </a:cubicBezTo>
                    <a:cubicBezTo>
                      <a:pt x="70758" y="42227"/>
                      <a:pt x="90731" y="46518"/>
                      <a:pt x="110999" y="48504"/>
                    </a:cubicBezTo>
                    <a:cubicBezTo>
                      <a:pt x="124644" y="50149"/>
                      <a:pt x="138299" y="50856"/>
                      <a:pt x="151950" y="50856"/>
                    </a:cubicBezTo>
                    <a:cubicBezTo>
                      <a:pt x="159696" y="50856"/>
                      <a:pt x="167442" y="50629"/>
                      <a:pt x="175184" y="50216"/>
                    </a:cubicBezTo>
                    <a:cubicBezTo>
                      <a:pt x="212275" y="48504"/>
                      <a:pt x="249093" y="42227"/>
                      <a:pt x="285316" y="33393"/>
                    </a:cubicBezTo>
                    <a:lnTo>
                      <a:pt x="285316" y="3424"/>
                    </a:lnTo>
                    <a:cubicBezTo>
                      <a:pt x="279610" y="5432"/>
                      <a:pt x="273904" y="7144"/>
                      <a:pt x="268197" y="8856"/>
                    </a:cubicBezTo>
                    <a:cubicBezTo>
                      <a:pt x="249093" y="13992"/>
                      <a:pt x="229394" y="17690"/>
                      <a:pt x="209719" y="19972"/>
                    </a:cubicBezTo>
                    <a:cubicBezTo>
                      <a:pt x="197328" y="21430"/>
                      <a:pt x="184936" y="22310"/>
                      <a:pt x="172467" y="22310"/>
                    </a:cubicBezTo>
                    <a:cubicBezTo>
                      <a:pt x="165414" y="22310"/>
                      <a:pt x="158335" y="22029"/>
                      <a:pt x="151218" y="21410"/>
                    </a:cubicBezTo>
                    <a:cubicBezTo>
                      <a:pt x="122412" y="18557"/>
                      <a:pt x="94451" y="10842"/>
                      <a:pt x="6763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34" name="Google Shape;5234;p27"/>
              <p:cNvSpPr/>
              <p:nvPr/>
            </p:nvSpPr>
            <p:spPr>
              <a:xfrm>
                <a:off x="238125" y="3786525"/>
                <a:ext cx="7132925" cy="1443400"/>
              </a:xfrm>
              <a:custGeom>
                <a:avLst/>
                <a:gdLst/>
                <a:ahLst/>
                <a:cxnLst/>
                <a:rect l="l" t="t" r="r" b="b"/>
                <a:pathLst>
                  <a:path w="285317" h="57736" extrusionOk="0">
                    <a:moveTo>
                      <a:pt x="162030" y="0"/>
                    </a:moveTo>
                    <a:cubicBezTo>
                      <a:pt x="153770" y="0"/>
                      <a:pt x="145502" y="473"/>
                      <a:pt x="137249" y="1813"/>
                    </a:cubicBezTo>
                    <a:cubicBezTo>
                      <a:pt x="126977" y="3525"/>
                      <a:pt x="116980" y="6081"/>
                      <a:pt x="106708" y="8364"/>
                    </a:cubicBezTo>
                    <a:cubicBezTo>
                      <a:pt x="86166" y="13226"/>
                      <a:pt x="65349" y="16923"/>
                      <a:pt x="44235" y="17220"/>
                    </a:cubicBezTo>
                    <a:cubicBezTo>
                      <a:pt x="42786" y="17247"/>
                      <a:pt x="41336" y="17260"/>
                      <a:pt x="39887" y="17260"/>
                    </a:cubicBezTo>
                    <a:cubicBezTo>
                      <a:pt x="26503" y="17260"/>
                      <a:pt x="13140" y="16130"/>
                      <a:pt x="0" y="14070"/>
                    </a:cubicBezTo>
                    <a:lnTo>
                      <a:pt x="0" y="43173"/>
                    </a:lnTo>
                    <a:cubicBezTo>
                      <a:pt x="15133" y="40890"/>
                      <a:pt x="30244" y="38037"/>
                      <a:pt x="45080" y="35184"/>
                    </a:cubicBezTo>
                    <a:cubicBezTo>
                      <a:pt x="67631" y="31189"/>
                      <a:pt x="90160" y="27492"/>
                      <a:pt x="112985" y="26350"/>
                    </a:cubicBezTo>
                    <a:cubicBezTo>
                      <a:pt x="118569" y="25989"/>
                      <a:pt x="124189" y="25791"/>
                      <a:pt x="129817" y="25791"/>
                    </a:cubicBezTo>
                    <a:cubicBezTo>
                      <a:pt x="146622" y="25791"/>
                      <a:pt x="163506" y="27560"/>
                      <a:pt x="179749" y="32057"/>
                    </a:cubicBezTo>
                    <a:cubicBezTo>
                      <a:pt x="200292" y="37763"/>
                      <a:pt x="219420" y="47738"/>
                      <a:pt x="239392" y="55156"/>
                    </a:cubicBezTo>
                    <a:cubicBezTo>
                      <a:pt x="242245" y="56023"/>
                      <a:pt x="244801" y="56868"/>
                      <a:pt x="247655" y="57735"/>
                    </a:cubicBezTo>
                    <a:lnTo>
                      <a:pt x="283034" y="57735"/>
                    </a:lnTo>
                    <a:cubicBezTo>
                      <a:pt x="283901" y="57438"/>
                      <a:pt x="284472" y="57164"/>
                      <a:pt x="285316" y="56868"/>
                    </a:cubicBezTo>
                    <a:lnTo>
                      <a:pt x="285316" y="23771"/>
                    </a:lnTo>
                    <a:cubicBezTo>
                      <a:pt x="267056" y="19503"/>
                      <a:pt x="249093" y="14367"/>
                      <a:pt x="230832" y="9802"/>
                    </a:cubicBezTo>
                    <a:cubicBezTo>
                      <a:pt x="210563" y="4940"/>
                      <a:pt x="189747" y="946"/>
                      <a:pt x="168907" y="101"/>
                    </a:cubicBezTo>
                    <a:cubicBezTo>
                      <a:pt x="166616" y="37"/>
                      <a:pt x="164323" y="0"/>
                      <a:pt x="1620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35" name="Google Shape;5235;p27"/>
              <p:cNvSpPr/>
              <p:nvPr/>
            </p:nvSpPr>
            <p:spPr>
              <a:xfrm>
                <a:off x="238125" y="2457100"/>
                <a:ext cx="7132925" cy="1306725"/>
              </a:xfrm>
              <a:custGeom>
                <a:avLst/>
                <a:gdLst/>
                <a:ahLst/>
                <a:cxnLst/>
                <a:rect l="l" t="t" r="r" b="b"/>
                <a:pathLst>
                  <a:path w="285317" h="52269" extrusionOk="0">
                    <a:moveTo>
                      <a:pt x="192964" y="1"/>
                    </a:moveTo>
                    <a:cubicBezTo>
                      <a:pt x="189513" y="1"/>
                      <a:pt x="186058" y="73"/>
                      <a:pt x="182602" y="210"/>
                    </a:cubicBezTo>
                    <a:cubicBezTo>
                      <a:pt x="159777" y="1054"/>
                      <a:pt x="137249" y="4478"/>
                      <a:pt x="114994" y="8198"/>
                    </a:cubicBezTo>
                    <a:cubicBezTo>
                      <a:pt x="92739" y="11622"/>
                      <a:pt x="70758" y="15617"/>
                      <a:pt x="48504" y="16758"/>
                    </a:cubicBezTo>
                    <a:cubicBezTo>
                      <a:pt x="42364" y="16973"/>
                      <a:pt x="36264" y="17065"/>
                      <a:pt x="30172" y="17065"/>
                    </a:cubicBezTo>
                    <a:cubicBezTo>
                      <a:pt x="20138" y="17065"/>
                      <a:pt x="10126" y="16816"/>
                      <a:pt x="0" y="16461"/>
                    </a:cubicBezTo>
                    <a:lnTo>
                      <a:pt x="0" y="51840"/>
                    </a:lnTo>
                    <a:cubicBezTo>
                      <a:pt x="5855" y="52126"/>
                      <a:pt x="11704" y="52268"/>
                      <a:pt x="17553" y="52268"/>
                    </a:cubicBezTo>
                    <a:cubicBezTo>
                      <a:pt x="23402" y="52268"/>
                      <a:pt x="29251" y="52126"/>
                      <a:pt x="35105" y="51840"/>
                    </a:cubicBezTo>
                    <a:cubicBezTo>
                      <a:pt x="55922" y="50699"/>
                      <a:pt x="76465" y="47572"/>
                      <a:pt x="96734" y="43007"/>
                    </a:cubicBezTo>
                    <a:cubicBezTo>
                      <a:pt x="117550" y="38442"/>
                      <a:pt x="137522" y="31868"/>
                      <a:pt x="158065" y="27303"/>
                    </a:cubicBezTo>
                    <a:cubicBezTo>
                      <a:pt x="171879" y="24192"/>
                      <a:pt x="185681" y="22279"/>
                      <a:pt x="199575" y="22279"/>
                    </a:cubicBezTo>
                    <a:cubicBezTo>
                      <a:pt x="206067" y="22279"/>
                      <a:pt x="212580" y="22697"/>
                      <a:pt x="219123" y="23605"/>
                    </a:cubicBezTo>
                    <a:cubicBezTo>
                      <a:pt x="239392" y="26162"/>
                      <a:pt x="259067" y="32439"/>
                      <a:pt x="277898" y="39857"/>
                    </a:cubicBezTo>
                    <a:cubicBezTo>
                      <a:pt x="278195" y="39857"/>
                      <a:pt x="278469" y="40154"/>
                      <a:pt x="278469" y="40428"/>
                    </a:cubicBezTo>
                    <a:cubicBezTo>
                      <a:pt x="280751" y="40998"/>
                      <a:pt x="283034" y="41569"/>
                      <a:pt x="285316" y="42436"/>
                    </a:cubicBezTo>
                    <a:lnTo>
                      <a:pt x="285316" y="20752"/>
                    </a:lnTo>
                    <a:cubicBezTo>
                      <a:pt x="272762" y="16758"/>
                      <a:pt x="260208" y="11896"/>
                      <a:pt x="247655" y="7628"/>
                    </a:cubicBezTo>
                    <a:cubicBezTo>
                      <a:pt x="229860" y="2087"/>
                      <a:pt x="211466" y="1"/>
                      <a:pt x="192964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5236" name="Google Shape;5236;p27"/>
            <p:cNvSpPr/>
            <p:nvPr/>
          </p:nvSpPr>
          <p:spPr>
            <a:xfrm>
              <a:off x="-31525" y="-228650"/>
              <a:ext cx="9175500" cy="6099300"/>
            </a:xfrm>
            <a:prstGeom prst="rect">
              <a:avLst/>
            </a:prstGeom>
            <a:solidFill>
              <a:srgbClr val="000000">
                <a:alpha val="5044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5237" name="Google Shape;5237;p27"/>
            <p:cNvGrpSpPr/>
            <p:nvPr/>
          </p:nvGrpSpPr>
          <p:grpSpPr>
            <a:xfrm>
              <a:off x="201120" y="-173787"/>
              <a:ext cx="8824055" cy="6026084"/>
              <a:chOff x="395025" y="514750"/>
              <a:chExt cx="6883575" cy="4700900"/>
            </a:xfrm>
          </p:grpSpPr>
          <p:sp>
            <p:nvSpPr>
              <p:cNvPr id="5238" name="Google Shape;5238;p27"/>
              <p:cNvSpPr/>
              <p:nvPr/>
            </p:nvSpPr>
            <p:spPr>
              <a:xfrm>
                <a:off x="523425" y="864550"/>
                <a:ext cx="35975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3" extrusionOk="0">
                    <a:moveTo>
                      <a:pt x="571" y="1"/>
                    </a:moveTo>
                    <a:cubicBezTo>
                      <a:pt x="1" y="1"/>
                      <a:pt x="1" y="1142"/>
                      <a:pt x="571" y="1142"/>
                    </a:cubicBezTo>
                    <a:cubicBezTo>
                      <a:pt x="1439" y="1142"/>
                      <a:pt x="1439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39" name="Google Shape;5239;p27"/>
              <p:cNvSpPr/>
              <p:nvPr/>
            </p:nvSpPr>
            <p:spPr>
              <a:xfrm>
                <a:off x="1992800" y="1170975"/>
                <a:ext cx="42825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713" h="1143" extrusionOk="0">
                    <a:moveTo>
                      <a:pt x="868" y="1"/>
                    </a:moveTo>
                    <a:cubicBezTo>
                      <a:pt x="1" y="1"/>
                      <a:pt x="1" y="1142"/>
                      <a:pt x="868" y="1142"/>
                    </a:cubicBezTo>
                    <a:cubicBezTo>
                      <a:pt x="1713" y="1142"/>
                      <a:pt x="1713" y="1"/>
                      <a:pt x="868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40" name="Google Shape;5240;p27"/>
              <p:cNvSpPr/>
              <p:nvPr/>
            </p:nvSpPr>
            <p:spPr>
              <a:xfrm>
                <a:off x="1187075" y="2854350"/>
                <a:ext cx="35400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16" h="1142" extrusionOk="0">
                    <a:moveTo>
                      <a:pt x="845" y="0"/>
                    </a:moveTo>
                    <a:cubicBezTo>
                      <a:pt x="0" y="0"/>
                      <a:pt x="0" y="1142"/>
                      <a:pt x="845" y="1142"/>
                    </a:cubicBezTo>
                    <a:cubicBezTo>
                      <a:pt x="1416" y="1142"/>
                      <a:pt x="1416" y="0"/>
                      <a:pt x="84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41" name="Google Shape;5241;p27"/>
              <p:cNvSpPr/>
              <p:nvPr/>
            </p:nvSpPr>
            <p:spPr>
              <a:xfrm>
                <a:off x="2149725" y="3518000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868" y="0"/>
                    </a:moveTo>
                    <a:cubicBezTo>
                      <a:pt x="1" y="0"/>
                      <a:pt x="1" y="1142"/>
                      <a:pt x="868" y="1142"/>
                    </a:cubicBezTo>
                    <a:cubicBezTo>
                      <a:pt x="1439" y="1142"/>
                      <a:pt x="1439" y="0"/>
                      <a:pt x="86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42" name="Google Shape;5242;p27"/>
              <p:cNvSpPr/>
              <p:nvPr/>
            </p:nvSpPr>
            <p:spPr>
              <a:xfrm>
                <a:off x="6337025" y="1598950"/>
                <a:ext cx="35425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417" h="1143" extrusionOk="0">
                    <a:moveTo>
                      <a:pt x="845" y="1"/>
                    </a:moveTo>
                    <a:cubicBezTo>
                      <a:pt x="1" y="1"/>
                      <a:pt x="1" y="1142"/>
                      <a:pt x="845" y="1142"/>
                    </a:cubicBezTo>
                    <a:cubicBezTo>
                      <a:pt x="1416" y="1142"/>
                      <a:pt x="1416" y="1"/>
                      <a:pt x="84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43" name="Google Shape;5243;p27"/>
              <p:cNvSpPr/>
              <p:nvPr/>
            </p:nvSpPr>
            <p:spPr>
              <a:xfrm>
                <a:off x="6586400" y="2562175"/>
                <a:ext cx="35975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3" extrusionOk="0">
                    <a:moveTo>
                      <a:pt x="868" y="1"/>
                    </a:moveTo>
                    <a:cubicBezTo>
                      <a:pt x="1" y="1"/>
                      <a:pt x="1" y="1142"/>
                      <a:pt x="868" y="1142"/>
                    </a:cubicBezTo>
                    <a:cubicBezTo>
                      <a:pt x="1439" y="1142"/>
                      <a:pt x="1439" y="1"/>
                      <a:pt x="868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44" name="Google Shape;5244;p27"/>
              <p:cNvSpPr/>
              <p:nvPr/>
            </p:nvSpPr>
            <p:spPr>
              <a:xfrm>
                <a:off x="5002900" y="2191275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571" y="1"/>
                    </a:moveTo>
                    <a:cubicBezTo>
                      <a:pt x="0" y="1"/>
                      <a:pt x="0" y="1142"/>
                      <a:pt x="571" y="1142"/>
                    </a:cubicBezTo>
                    <a:cubicBezTo>
                      <a:pt x="1438" y="1142"/>
                      <a:pt x="143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45" name="Google Shape;5245;p27"/>
              <p:cNvSpPr/>
              <p:nvPr/>
            </p:nvSpPr>
            <p:spPr>
              <a:xfrm>
                <a:off x="3661900" y="1649175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571" y="1"/>
                    </a:moveTo>
                    <a:cubicBezTo>
                      <a:pt x="1" y="1"/>
                      <a:pt x="1" y="1142"/>
                      <a:pt x="571" y="1142"/>
                    </a:cubicBezTo>
                    <a:cubicBezTo>
                      <a:pt x="1439" y="1142"/>
                      <a:pt x="1439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46" name="Google Shape;5246;p27"/>
              <p:cNvSpPr/>
              <p:nvPr/>
            </p:nvSpPr>
            <p:spPr>
              <a:xfrm>
                <a:off x="3619100" y="3410725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572" y="0"/>
                    </a:moveTo>
                    <a:cubicBezTo>
                      <a:pt x="1" y="0"/>
                      <a:pt x="1" y="1141"/>
                      <a:pt x="572" y="1141"/>
                    </a:cubicBezTo>
                    <a:cubicBezTo>
                      <a:pt x="1439" y="1141"/>
                      <a:pt x="1439" y="0"/>
                      <a:pt x="572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47" name="Google Shape;5247;p27"/>
              <p:cNvSpPr/>
              <p:nvPr/>
            </p:nvSpPr>
            <p:spPr>
              <a:xfrm>
                <a:off x="744825" y="4794500"/>
                <a:ext cx="3542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17" h="1142" extrusionOk="0">
                    <a:moveTo>
                      <a:pt x="572" y="0"/>
                    </a:moveTo>
                    <a:cubicBezTo>
                      <a:pt x="1" y="0"/>
                      <a:pt x="1" y="1142"/>
                      <a:pt x="572" y="1142"/>
                    </a:cubicBezTo>
                    <a:cubicBezTo>
                      <a:pt x="1416" y="1142"/>
                      <a:pt x="1416" y="0"/>
                      <a:pt x="572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48" name="Google Shape;5248;p27"/>
              <p:cNvSpPr/>
              <p:nvPr/>
            </p:nvSpPr>
            <p:spPr>
              <a:xfrm>
                <a:off x="3833100" y="4930300"/>
                <a:ext cx="35975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3" extrusionOk="0">
                    <a:moveTo>
                      <a:pt x="571" y="1"/>
                    </a:moveTo>
                    <a:cubicBezTo>
                      <a:pt x="0" y="1"/>
                      <a:pt x="0" y="1142"/>
                      <a:pt x="571" y="1142"/>
                    </a:cubicBezTo>
                    <a:cubicBezTo>
                      <a:pt x="1438" y="1142"/>
                      <a:pt x="143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49" name="Google Shape;5249;p27"/>
              <p:cNvSpPr/>
              <p:nvPr/>
            </p:nvSpPr>
            <p:spPr>
              <a:xfrm>
                <a:off x="5430875" y="3396450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868" y="0"/>
                    </a:moveTo>
                    <a:cubicBezTo>
                      <a:pt x="0" y="0"/>
                      <a:pt x="0" y="1142"/>
                      <a:pt x="868" y="1142"/>
                    </a:cubicBezTo>
                    <a:cubicBezTo>
                      <a:pt x="1438" y="1142"/>
                      <a:pt x="1438" y="0"/>
                      <a:pt x="86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50" name="Google Shape;5250;p27"/>
              <p:cNvSpPr/>
              <p:nvPr/>
            </p:nvSpPr>
            <p:spPr>
              <a:xfrm>
                <a:off x="6586400" y="5072975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868" y="0"/>
                    </a:moveTo>
                    <a:cubicBezTo>
                      <a:pt x="1" y="0"/>
                      <a:pt x="1" y="1141"/>
                      <a:pt x="868" y="1141"/>
                    </a:cubicBezTo>
                    <a:cubicBezTo>
                      <a:pt x="1439" y="1141"/>
                      <a:pt x="1439" y="0"/>
                      <a:pt x="86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51" name="Google Shape;5251;p27"/>
              <p:cNvSpPr/>
              <p:nvPr/>
            </p:nvSpPr>
            <p:spPr>
              <a:xfrm>
                <a:off x="6843175" y="3367925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572" y="0"/>
                    </a:moveTo>
                    <a:cubicBezTo>
                      <a:pt x="1" y="0"/>
                      <a:pt x="1" y="1141"/>
                      <a:pt x="572" y="1141"/>
                    </a:cubicBezTo>
                    <a:cubicBezTo>
                      <a:pt x="1439" y="1141"/>
                      <a:pt x="1439" y="0"/>
                      <a:pt x="572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52" name="Google Shape;5252;p27"/>
              <p:cNvSpPr/>
              <p:nvPr/>
            </p:nvSpPr>
            <p:spPr>
              <a:xfrm>
                <a:off x="4610875" y="3738825"/>
                <a:ext cx="35400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16" h="1142" extrusionOk="0">
                    <a:moveTo>
                      <a:pt x="845" y="1"/>
                    </a:moveTo>
                    <a:cubicBezTo>
                      <a:pt x="0" y="1"/>
                      <a:pt x="0" y="1142"/>
                      <a:pt x="845" y="1142"/>
                    </a:cubicBezTo>
                    <a:cubicBezTo>
                      <a:pt x="1415" y="1142"/>
                      <a:pt x="1415" y="1"/>
                      <a:pt x="84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53" name="Google Shape;5253;p27"/>
              <p:cNvSpPr/>
              <p:nvPr/>
            </p:nvSpPr>
            <p:spPr>
              <a:xfrm>
                <a:off x="5324150" y="964425"/>
                <a:ext cx="3542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17" h="1142" extrusionOk="0">
                    <a:moveTo>
                      <a:pt x="845" y="0"/>
                    </a:moveTo>
                    <a:cubicBezTo>
                      <a:pt x="1" y="0"/>
                      <a:pt x="1" y="1141"/>
                      <a:pt x="845" y="1141"/>
                    </a:cubicBezTo>
                    <a:cubicBezTo>
                      <a:pt x="1416" y="1141"/>
                      <a:pt x="1416" y="0"/>
                      <a:pt x="84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54" name="Google Shape;5254;p27"/>
              <p:cNvSpPr/>
              <p:nvPr/>
            </p:nvSpPr>
            <p:spPr>
              <a:xfrm>
                <a:off x="3148350" y="807500"/>
                <a:ext cx="42800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712" h="1142" extrusionOk="0">
                    <a:moveTo>
                      <a:pt x="867" y="0"/>
                    </a:moveTo>
                    <a:cubicBezTo>
                      <a:pt x="0" y="0"/>
                      <a:pt x="0" y="1142"/>
                      <a:pt x="867" y="1142"/>
                    </a:cubicBezTo>
                    <a:cubicBezTo>
                      <a:pt x="1438" y="1142"/>
                      <a:pt x="1712" y="0"/>
                      <a:pt x="86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55" name="Google Shape;5255;p27"/>
              <p:cNvSpPr/>
              <p:nvPr/>
            </p:nvSpPr>
            <p:spPr>
              <a:xfrm>
                <a:off x="2534900" y="2355050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868" y="0"/>
                    </a:moveTo>
                    <a:cubicBezTo>
                      <a:pt x="1" y="0"/>
                      <a:pt x="1" y="1142"/>
                      <a:pt x="868" y="1142"/>
                    </a:cubicBezTo>
                    <a:cubicBezTo>
                      <a:pt x="1439" y="1142"/>
                      <a:pt x="1439" y="0"/>
                      <a:pt x="86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56" name="Google Shape;5256;p27"/>
              <p:cNvSpPr/>
              <p:nvPr/>
            </p:nvSpPr>
            <p:spPr>
              <a:xfrm>
                <a:off x="466375" y="2191275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867" y="1"/>
                    </a:moveTo>
                    <a:cubicBezTo>
                      <a:pt x="0" y="1"/>
                      <a:pt x="0" y="1142"/>
                      <a:pt x="867" y="1142"/>
                    </a:cubicBezTo>
                    <a:cubicBezTo>
                      <a:pt x="1438" y="1142"/>
                      <a:pt x="1438" y="1"/>
                      <a:pt x="86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57" name="Google Shape;5257;p27"/>
              <p:cNvSpPr/>
              <p:nvPr/>
            </p:nvSpPr>
            <p:spPr>
              <a:xfrm>
                <a:off x="616450" y="3931700"/>
                <a:ext cx="35400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16" h="1142" extrusionOk="0">
                    <a:moveTo>
                      <a:pt x="571" y="1"/>
                    </a:moveTo>
                    <a:cubicBezTo>
                      <a:pt x="0" y="1"/>
                      <a:pt x="0" y="1142"/>
                      <a:pt x="571" y="1142"/>
                    </a:cubicBezTo>
                    <a:cubicBezTo>
                      <a:pt x="1415" y="1142"/>
                      <a:pt x="141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58" name="Google Shape;5258;p27"/>
              <p:cNvSpPr/>
              <p:nvPr/>
            </p:nvSpPr>
            <p:spPr>
              <a:xfrm>
                <a:off x="2185675" y="4830450"/>
                <a:ext cx="35400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16" h="1142" extrusionOk="0">
                    <a:moveTo>
                      <a:pt x="845" y="0"/>
                    </a:moveTo>
                    <a:cubicBezTo>
                      <a:pt x="1" y="0"/>
                      <a:pt x="1" y="1142"/>
                      <a:pt x="845" y="1142"/>
                    </a:cubicBezTo>
                    <a:cubicBezTo>
                      <a:pt x="1416" y="1142"/>
                      <a:pt x="1416" y="0"/>
                      <a:pt x="84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59" name="Google Shape;5259;p27"/>
              <p:cNvSpPr/>
              <p:nvPr/>
            </p:nvSpPr>
            <p:spPr>
              <a:xfrm>
                <a:off x="7028650" y="700225"/>
                <a:ext cx="35975" cy="28550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42" extrusionOk="0">
                    <a:moveTo>
                      <a:pt x="571" y="0"/>
                    </a:moveTo>
                    <a:cubicBezTo>
                      <a:pt x="0" y="0"/>
                      <a:pt x="0" y="1141"/>
                      <a:pt x="571" y="1141"/>
                    </a:cubicBezTo>
                    <a:cubicBezTo>
                      <a:pt x="1438" y="1141"/>
                      <a:pt x="143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60" name="Google Shape;5260;p27"/>
              <p:cNvSpPr/>
              <p:nvPr/>
            </p:nvSpPr>
            <p:spPr>
              <a:xfrm>
                <a:off x="1308050" y="671675"/>
                <a:ext cx="71350" cy="57100"/>
              </a:xfrm>
              <a:custGeom>
                <a:avLst/>
                <a:gdLst/>
                <a:ahLst/>
                <a:cxnLst/>
                <a:rect l="l" t="t" r="r" b="b"/>
                <a:pathLst>
                  <a:path w="2854" h="2284" extrusionOk="0">
                    <a:moveTo>
                      <a:pt x="1438" y="1"/>
                    </a:moveTo>
                    <a:cubicBezTo>
                      <a:pt x="0" y="1"/>
                      <a:pt x="0" y="2283"/>
                      <a:pt x="1438" y="2283"/>
                    </a:cubicBezTo>
                    <a:cubicBezTo>
                      <a:pt x="2854" y="2283"/>
                      <a:pt x="2854" y="1"/>
                      <a:pt x="1438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61" name="Google Shape;5261;p27"/>
              <p:cNvSpPr/>
              <p:nvPr/>
            </p:nvSpPr>
            <p:spPr>
              <a:xfrm>
                <a:off x="502325" y="2761900"/>
                <a:ext cx="78200" cy="57100"/>
              </a:xfrm>
              <a:custGeom>
                <a:avLst/>
                <a:gdLst/>
                <a:ahLst/>
                <a:cxnLst/>
                <a:rect l="l" t="t" r="r" b="b"/>
                <a:pathLst>
                  <a:path w="3128" h="2284" extrusionOk="0">
                    <a:moveTo>
                      <a:pt x="1415" y="1"/>
                    </a:moveTo>
                    <a:cubicBezTo>
                      <a:pt x="0" y="1"/>
                      <a:pt x="0" y="2283"/>
                      <a:pt x="1415" y="2283"/>
                    </a:cubicBezTo>
                    <a:cubicBezTo>
                      <a:pt x="3127" y="2283"/>
                      <a:pt x="3127" y="1"/>
                      <a:pt x="141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62" name="Google Shape;5262;p27"/>
              <p:cNvSpPr/>
              <p:nvPr/>
            </p:nvSpPr>
            <p:spPr>
              <a:xfrm>
                <a:off x="2663300" y="2911400"/>
                <a:ext cx="78775" cy="57100"/>
              </a:xfrm>
              <a:custGeom>
                <a:avLst/>
                <a:gdLst/>
                <a:ahLst/>
                <a:cxnLst/>
                <a:rect l="l" t="t" r="r" b="b"/>
                <a:pathLst>
                  <a:path w="3151" h="2284" extrusionOk="0">
                    <a:moveTo>
                      <a:pt x="1439" y="1"/>
                    </a:moveTo>
                    <a:cubicBezTo>
                      <a:pt x="1" y="1"/>
                      <a:pt x="1" y="2284"/>
                      <a:pt x="1439" y="2284"/>
                    </a:cubicBezTo>
                    <a:cubicBezTo>
                      <a:pt x="3150" y="2284"/>
                      <a:pt x="3150" y="1"/>
                      <a:pt x="1439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63" name="Google Shape;5263;p27"/>
              <p:cNvSpPr/>
              <p:nvPr/>
            </p:nvSpPr>
            <p:spPr>
              <a:xfrm>
                <a:off x="4853400" y="728750"/>
                <a:ext cx="71350" cy="57075"/>
              </a:xfrm>
              <a:custGeom>
                <a:avLst/>
                <a:gdLst/>
                <a:ahLst/>
                <a:cxnLst/>
                <a:rect l="l" t="t" r="r" b="b"/>
                <a:pathLst>
                  <a:path w="2854" h="2283" extrusionOk="0">
                    <a:moveTo>
                      <a:pt x="1415" y="0"/>
                    </a:moveTo>
                    <a:cubicBezTo>
                      <a:pt x="0" y="0"/>
                      <a:pt x="0" y="2283"/>
                      <a:pt x="1415" y="2283"/>
                    </a:cubicBezTo>
                    <a:cubicBezTo>
                      <a:pt x="2853" y="2283"/>
                      <a:pt x="2853" y="0"/>
                      <a:pt x="141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64" name="Google Shape;5264;p27"/>
              <p:cNvSpPr/>
              <p:nvPr/>
            </p:nvSpPr>
            <p:spPr>
              <a:xfrm>
                <a:off x="7107400" y="1520775"/>
                <a:ext cx="71350" cy="57100"/>
              </a:xfrm>
              <a:custGeom>
                <a:avLst/>
                <a:gdLst/>
                <a:ahLst/>
                <a:cxnLst/>
                <a:rect l="l" t="t" r="r" b="b"/>
                <a:pathLst>
                  <a:path w="2854" h="2284" extrusionOk="0">
                    <a:moveTo>
                      <a:pt x="1415" y="1"/>
                    </a:moveTo>
                    <a:cubicBezTo>
                      <a:pt x="0" y="1"/>
                      <a:pt x="0" y="2283"/>
                      <a:pt x="1415" y="2283"/>
                    </a:cubicBezTo>
                    <a:cubicBezTo>
                      <a:pt x="2853" y="2283"/>
                      <a:pt x="2853" y="1"/>
                      <a:pt x="141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65" name="Google Shape;5265;p27"/>
              <p:cNvSpPr/>
              <p:nvPr/>
            </p:nvSpPr>
            <p:spPr>
              <a:xfrm>
                <a:off x="6793550" y="4252400"/>
                <a:ext cx="78200" cy="57075"/>
              </a:xfrm>
              <a:custGeom>
                <a:avLst/>
                <a:gdLst/>
                <a:ahLst/>
                <a:cxnLst/>
                <a:rect l="l" t="t" r="r" b="b"/>
                <a:pathLst>
                  <a:path w="3128" h="2283" extrusionOk="0">
                    <a:moveTo>
                      <a:pt x="1415" y="0"/>
                    </a:moveTo>
                    <a:cubicBezTo>
                      <a:pt x="0" y="0"/>
                      <a:pt x="0" y="2283"/>
                      <a:pt x="1415" y="2283"/>
                    </a:cubicBezTo>
                    <a:cubicBezTo>
                      <a:pt x="3127" y="2283"/>
                      <a:pt x="3127" y="0"/>
                      <a:pt x="141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66" name="Google Shape;5266;p27"/>
              <p:cNvSpPr/>
              <p:nvPr/>
            </p:nvSpPr>
            <p:spPr>
              <a:xfrm>
                <a:off x="4839125" y="3054075"/>
                <a:ext cx="71350" cy="57075"/>
              </a:xfrm>
              <a:custGeom>
                <a:avLst/>
                <a:gdLst/>
                <a:ahLst/>
                <a:cxnLst/>
                <a:rect l="l" t="t" r="r" b="b"/>
                <a:pathLst>
                  <a:path w="2854" h="2283" extrusionOk="0">
                    <a:moveTo>
                      <a:pt x="1416" y="0"/>
                    </a:moveTo>
                    <a:cubicBezTo>
                      <a:pt x="0" y="0"/>
                      <a:pt x="0" y="2283"/>
                      <a:pt x="1416" y="2283"/>
                    </a:cubicBezTo>
                    <a:cubicBezTo>
                      <a:pt x="2854" y="2283"/>
                      <a:pt x="2854" y="0"/>
                      <a:pt x="1416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67" name="Google Shape;5267;p27"/>
              <p:cNvSpPr/>
              <p:nvPr/>
            </p:nvSpPr>
            <p:spPr>
              <a:xfrm>
                <a:off x="2927500" y="4466375"/>
                <a:ext cx="71350" cy="57100"/>
              </a:xfrm>
              <a:custGeom>
                <a:avLst/>
                <a:gdLst/>
                <a:ahLst/>
                <a:cxnLst/>
                <a:rect l="l" t="t" r="r" b="b"/>
                <a:pathLst>
                  <a:path w="2854" h="2284" extrusionOk="0">
                    <a:moveTo>
                      <a:pt x="1416" y="1"/>
                    </a:moveTo>
                    <a:cubicBezTo>
                      <a:pt x="1" y="1"/>
                      <a:pt x="1" y="2283"/>
                      <a:pt x="1416" y="2283"/>
                    </a:cubicBezTo>
                    <a:cubicBezTo>
                      <a:pt x="2854" y="2283"/>
                      <a:pt x="2854" y="1"/>
                      <a:pt x="1416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68" name="Google Shape;5268;p27"/>
              <p:cNvSpPr/>
              <p:nvPr/>
            </p:nvSpPr>
            <p:spPr>
              <a:xfrm>
                <a:off x="1401050" y="4181075"/>
                <a:ext cx="78225" cy="57075"/>
              </a:xfrm>
              <a:custGeom>
                <a:avLst/>
                <a:gdLst/>
                <a:ahLst/>
                <a:cxnLst/>
                <a:rect l="l" t="t" r="r" b="b"/>
                <a:pathLst>
                  <a:path w="3129" h="2283" extrusionOk="0">
                    <a:moveTo>
                      <a:pt x="1713" y="0"/>
                    </a:moveTo>
                    <a:cubicBezTo>
                      <a:pt x="1" y="0"/>
                      <a:pt x="1" y="2283"/>
                      <a:pt x="1713" y="2283"/>
                    </a:cubicBezTo>
                    <a:cubicBezTo>
                      <a:pt x="3128" y="2283"/>
                      <a:pt x="3128" y="0"/>
                      <a:pt x="1713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69" name="Google Shape;5269;p27"/>
              <p:cNvSpPr/>
              <p:nvPr/>
            </p:nvSpPr>
            <p:spPr>
              <a:xfrm>
                <a:off x="1543725" y="1934500"/>
                <a:ext cx="78200" cy="57075"/>
              </a:xfrm>
              <a:custGeom>
                <a:avLst/>
                <a:gdLst/>
                <a:ahLst/>
                <a:cxnLst/>
                <a:rect l="l" t="t" r="r" b="b"/>
                <a:pathLst>
                  <a:path w="3128" h="2283" extrusionOk="0">
                    <a:moveTo>
                      <a:pt x="1415" y="0"/>
                    </a:moveTo>
                    <a:cubicBezTo>
                      <a:pt x="0" y="0"/>
                      <a:pt x="0" y="2283"/>
                      <a:pt x="1415" y="2283"/>
                    </a:cubicBezTo>
                    <a:cubicBezTo>
                      <a:pt x="3127" y="2283"/>
                      <a:pt x="3127" y="0"/>
                      <a:pt x="141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70" name="Google Shape;5270;p27"/>
              <p:cNvSpPr/>
              <p:nvPr/>
            </p:nvSpPr>
            <p:spPr>
              <a:xfrm>
                <a:off x="3990025" y="2269450"/>
                <a:ext cx="71350" cy="57100"/>
              </a:xfrm>
              <a:custGeom>
                <a:avLst/>
                <a:gdLst/>
                <a:ahLst/>
                <a:cxnLst/>
                <a:rect l="l" t="t" r="r" b="b"/>
                <a:pathLst>
                  <a:path w="2854" h="2284" extrusionOk="0">
                    <a:moveTo>
                      <a:pt x="1438" y="1"/>
                    </a:moveTo>
                    <a:cubicBezTo>
                      <a:pt x="0" y="1"/>
                      <a:pt x="0" y="2283"/>
                      <a:pt x="1438" y="2283"/>
                    </a:cubicBezTo>
                    <a:cubicBezTo>
                      <a:pt x="2854" y="2283"/>
                      <a:pt x="2854" y="1"/>
                      <a:pt x="1438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71" name="Google Shape;5271;p27"/>
              <p:cNvSpPr/>
              <p:nvPr/>
            </p:nvSpPr>
            <p:spPr>
              <a:xfrm>
                <a:off x="395025" y="514750"/>
                <a:ext cx="217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2" extrusionOk="0">
                    <a:moveTo>
                      <a:pt x="572" y="1"/>
                    </a:moveTo>
                    <a:cubicBezTo>
                      <a:pt x="1" y="1"/>
                      <a:pt x="1" y="572"/>
                      <a:pt x="572" y="572"/>
                    </a:cubicBezTo>
                    <a:cubicBezTo>
                      <a:pt x="868" y="572"/>
                      <a:pt x="868" y="1"/>
                      <a:pt x="572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72" name="Google Shape;5272;p27"/>
              <p:cNvSpPr/>
              <p:nvPr/>
            </p:nvSpPr>
            <p:spPr>
              <a:xfrm>
                <a:off x="1094050" y="139925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572" y="571"/>
                      <a:pt x="572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73" name="Google Shape;5273;p27"/>
              <p:cNvSpPr/>
              <p:nvPr/>
            </p:nvSpPr>
            <p:spPr>
              <a:xfrm>
                <a:off x="630700" y="1527625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845" y="571"/>
                      <a:pt x="845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74" name="Google Shape;5274;p27"/>
              <p:cNvSpPr/>
              <p:nvPr/>
            </p:nvSpPr>
            <p:spPr>
              <a:xfrm>
                <a:off x="987350" y="125657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571" y="571"/>
                      <a:pt x="571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75" name="Google Shape;5275;p27"/>
              <p:cNvSpPr/>
              <p:nvPr/>
            </p:nvSpPr>
            <p:spPr>
              <a:xfrm>
                <a:off x="1778825" y="6716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76" name="Google Shape;5276;p27"/>
              <p:cNvSpPr/>
              <p:nvPr/>
            </p:nvSpPr>
            <p:spPr>
              <a:xfrm>
                <a:off x="1429600" y="1541900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45" y="571"/>
                      <a:pt x="845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77" name="Google Shape;5277;p27"/>
              <p:cNvSpPr/>
              <p:nvPr/>
            </p:nvSpPr>
            <p:spPr>
              <a:xfrm>
                <a:off x="1550575" y="16063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78" name="Google Shape;5278;p27"/>
              <p:cNvSpPr/>
              <p:nvPr/>
            </p:nvSpPr>
            <p:spPr>
              <a:xfrm>
                <a:off x="2642200" y="1349600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79" name="Google Shape;5279;p27"/>
              <p:cNvSpPr/>
              <p:nvPr/>
            </p:nvSpPr>
            <p:spPr>
              <a:xfrm>
                <a:off x="2856175" y="77895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4" y="1"/>
                    </a:moveTo>
                    <a:cubicBezTo>
                      <a:pt x="1" y="1"/>
                      <a:pt x="1" y="572"/>
                      <a:pt x="274" y="572"/>
                    </a:cubicBezTo>
                    <a:cubicBezTo>
                      <a:pt x="845" y="572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80" name="Google Shape;5280;p27"/>
              <p:cNvSpPr/>
              <p:nvPr/>
            </p:nvSpPr>
            <p:spPr>
              <a:xfrm>
                <a:off x="3070150" y="105685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2"/>
                      <a:pt x="275" y="572"/>
                    </a:cubicBezTo>
                    <a:cubicBezTo>
                      <a:pt x="572" y="572"/>
                      <a:pt x="572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81" name="Google Shape;5281;p27"/>
              <p:cNvSpPr/>
              <p:nvPr/>
            </p:nvSpPr>
            <p:spPr>
              <a:xfrm>
                <a:off x="3533525" y="77895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0" y="1"/>
                      <a:pt x="0" y="572"/>
                      <a:pt x="571" y="572"/>
                    </a:cubicBezTo>
                    <a:cubicBezTo>
                      <a:pt x="868" y="572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82" name="Google Shape;5282;p27"/>
              <p:cNvSpPr/>
              <p:nvPr/>
            </p:nvSpPr>
            <p:spPr>
              <a:xfrm>
                <a:off x="3284150" y="62205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571" y="571"/>
                      <a:pt x="571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83" name="Google Shape;5283;p27"/>
              <p:cNvSpPr/>
              <p:nvPr/>
            </p:nvSpPr>
            <p:spPr>
              <a:xfrm>
                <a:off x="3312675" y="850300"/>
                <a:ext cx="211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1" extrusionOk="0">
                    <a:moveTo>
                      <a:pt x="571" y="0"/>
                    </a:moveTo>
                    <a:cubicBezTo>
                      <a:pt x="1" y="0"/>
                      <a:pt x="1" y="571"/>
                      <a:pt x="571" y="571"/>
                    </a:cubicBezTo>
                    <a:cubicBezTo>
                      <a:pt x="845" y="571"/>
                      <a:pt x="845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84" name="Google Shape;5284;p27"/>
              <p:cNvSpPr/>
              <p:nvPr/>
            </p:nvSpPr>
            <p:spPr>
              <a:xfrm>
                <a:off x="4332400" y="23407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1" y="1"/>
                      <a:pt x="1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85" name="Google Shape;5285;p27"/>
              <p:cNvSpPr/>
              <p:nvPr/>
            </p:nvSpPr>
            <p:spPr>
              <a:xfrm>
                <a:off x="3726400" y="263352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86" name="Google Shape;5286;p27"/>
              <p:cNvSpPr/>
              <p:nvPr/>
            </p:nvSpPr>
            <p:spPr>
              <a:xfrm>
                <a:off x="4061350" y="202692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7" y="1"/>
                    </a:moveTo>
                    <a:cubicBezTo>
                      <a:pt x="1" y="1"/>
                      <a:pt x="1" y="571"/>
                      <a:pt x="297" y="571"/>
                    </a:cubicBezTo>
                    <a:cubicBezTo>
                      <a:pt x="571" y="571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87" name="Google Shape;5287;p27"/>
              <p:cNvSpPr/>
              <p:nvPr/>
            </p:nvSpPr>
            <p:spPr>
              <a:xfrm>
                <a:off x="2820225" y="161322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1" y="1"/>
                      <a:pt x="1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88" name="Google Shape;5288;p27"/>
              <p:cNvSpPr/>
              <p:nvPr/>
            </p:nvSpPr>
            <p:spPr>
              <a:xfrm>
                <a:off x="3583725" y="1841475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571" y="1"/>
                    </a:moveTo>
                    <a:cubicBezTo>
                      <a:pt x="1" y="1"/>
                      <a:pt x="1" y="571"/>
                      <a:pt x="571" y="571"/>
                    </a:cubicBezTo>
                    <a:cubicBezTo>
                      <a:pt x="845" y="571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89" name="Google Shape;5289;p27"/>
              <p:cNvSpPr/>
              <p:nvPr/>
            </p:nvSpPr>
            <p:spPr>
              <a:xfrm>
                <a:off x="3604850" y="199840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90" name="Google Shape;5290;p27"/>
              <p:cNvSpPr/>
              <p:nvPr/>
            </p:nvSpPr>
            <p:spPr>
              <a:xfrm>
                <a:off x="3883325" y="179867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845" y="571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91" name="Google Shape;5291;p27"/>
              <p:cNvSpPr/>
              <p:nvPr/>
            </p:nvSpPr>
            <p:spPr>
              <a:xfrm>
                <a:off x="4261075" y="182720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7" y="1"/>
                    </a:moveTo>
                    <a:cubicBezTo>
                      <a:pt x="0" y="1"/>
                      <a:pt x="0" y="572"/>
                      <a:pt x="297" y="572"/>
                    </a:cubicBezTo>
                    <a:cubicBezTo>
                      <a:pt x="571" y="572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92" name="Google Shape;5292;p27"/>
              <p:cNvSpPr/>
              <p:nvPr/>
            </p:nvSpPr>
            <p:spPr>
              <a:xfrm>
                <a:off x="4396875" y="793225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571" y="1"/>
                    </a:moveTo>
                    <a:cubicBezTo>
                      <a:pt x="1" y="1"/>
                      <a:pt x="1" y="571"/>
                      <a:pt x="571" y="571"/>
                    </a:cubicBezTo>
                    <a:cubicBezTo>
                      <a:pt x="845" y="571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93" name="Google Shape;5293;p27"/>
              <p:cNvSpPr/>
              <p:nvPr/>
            </p:nvSpPr>
            <p:spPr>
              <a:xfrm>
                <a:off x="5102750" y="66482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7" y="1"/>
                    </a:moveTo>
                    <a:cubicBezTo>
                      <a:pt x="1" y="1"/>
                      <a:pt x="1" y="572"/>
                      <a:pt x="297" y="572"/>
                    </a:cubicBezTo>
                    <a:cubicBezTo>
                      <a:pt x="571" y="572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94" name="Google Shape;5294;p27"/>
              <p:cNvSpPr/>
              <p:nvPr/>
            </p:nvSpPr>
            <p:spPr>
              <a:xfrm>
                <a:off x="4874500" y="113560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1" y="1"/>
                      <a:pt x="1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95" name="Google Shape;5295;p27"/>
              <p:cNvSpPr/>
              <p:nvPr/>
            </p:nvSpPr>
            <p:spPr>
              <a:xfrm>
                <a:off x="5395500" y="174162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45" y="571"/>
                      <a:pt x="845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96" name="Google Shape;5296;p27"/>
              <p:cNvSpPr/>
              <p:nvPr/>
            </p:nvSpPr>
            <p:spPr>
              <a:xfrm>
                <a:off x="5701925" y="124972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97" name="Google Shape;5297;p27"/>
              <p:cNvSpPr/>
              <p:nvPr/>
            </p:nvSpPr>
            <p:spPr>
              <a:xfrm>
                <a:off x="5238575" y="1099650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571" y="571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98" name="Google Shape;5298;p27"/>
              <p:cNvSpPr/>
              <p:nvPr/>
            </p:nvSpPr>
            <p:spPr>
              <a:xfrm>
                <a:off x="5138700" y="87140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571" y="571"/>
                      <a:pt x="571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99" name="Google Shape;5299;p27"/>
              <p:cNvSpPr/>
              <p:nvPr/>
            </p:nvSpPr>
            <p:spPr>
              <a:xfrm>
                <a:off x="6522500" y="61462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45" y="571"/>
                      <a:pt x="845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00" name="Google Shape;5300;p27"/>
              <p:cNvSpPr/>
              <p:nvPr/>
            </p:nvSpPr>
            <p:spPr>
              <a:xfrm>
                <a:off x="6714800" y="12565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01" name="Google Shape;5301;p27"/>
              <p:cNvSpPr/>
              <p:nvPr/>
            </p:nvSpPr>
            <p:spPr>
              <a:xfrm>
                <a:off x="6329625" y="1349600"/>
                <a:ext cx="1427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02" name="Google Shape;5302;p27"/>
              <p:cNvSpPr/>
              <p:nvPr/>
            </p:nvSpPr>
            <p:spPr>
              <a:xfrm>
                <a:off x="6793550" y="169882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03" name="Google Shape;5303;p27"/>
              <p:cNvSpPr/>
              <p:nvPr/>
            </p:nvSpPr>
            <p:spPr>
              <a:xfrm>
                <a:off x="7214100" y="950150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571" y="571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04" name="Google Shape;5304;p27"/>
              <p:cNvSpPr/>
              <p:nvPr/>
            </p:nvSpPr>
            <p:spPr>
              <a:xfrm>
                <a:off x="6864875" y="92162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05" name="Google Shape;5305;p27"/>
              <p:cNvSpPr/>
              <p:nvPr/>
            </p:nvSpPr>
            <p:spPr>
              <a:xfrm>
                <a:off x="7264325" y="557550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571" y="571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06" name="Google Shape;5306;p27"/>
              <p:cNvSpPr/>
              <p:nvPr/>
            </p:nvSpPr>
            <p:spPr>
              <a:xfrm>
                <a:off x="7093125" y="82175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4" y="1"/>
                    </a:moveTo>
                    <a:cubicBezTo>
                      <a:pt x="0" y="1"/>
                      <a:pt x="0" y="572"/>
                      <a:pt x="274" y="572"/>
                    </a:cubicBezTo>
                    <a:cubicBezTo>
                      <a:pt x="571" y="572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07" name="Google Shape;5307;p27"/>
              <p:cNvSpPr/>
              <p:nvPr/>
            </p:nvSpPr>
            <p:spPr>
              <a:xfrm>
                <a:off x="6828925" y="657425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868" y="571"/>
                      <a:pt x="868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08" name="Google Shape;5308;p27"/>
              <p:cNvSpPr/>
              <p:nvPr/>
            </p:nvSpPr>
            <p:spPr>
              <a:xfrm>
                <a:off x="7078850" y="246917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0"/>
                    </a:moveTo>
                    <a:cubicBezTo>
                      <a:pt x="1" y="0"/>
                      <a:pt x="1" y="571"/>
                      <a:pt x="275" y="571"/>
                    </a:cubicBezTo>
                    <a:cubicBezTo>
                      <a:pt x="571" y="571"/>
                      <a:pt x="571" y="0"/>
                      <a:pt x="27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09" name="Google Shape;5309;p27"/>
              <p:cNvSpPr/>
              <p:nvPr/>
            </p:nvSpPr>
            <p:spPr>
              <a:xfrm>
                <a:off x="6465425" y="214105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571" y="1"/>
                    </a:moveTo>
                    <a:cubicBezTo>
                      <a:pt x="1" y="1"/>
                      <a:pt x="1" y="572"/>
                      <a:pt x="571" y="572"/>
                    </a:cubicBezTo>
                    <a:cubicBezTo>
                      <a:pt x="845" y="572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10" name="Google Shape;5310;p27"/>
              <p:cNvSpPr/>
              <p:nvPr/>
            </p:nvSpPr>
            <p:spPr>
              <a:xfrm>
                <a:off x="6515075" y="280470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0" y="1"/>
                      <a:pt x="0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11" name="Google Shape;5311;p27"/>
              <p:cNvSpPr/>
              <p:nvPr/>
            </p:nvSpPr>
            <p:spPr>
              <a:xfrm>
                <a:off x="6700525" y="27333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1" y="1"/>
                      <a:pt x="1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12" name="Google Shape;5312;p27"/>
              <p:cNvSpPr/>
              <p:nvPr/>
            </p:nvSpPr>
            <p:spPr>
              <a:xfrm>
                <a:off x="6985850" y="3153925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571" y="571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13" name="Google Shape;5313;p27"/>
              <p:cNvSpPr/>
              <p:nvPr/>
            </p:nvSpPr>
            <p:spPr>
              <a:xfrm>
                <a:off x="7142775" y="3560800"/>
                <a:ext cx="1427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14" name="Google Shape;5314;p27"/>
              <p:cNvSpPr/>
              <p:nvPr/>
            </p:nvSpPr>
            <p:spPr>
              <a:xfrm>
                <a:off x="6572125" y="3346800"/>
                <a:ext cx="217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2" extrusionOk="0">
                    <a:moveTo>
                      <a:pt x="572" y="1"/>
                    </a:moveTo>
                    <a:cubicBezTo>
                      <a:pt x="1" y="1"/>
                      <a:pt x="1" y="571"/>
                      <a:pt x="572" y="571"/>
                    </a:cubicBezTo>
                    <a:cubicBezTo>
                      <a:pt x="868" y="571"/>
                      <a:pt x="868" y="1"/>
                      <a:pt x="572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15" name="Google Shape;5315;p27"/>
              <p:cNvSpPr/>
              <p:nvPr/>
            </p:nvSpPr>
            <p:spPr>
              <a:xfrm>
                <a:off x="4974375" y="4024150"/>
                <a:ext cx="1427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16" name="Google Shape;5316;p27"/>
              <p:cNvSpPr/>
              <p:nvPr/>
            </p:nvSpPr>
            <p:spPr>
              <a:xfrm>
                <a:off x="4246800" y="358932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571" y="571"/>
                      <a:pt x="571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17" name="Google Shape;5317;p27"/>
              <p:cNvSpPr/>
              <p:nvPr/>
            </p:nvSpPr>
            <p:spPr>
              <a:xfrm>
                <a:off x="4539550" y="3389600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571" y="1"/>
                    </a:moveTo>
                    <a:cubicBezTo>
                      <a:pt x="0" y="1"/>
                      <a:pt x="0" y="571"/>
                      <a:pt x="571" y="571"/>
                    </a:cubicBezTo>
                    <a:cubicBezTo>
                      <a:pt x="845" y="571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18" name="Google Shape;5318;p27"/>
              <p:cNvSpPr/>
              <p:nvPr/>
            </p:nvSpPr>
            <p:spPr>
              <a:xfrm>
                <a:off x="4411150" y="3632125"/>
                <a:ext cx="285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lnTo>
                      <a:pt x="845" y="571"/>
                    </a:lnTo>
                    <a:cubicBezTo>
                      <a:pt x="1142" y="571"/>
                      <a:pt x="1142" y="0"/>
                      <a:pt x="84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19" name="Google Shape;5319;p27"/>
              <p:cNvSpPr/>
              <p:nvPr/>
            </p:nvSpPr>
            <p:spPr>
              <a:xfrm>
                <a:off x="4924725" y="3646375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1"/>
                    </a:moveTo>
                    <a:cubicBezTo>
                      <a:pt x="0" y="1"/>
                      <a:pt x="0" y="572"/>
                      <a:pt x="274" y="572"/>
                    </a:cubicBezTo>
                    <a:cubicBezTo>
                      <a:pt x="571" y="572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20" name="Google Shape;5320;p27"/>
              <p:cNvSpPr/>
              <p:nvPr/>
            </p:nvSpPr>
            <p:spPr>
              <a:xfrm>
                <a:off x="4532125" y="40954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68" y="57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21" name="Google Shape;5321;p27"/>
              <p:cNvSpPr/>
              <p:nvPr/>
            </p:nvSpPr>
            <p:spPr>
              <a:xfrm>
                <a:off x="5416600" y="2676300"/>
                <a:ext cx="217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2" extrusionOk="0">
                    <a:moveTo>
                      <a:pt x="571" y="1"/>
                    </a:moveTo>
                    <a:cubicBezTo>
                      <a:pt x="1" y="1"/>
                      <a:pt x="1" y="572"/>
                      <a:pt x="571" y="572"/>
                    </a:cubicBezTo>
                    <a:cubicBezTo>
                      <a:pt x="868" y="572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22" name="Google Shape;5322;p27"/>
              <p:cNvSpPr/>
              <p:nvPr/>
            </p:nvSpPr>
            <p:spPr>
              <a:xfrm>
                <a:off x="5067375" y="3096875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74" y="0"/>
                    </a:moveTo>
                    <a:cubicBezTo>
                      <a:pt x="1" y="0"/>
                      <a:pt x="1" y="571"/>
                      <a:pt x="274" y="571"/>
                    </a:cubicBezTo>
                    <a:cubicBezTo>
                      <a:pt x="571" y="571"/>
                      <a:pt x="571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23" name="Google Shape;5323;p27"/>
              <p:cNvSpPr/>
              <p:nvPr/>
            </p:nvSpPr>
            <p:spPr>
              <a:xfrm>
                <a:off x="5110175" y="331827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571" y="571"/>
                      <a:pt x="571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24" name="Google Shape;5324;p27"/>
              <p:cNvSpPr/>
              <p:nvPr/>
            </p:nvSpPr>
            <p:spPr>
              <a:xfrm>
                <a:off x="4839125" y="319672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845" y="571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25" name="Google Shape;5325;p27"/>
              <p:cNvSpPr/>
              <p:nvPr/>
            </p:nvSpPr>
            <p:spPr>
              <a:xfrm>
                <a:off x="2784850" y="423812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845" y="571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26" name="Google Shape;5326;p27"/>
              <p:cNvSpPr/>
              <p:nvPr/>
            </p:nvSpPr>
            <p:spPr>
              <a:xfrm>
                <a:off x="2756325" y="458792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845" y="571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27" name="Google Shape;5327;p27"/>
              <p:cNvSpPr/>
              <p:nvPr/>
            </p:nvSpPr>
            <p:spPr>
              <a:xfrm>
                <a:off x="3170025" y="477337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571" y="571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28" name="Google Shape;5328;p27"/>
              <p:cNvSpPr/>
              <p:nvPr/>
            </p:nvSpPr>
            <p:spPr>
              <a:xfrm>
                <a:off x="3633375" y="4445275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297" y="0"/>
                    </a:moveTo>
                    <a:cubicBezTo>
                      <a:pt x="1" y="0"/>
                      <a:pt x="1" y="571"/>
                      <a:pt x="297" y="571"/>
                    </a:cubicBezTo>
                    <a:cubicBezTo>
                      <a:pt x="868" y="571"/>
                      <a:pt x="868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29" name="Google Shape;5329;p27"/>
              <p:cNvSpPr/>
              <p:nvPr/>
            </p:nvSpPr>
            <p:spPr>
              <a:xfrm>
                <a:off x="1878675" y="4723175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97" y="0"/>
                    </a:moveTo>
                    <a:cubicBezTo>
                      <a:pt x="1" y="0"/>
                      <a:pt x="1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30" name="Google Shape;5330;p27"/>
              <p:cNvSpPr/>
              <p:nvPr/>
            </p:nvSpPr>
            <p:spPr>
              <a:xfrm>
                <a:off x="1957425" y="501590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571" y="571"/>
                      <a:pt x="571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31" name="Google Shape;5331;p27"/>
              <p:cNvSpPr/>
              <p:nvPr/>
            </p:nvSpPr>
            <p:spPr>
              <a:xfrm>
                <a:off x="1051275" y="4188475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97" y="1"/>
                    </a:moveTo>
                    <a:cubicBezTo>
                      <a:pt x="0" y="1"/>
                      <a:pt x="0" y="572"/>
                      <a:pt x="297" y="572"/>
                    </a:cubicBezTo>
                    <a:cubicBezTo>
                      <a:pt x="571" y="572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32" name="Google Shape;5332;p27"/>
              <p:cNvSpPr/>
              <p:nvPr/>
            </p:nvSpPr>
            <p:spPr>
              <a:xfrm>
                <a:off x="1379375" y="3831850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571" y="0"/>
                    </a:moveTo>
                    <a:cubicBezTo>
                      <a:pt x="1" y="0"/>
                      <a:pt x="1" y="571"/>
                      <a:pt x="571" y="571"/>
                    </a:cubicBezTo>
                    <a:cubicBezTo>
                      <a:pt x="868" y="57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33" name="Google Shape;5333;p27"/>
              <p:cNvSpPr/>
              <p:nvPr/>
            </p:nvSpPr>
            <p:spPr>
              <a:xfrm>
                <a:off x="1379375" y="40098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1" y="1"/>
                      <a:pt x="1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34" name="Google Shape;5334;p27"/>
              <p:cNvSpPr/>
              <p:nvPr/>
            </p:nvSpPr>
            <p:spPr>
              <a:xfrm>
                <a:off x="1543725" y="4102900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35" name="Google Shape;5335;p27"/>
              <p:cNvSpPr/>
              <p:nvPr/>
            </p:nvSpPr>
            <p:spPr>
              <a:xfrm>
                <a:off x="1493500" y="4466375"/>
                <a:ext cx="217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2" extrusionOk="0">
                    <a:moveTo>
                      <a:pt x="571" y="1"/>
                    </a:moveTo>
                    <a:cubicBezTo>
                      <a:pt x="1" y="1"/>
                      <a:pt x="1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36" name="Google Shape;5336;p27"/>
              <p:cNvSpPr/>
              <p:nvPr/>
            </p:nvSpPr>
            <p:spPr>
              <a:xfrm>
                <a:off x="502325" y="5122600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571" y="1"/>
                    </a:moveTo>
                    <a:cubicBezTo>
                      <a:pt x="0" y="1"/>
                      <a:pt x="0" y="572"/>
                      <a:pt x="571" y="572"/>
                    </a:cubicBezTo>
                    <a:cubicBezTo>
                      <a:pt x="845" y="572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37" name="Google Shape;5337;p27"/>
              <p:cNvSpPr/>
              <p:nvPr/>
            </p:nvSpPr>
            <p:spPr>
              <a:xfrm>
                <a:off x="452100" y="45091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0" y="1"/>
                      <a:pt x="0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38" name="Google Shape;5338;p27"/>
              <p:cNvSpPr/>
              <p:nvPr/>
            </p:nvSpPr>
            <p:spPr>
              <a:xfrm>
                <a:off x="751675" y="4559400"/>
                <a:ext cx="217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1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868" y="571"/>
                      <a:pt x="868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39" name="Google Shape;5339;p27"/>
              <p:cNvSpPr/>
              <p:nvPr/>
            </p:nvSpPr>
            <p:spPr>
              <a:xfrm>
                <a:off x="673500" y="4716325"/>
                <a:ext cx="211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1" extrusionOk="0">
                    <a:moveTo>
                      <a:pt x="275" y="0"/>
                    </a:moveTo>
                    <a:cubicBezTo>
                      <a:pt x="1" y="0"/>
                      <a:pt x="1" y="571"/>
                      <a:pt x="275" y="571"/>
                    </a:cubicBezTo>
                    <a:cubicBezTo>
                      <a:pt x="845" y="571"/>
                      <a:pt x="845" y="0"/>
                      <a:pt x="27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40" name="Google Shape;5340;p27"/>
              <p:cNvSpPr/>
              <p:nvPr/>
            </p:nvSpPr>
            <p:spPr>
              <a:xfrm>
                <a:off x="587900" y="3147075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845" y="571"/>
                      <a:pt x="845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41" name="Google Shape;5341;p27"/>
              <p:cNvSpPr/>
              <p:nvPr/>
            </p:nvSpPr>
            <p:spPr>
              <a:xfrm>
                <a:off x="858950" y="271170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75" y="0"/>
                    </a:moveTo>
                    <a:cubicBezTo>
                      <a:pt x="1" y="0"/>
                      <a:pt x="1" y="571"/>
                      <a:pt x="275" y="571"/>
                    </a:cubicBezTo>
                    <a:cubicBezTo>
                      <a:pt x="572" y="571"/>
                      <a:pt x="572" y="0"/>
                      <a:pt x="27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42" name="Google Shape;5342;p27"/>
              <p:cNvSpPr/>
              <p:nvPr/>
            </p:nvSpPr>
            <p:spPr>
              <a:xfrm>
                <a:off x="602175" y="2362475"/>
                <a:ext cx="211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1" extrusionOk="0">
                    <a:moveTo>
                      <a:pt x="274" y="0"/>
                    </a:moveTo>
                    <a:cubicBezTo>
                      <a:pt x="1" y="0"/>
                      <a:pt x="1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43" name="Google Shape;5343;p27"/>
              <p:cNvSpPr/>
              <p:nvPr/>
            </p:nvSpPr>
            <p:spPr>
              <a:xfrm>
                <a:off x="551950" y="2619250"/>
                <a:ext cx="217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2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868" y="571"/>
                      <a:pt x="868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44" name="Google Shape;5344;p27"/>
              <p:cNvSpPr/>
              <p:nvPr/>
            </p:nvSpPr>
            <p:spPr>
              <a:xfrm>
                <a:off x="445250" y="1791825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571" y="1"/>
                    </a:moveTo>
                    <a:cubicBezTo>
                      <a:pt x="1" y="1"/>
                      <a:pt x="1" y="571"/>
                      <a:pt x="571" y="571"/>
                    </a:cubicBezTo>
                    <a:cubicBezTo>
                      <a:pt x="845" y="571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45" name="Google Shape;5345;p27"/>
              <p:cNvSpPr/>
              <p:nvPr/>
            </p:nvSpPr>
            <p:spPr>
              <a:xfrm>
                <a:off x="423575" y="122805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68" y="57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46" name="Google Shape;5346;p27"/>
              <p:cNvSpPr/>
              <p:nvPr/>
            </p:nvSpPr>
            <p:spPr>
              <a:xfrm>
                <a:off x="958825" y="978675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571" y="571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47" name="Google Shape;5347;p27"/>
              <p:cNvSpPr/>
              <p:nvPr/>
            </p:nvSpPr>
            <p:spPr>
              <a:xfrm>
                <a:off x="837275" y="1820375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97" y="0"/>
                    </a:moveTo>
                    <a:cubicBezTo>
                      <a:pt x="1" y="0"/>
                      <a:pt x="1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48" name="Google Shape;5348;p27"/>
              <p:cNvSpPr/>
              <p:nvPr/>
            </p:nvSpPr>
            <p:spPr>
              <a:xfrm>
                <a:off x="1308050" y="22551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0" y="1"/>
                      <a:pt x="0" y="572"/>
                      <a:pt x="571" y="572"/>
                    </a:cubicBezTo>
                    <a:cubicBezTo>
                      <a:pt x="868" y="572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49" name="Google Shape;5349;p27"/>
              <p:cNvSpPr/>
              <p:nvPr/>
            </p:nvSpPr>
            <p:spPr>
              <a:xfrm>
                <a:off x="5381225" y="430945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571" y="1"/>
                    </a:moveTo>
                    <a:cubicBezTo>
                      <a:pt x="0" y="1"/>
                      <a:pt x="0" y="572"/>
                      <a:pt x="571" y="572"/>
                    </a:cubicBezTo>
                    <a:cubicBezTo>
                      <a:pt x="845" y="572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50" name="Google Shape;5350;p27"/>
              <p:cNvSpPr/>
              <p:nvPr/>
            </p:nvSpPr>
            <p:spPr>
              <a:xfrm>
                <a:off x="5302475" y="479450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97" y="0"/>
                    </a:moveTo>
                    <a:cubicBezTo>
                      <a:pt x="1" y="0"/>
                      <a:pt x="1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51" name="Google Shape;5351;p27"/>
              <p:cNvSpPr/>
              <p:nvPr/>
            </p:nvSpPr>
            <p:spPr>
              <a:xfrm>
                <a:off x="6094525" y="3910025"/>
                <a:ext cx="1427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571" y="571"/>
                      <a:pt x="571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52" name="Google Shape;5352;p27"/>
              <p:cNvSpPr/>
              <p:nvPr/>
            </p:nvSpPr>
            <p:spPr>
              <a:xfrm>
                <a:off x="2905825" y="3881475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97" y="1"/>
                    </a:moveTo>
                    <a:cubicBezTo>
                      <a:pt x="0" y="1"/>
                      <a:pt x="0" y="572"/>
                      <a:pt x="297" y="572"/>
                    </a:cubicBezTo>
                    <a:cubicBezTo>
                      <a:pt x="571" y="572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53" name="Google Shape;5353;p27"/>
              <p:cNvSpPr/>
              <p:nvPr/>
            </p:nvSpPr>
            <p:spPr>
              <a:xfrm>
                <a:off x="2399675" y="3032950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571" y="1"/>
                    </a:moveTo>
                    <a:cubicBezTo>
                      <a:pt x="0" y="1"/>
                      <a:pt x="0" y="571"/>
                      <a:pt x="571" y="571"/>
                    </a:cubicBezTo>
                    <a:cubicBezTo>
                      <a:pt x="845" y="571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54" name="Google Shape;5354;p27"/>
              <p:cNvSpPr/>
              <p:nvPr/>
            </p:nvSpPr>
            <p:spPr>
              <a:xfrm>
                <a:off x="2663300" y="27972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1" y="1"/>
                      <a:pt x="1" y="572"/>
                      <a:pt x="297" y="572"/>
                    </a:cubicBezTo>
                    <a:cubicBezTo>
                      <a:pt x="868" y="572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55" name="Google Shape;5355;p27"/>
              <p:cNvSpPr/>
              <p:nvPr/>
            </p:nvSpPr>
            <p:spPr>
              <a:xfrm>
                <a:off x="2905825" y="2861775"/>
                <a:ext cx="1427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56" name="Google Shape;5356;p27"/>
              <p:cNvSpPr/>
              <p:nvPr/>
            </p:nvSpPr>
            <p:spPr>
              <a:xfrm>
                <a:off x="2691825" y="3175625"/>
                <a:ext cx="217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1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868" y="571"/>
                      <a:pt x="868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57" name="Google Shape;5357;p27"/>
              <p:cNvSpPr/>
              <p:nvPr/>
            </p:nvSpPr>
            <p:spPr>
              <a:xfrm>
                <a:off x="2121200" y="379590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97" y="0"/>
                    </a:moveTo>
                    <a:cubicBezTo>
                      <a:pt x="1" y="0"/>
                      <a:pt x="1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58" name="Google Shape;5358;p27"/>
              <p:cNvSpPr/>
              <p:nvPr/>
            </p:nvSpPr>
            <p:spPr>
              <a:xfrm>
                <a:off x="2192525" y="3325125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97" y="0"/>
                    </a:moveTo>
                    <a:cubicBezTo>
                      <a:pt x="1" y="0"/>
                      <a:pt x="1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59" name="Google Shape;5359;p27"/>
              <p:cNvSpPr/>
              <p:nvPr/>
            </p:nvSpPr>
            <p:spPr>
              <a:xfrm>
                <a:off x="2413925" y="2055475"/>
                <a:ext cx="211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1" extrusionOk="0">
                    <a:moveTo>
                      <a:pt x="572" y="0"/>
                    </a:moveTo>
                    <a:cubicBezTo>
                      <a:pt x="1" y="0"/>
                      <a:pt x="1" y="571"/>
                      <a:pt x="572" y="571"/>
                    </a:cubicBezTo>
                    <a:cubicBezTo>
                      <a:pt x="845" y="571"/>
                      <a:pt x="845" y="0"/>
                      <a:pt x="572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60" name="Google Shape;5360;p27"/>
              <p:cNvSpPr/>
              <p:nvPr/>
            </p:nvSpPr>
            <p:spPr>
              <a:xfrm>
                <a:off x="2670725" y="227687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61" name="Google Shape;5361;p27"/>
              <p:cNvSpPr/>
              <p:nvPr/>
            </p:nvSpPr>
            <p:spPr>
              <a:xfrm>
                <a:off x="2485275" y="263352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45" y="571"/>
                      <a:pt x="845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62" name="Google Shape;5362;p27"/>
              <p:cNvSpPr/>
              <p:nvPr/>
            </p:nvSpPr>
            <p:spPr>
              <a:xfrm>
                <a:off x="2477850" y="72190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68" y="57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63" name="Google Shape;5363;p27"/>
              <p:cNvSpPr/>
              <p:nvPr/>
            </p:nvSpPr>
            <p:spPr>
              <a:xfrm>
                <a:off x="2071550" y="215532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571" y="571"/>
                      <a:pt x="571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64" name="Google Shape;5364;p27"/>
              <p:cNvSpPr/>
              <p:nvPr/>
            </p:nvSpPr>
            <p:spPr>
              <a:xfrm>
                <a:off x="1664700" y="3061500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868" y="571"/>
                      <a:pt x="868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65" name="Google Shape;5365;p27"/>
              <p:cNvSpPr/>
              <p:nvPr/>
            </p:nvSpPr>
            <p:spPr>
              <a:xfrm>
                <a:off x="573650" y="3539100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845" y="571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66" name="Google Shape;5366;p27"/>
              <p:cNvSpPr/>
              <p:nvPr/>
            </p:nvSpPr>
            <p:spPr>
              <a:xfrm>
                <a:off x="2392250" y="42740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1" y="1"/>
                      <a:pt x="1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67" name="Google Shape;5367;p27"/>
              <p:cNvSpPr/>
              <p:nvPr/>
            </p:nvSpPr>
            <p:spPr>
              <a:xfrm>
                <a:off x="3818825" y="4102900"/>
                <a:ext cx="217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1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868" y="571"/>
                      <a:pt x="868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68" name="Google Shape;5368;p27"/>
              <p:cNvSpPr/>
              <p:nvPr/>
            </p:nvSpPr>
            <p:spPr>
              <a:xfrm>
                <a:off x="4617725" y="5151150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68" y="57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69" name="Google Shape;5369;p27"/>
              <p:cNvSpPr/>
              <p:nvPr/>
            </p:nvSpPr>
            <p:spPr>
              <a:xfrm>
                <a:off x="6094525" y="4437850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571" y="571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70" name="Google Shape;5370;p27"/>
              <p:cNvSpPr/>
              <p:nvPr/>
            </p:nvSpPr>
            <p:spPr>
              <a:xfrm>
                <a:off x="6900250" y="44235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2"/>
                      <a:pt x="297" y="572"/>
                    </a:cubicBezTo>
                    <a:cubicBezTo>
                      <a:pt x="868" y="572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71" name="Google Shape;5371;p27"/>
              <p:cNvSpPr/>
              <p:nvPr/>
            </p:nvSpPr>
            <p:spPr>
              <a:xfrm>
                <a:off x="6950475" y="4109750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72" name="Google Shape;5372;p27"/>
              <p:cNvSpPr/>
              <p:nvPr/>
            </p:nvSpPr>
            <p:spPr>
              <a:xfrm>
                <a:off x="6557875" y="39670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0" y="1"/>
                      <a:pt x="0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73" name="Google Shape;5373;p27"/>
              <p:cNvSpPr/>
              <p:nvPr/>
            </p:nvSpPr>
            <p:spPr>
              <a:xfrm>
                <a:off x="6515075" y="438820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571" y="1"/>
                    </a:moveTo>
                    <a:cubicBezTo>
                      <a:pt x="0" y="1"/>
                      <a:pt x="0" y="571"/>
                      <a:pt x="571" y="571"/>
                    </a:cubicBezTo>
                    <a:cubicBezTo>
                      <a:pt x="868" y="571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74" name="Google Shape;5374;p27"/>
              <p:cNvSpPr/>
              <p:nvPr/>
            </p:nvSpPr>
            <p:spPr>
              <a:xfrm>
                <a:off x="6707950" y="413142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75" name="Google Shape;5375;p27"/>
              <p:cNvSpPr/>
              <p:nvPr/>
            </p:nvSpPr>
            <p:spPr>
              <a:xfrm>
                <a:off x="6800400" y="404582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867" y="571"/>
                      <a:pt x="867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76" name="Google Shape;5376;p27"/>
              <p:cNvSpPr/>
              <p:nvPr/>
            </p:nvSpPr>
            <p:spPr>
              <a:xfrm>
                <a:off x="6822075" y="4409325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77" name="Google Shape;5377;p27"/>
              <p:cNvSpPr/>
              <p:nvPr/>
            </p:nvSpPr>
            <p:spPr>
              <a:xfrm>
                <a:off x="6921925" y="520135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845" y="571"/>
                      <a:pt x="845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78" name="Google Shape;5378;p27"/>
              <p:cNvSpPr/>
              <p:nvPr/>
            </p:nvSpPr>
            <p:spPr>
              <a:xfrm>
                <a:off x="7150175" y="406010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75" y="0"/>
                    </a:moveTo>
                    <a:cubicBezTo>
                      <a:pt x="1" y="0"/>
                      <a:pt x="1" y="571"/>
                      <a:pt x="275" y="571"/>
                    </a:cubicBezTo>
                    <a:cubicBezTo>
                      <a:pt x="572" y="571"/>
                      <a:pt x="572" y="0"/>
                      <a:pt x="27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79" name="Google Shape;5379;p27"/>
              <p:cNvSpPr/>
              <p:nvPr/>
            </p:nvSpPr>
            <p:spPr>
              <a:xfrm>
                <a:off x="5794925" y="299015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5" y="1"/>
                    </a:moveTo>
                    <a:cubicBezTo>
                      <a:pt x="1" y="1"/>
                      <a:pt x="1" y="572"/>
                      <a:pt x="275" y="572"/>
                    </a:cubicBezTo>
                    <a:cubicBezTo>
                      <a:pt x="845" y="572"/>
                      <a:pt x="845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80" name="Google Shape;5380;p27"/>
              <p:cNvSpPr/>
              <p:nvPr/>
            </p:nvSpPr>
            <p:spPr>
              <a:xfrm>
                <a:off x="5944450" y="2169600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571" y="571"/>
                      <a:pt x="867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81" name="Google Shape;5381;p27"/>
              <p:cNvSpPr/>
              <p:nvPr/>
            </p:nvSpPr>
            <p:spPr>
              <a:xfrm>
                <a:off x="4917300" y="907350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1" y="1"/>
                      <a:pt x="1" y="571"/>
                      <a:pt x="297" y="571"/>
                    </a:cubicBezTo>
                    <a:cubicBezTo>
                      <a:pt x="571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82" name="Google Shape;5382;p27"/>
              <p:cNvSpPr/>
              <p:nvPr/>
            </p:nvSpPr>
            <p:spPr>
              <a:xfrm>
                <a:off x="3783450" y="217700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5" y="1"/>
                    </a:moveTo>
                    <a:cubicBezTo>
                      <a:pt x="1" y="1"/>
                      <a:pt x="1" y="572"/>
                      <a:pt x="275" y="572"/>
                    </a:cubicBezTo>
                    <a:cubicBezTo>
                      <a:pt x="845" y="572"/>
                      <a:pt x="845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83" name="Google Shape;5383;p27"/>
              <p:cNvSpPr/>
              <p:nvPr/>
            </p:nvSpPr>
            <p:spPr>
              <a:xfrm>
                <a:off x="3890150" y="2476600"/>
                <a:ext cx="217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1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572" y="571"/>
                      <a:pt x="868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84" name="Google Shape;5384;p27"/>
              <p:cNvSpPr/>
              <p:nvPr/>
            </p:nvSpPr>
            <p:spPr>
              <a:xfrm>
                <a:off x="4867650" y="335365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845" y="571"/>
                      <a:pt x="845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85" name="Google Shape;5385;p27"/>
              <p:cNvSpPr/>
              <p:nvPr/>
            </p:nvSpPr>
            <p:spPr>
              <a:xfrm>
                <a:off x="4731850" y="3567650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868" y="571"/>
                      <a:pt x="868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86" name="Google Shape;5386;p27"/>
              <p:cNvSpPr/>
              <p:nvPr/>
            </p:nvSpPr>
            <p:spPr>
              <a:xfrm>
                <a:off x="6979000" y="1050000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1"/>
                    </a:moveTo>
                    <a:cubicBezTo>
                      <a:pt x="0" y="1"/>
                      <a:pt x="0" y="572"/>
                      <a:pt x="274" y="572"/>
                    </a:cubicBezTo>
                    <a:cubicBezTo>
                      <a:pt x="571" y="572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87" name="Google Shape;5387;p27"/>
              <p:cNvSpPr/>
              <p:nvPr/>
            </p:nvSpPr>
            <p:spPr>
              <a:xfrm>
                <a:off x="5331000" y="72875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98" y="0"/>
                    </a:moveTo>
                    <a:cubicBezTo>
                      <a:pt x="1" y="0"/>
                      <a:pt x="1" y="571"/>
                      <a:pt x="298" y="571"/>
                    </a:cubicBezTo>
                    <a:cubicBezTo>
                      <a:pt x="571" y="571"/>
                      <a:pt x="571" y="0"/>
                      <a:pt x="298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88" name="Google Shape;5388;p27"/>
              <p:cNvSpPr/>
              <p:nvPr/>
            </p:nvSpPr>
            <p:spPr>
              <a:xfrm>
                <a:off x="3883325" y="67167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274" y="1"/>
                    </a:moveTo>
                    <a:cubicBezTo>
                      <a:pt x="0" y="1"/>
                      <a:pt x="0" y="571"/>
                      <a:pt x="274" y="571"/>
                    </a:cubicBezTo>
                    <a:cubicBezTo>
                      <a:pt x="845" y="571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89" name="Google Shape;5389;p27"/>
              <p:cNvSpPr/>
              <p:nvPr/>
            </p:nvSpPr>
            <p:spPr>
              <a:xfrm>
                <a:off x="3947225" y="95700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90" name="Google Shape;5390;p27"/>
              <p:cNvSpPr/>
              <p:nvPr/>
            </p:nvSpPr>
            <p:spPr>
              <a:xfrm>
                <a:off x="3191125" y="176330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8" y="1"/>
                    </a:moveTo>
                    <a:cubicBezTo>
                      <a:pt x="1" y="1"/>
                      <a:pt x="1" y="571"/>
                      <a:pt x="298" y="571"/>
                    </a:cubicBezTo>
                    <a:cubicBezTo>
                      <a:pt x="572" y="571"/>
                      <a:pt x="572" y="1"/>
                      <a:pt x="298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91" name="Google Shape;5391;p27"/>
              <p:cNvSpPr/>
              <p:nvPr/>
            </p:nvSpPr>
            <p:spPr>
              <a:xfrm>
                <a:off x="3369750" y="250512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45" y="571"/>
                      <a:pt x="845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92" name="Google Shape;5392;p27"/>
              <p:cNvSpPr/>
              <p:nvPr/>
            </p:nvSpPr>
            <p:spPr>
              <a:xfrm>
                <a:off x="3198550" y="356765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75" y="0"/>
                    </a:moveTo>
                    <a:cubicBezTo>
                      <a:pt x="1" y="0"/>
                      <a:pt x="1" y="571"/>
                      <a:pt x="275" y="571"/>
                    </a:cubicBezTo>
                    <a:cubicBezTo>
                      <a:pt x="571" y="571"/>
                      <a:pt x="571" y="0"/>
                      <a:pt x="27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93" name="Google Shape;5393;p27"/>
              <p:cNvSpPr/>
              <p:nvPr/>
            </p:nvSpPr>
            <p:spPr>
              <a:xfrm>
                <a:off x="4796325" y="1763300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274" y="1"/>
                    </a:moveTo>
                    <a:cubicBezTo>
                      <a:pt x="1" y="1"/>
                      <a:pt x="1" y="571"/>
                      <a:pt x="274" y="571"/>
                    </a:cubicBezTo>
                    <a:cubicBezTo>
                      <a:pt x="845" y="571"/>
                      <a:pt x="845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94" name="Google Shape;5394;p27"/>
              <p:cNvSpPr/>
              <p:nvPr/>
            </p:nvSpPr>
            <p:spPr>
              <a:xfrm>
                <a:off x="2442475" y="3232675"/>
                <a:ext cx="211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2" extrusionOk="0">
                    <a:moveTo>
                      <a:pt x="571" y="1"/>
                    </a:moveTo>
                    <a:cubicBezTo>
                      <a:pt x="0" y="1"/>
                      <a:pt x="0" y="571"/>
                      <a:pt x="571" y="571"/>
                    </a:cubicBezTo>
                    <a:cubicBezTo>
                      <a:pt x="845" y="571"/>
                      <a:pt x="845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95" name="Google Shape;5395;p27"/>
              <p:cNvSpPr/>
              <p:nvPr/>
            </p:nvSpPr>
            <p:spPr>
              <a:xfrm>
                <a:off x="2585125" y="3054075"/>
                <a:ext cx="211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96" name="Google Shape;5396;p27"/>
              <p:cNvSpPr/>
              <p:nvPr/>
            </p:nvSpPr>
            <p:spPr>
              <a:xfrm>
                <a:off x="2898975" y="248345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571" y="571"/>
                      <a:pt x="571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97" name="Google Shape;5397;p27"/>
              <p:cNvSpPr/>
              <p:nvPr/>
            </p:nvSpPr>
            <p:spPr>
              <a:xfrm>
                <a:off x="1336575" y="1749025"/>
                <a:ext cx="217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2" extrusionOk="0">
                    <a:moveTo>
                      <a:pt x="571" y="1"/>
                    </a:moveTo>
                    <a:cubicBezTo>
                      <a:pt x="1" y="1"/>
                      <a:pt x="1" y="572"/>
                      <a:pt x="571" y="572"/>
                    </a:cubicBezTo>
                    <a:cubicBezTo>
                      <a:pt x="868" y="572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98" name="Google Shape;5398;p27"/>
              <p:cNvSpPr/>
              <p:nvPr/>
            </p:nvSpPr>
            <p:spPr>
              <a:xfrm>
                <a:off x="1393650" y="2005825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68" y="57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99" name="Google Shape;5399;p27"/>
              <p:cNvSpPr/>
              <p:nvPr/>
            </p:nvSpPr>
            <p:spPr>
              <a:xfrm>
                <a:off x="1557975" y="2276875"/>
                <a:ext cx="211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1" extrusionOk="0">
                    <a:moveTo>
                      <a:pt x="275" y="0"/>
                    </a:moveTo>
                    <a:cubicBezTo>
                      <a:pt x="1" y="0"/>
                      <a:pt x="1" y="571"/>
                      <a:pt x="275" y="571"/>
                    </a:cubicBezTo>
                    <a:cubicBezTo>
                      <a:pt x="845" y="571"/>
                      <a:pt x="845" y="0"/>
                      <a:pt x="27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00" name="Google Shape;5400;p27"/>
              <p:cNvSpPr/>
              <p:nvPr/>
            </p:nvSpPr>
            <p:spPr>
              <a:xfrm>
                <a:off x="1786250" y="1848900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01" name="Google Shape;5401;p27"/>
              <p:cNvSpPr/>
              <p:nvPr/>
            </p:nvSpPr>
            <p:spPr>
              <a:xfrm>
                <a:off x="1401050" y="1798675"/>
                <a:ext cx="2115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2" extrusionOk="0">
                    <a:moveTo>
                      <a:pt x="572" y="1"/>
                    </a:moveTo>
                    <a:cubicBezTo>
                      <a:pt x="1" y="1"/>
                      <a:pt x="1" y="571"/>
                      <a:pt x="572" y="571"/>
                    </a:cubicBezTo>
                    <a:cubicBezTo>
                      <a:pt x="846" y="571"/>
                      <a:pt x="846" y="1"/>
                      <a:pt x="572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02" name="Google Shape;5402;p27"/>
              <p:cNvSpPr/>
              <p:nvPr/>
            </p:nvSpPr>
            <p:spPr>
              <a:xfrm>
                <a:off x="1743450" y="2205550"/>
                <a:ext cx="2112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5" h="571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845" y="571"/>
                      <a:pt x="845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03" name="Google Shape;5403;p27"/>
              <p:cNvSpPr/>
              <p:nvPr/>
            </p:nvSpPr>
            <p:spPr>
              <a:xfrm>
                <a:off x="1458125" y="771550"/>
                <a:ext cx="211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46" h="571" extrusionOk="0">
                    <a:moveTo>
                      <a:pt x="571" y="0"/>
                    </a:moveTo>
                    <a:cubicBezTo>
                      <a:pt x="1" y="0"/>
                      <a:pt x="1" y="571"/>
                      <a:pt x="571" y="571"/>
                    </a:cubicBezTo>
                    <a:cubicBezTo>
                      <a:pt x="845" y="571"/>
                      <a:pt x="845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04" name="Google Shape;5404;p27"/>
              <p:cNvSpPr/>
              <p:nvPr/>
            </p:nvSpPr>
            <p:spPr>
              <a:xfrm>
                <a:off x="965675" y="728750"/>
                <a:ext cx="14275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1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571" y="571"/>
                      <a:pt x="571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05" name="Google Shape;5405;p27"/>
              <p:cNvSpPr/>
              <p:nvPr/>
            </p:nvSpPr>
            <p:spPr>
              <a:xfrm>
                <a:off x="1336575" y="4637575"/>
                <a:ext cx="2172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9" h="572" extrusionOk="0">
                    <a:moveTo>
                      <a:pt x="571" y="0"/>
                    </a:moveTo>
                    <a:cubicBezTo>
                      <a:pt x="1" y="0"/>
                      <a:pt x="1" y="571"/>
                      <a:pt x="571" y="571"/>
                    </a:cubicBezTo>
                    <a:cubicBezTo>
                      <a:pt x="868" y="57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06" name="Google Shape;5406;p27"/>
              <p:cNvSpPr/>
              <p:nvPr/>
            </p:nvSpPr>
            <p:spPr>
              <a:xfrm>
                <a:off x="1707500" y="423812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1"/>
                    </a:moveTo>
                    <a:cubicBezTo>
                      <a:pt x="0" y="1"/>
                      <a:pt x="0" y="571"/>
                      <a:pt x="297" y="571"/>
                    </a:cubicBezTo>
                    <a:cubicBezTo>
                      <a:pt x="868" y="571"/>
                      <a:pt x="868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07" name="Google Shape;5407;p27"/>
              <p:cNvSpPr/>
              <p:nvPr/>
            </p:nvSpPr>
            <p:spPr>
              <a:xfrm>
                <a:off x="1322325" y="4338000"/>
                <a:ext cx="217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1" extrusionOk="0">
                    <a:moveTo>
                      <a:pt x="571" y="0"/>
                    </a:moveTo>
                    <a:cubicBezTo>
                      <a:pt x="0" y="0"/>
                      <a:pt x="0" y="571"/>
                      <a:pt x="571" y="571"/>
                    </a:cubicBezTo>
                    <a:cubicBezTo>
                      <a:pt x="867" y="571"/>
                      <a:pt x="867" y="0"/>
                      <a:pt x="571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08" name="Google Shape;5408;p27"/>
              <p:cNvSpPr/>
              <p:nvPr/>
            </p:nvSpPr>
            <p:spPr>
              <a:xfrm>
                <a:off x="2998825" y="482302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571" y="571"/>
                      <a:pt x="571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09" name="Google Shape;5409;p27"/>
              <p:cNvSpPr/>
              <p:nvPr/>
            </p:nvSpPr>
            <p:spPr>
              <a:xfrm>
                <a:off x="3184300" y="4402475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0"/>
                    </a:moveTo>
                    <a:cubicBezTo>
                      <a:pt x="0" y="0"/>
                      <a:pt x="0" y="571"/>
                      <a:pt x="274" y="571"/>
                    </a:cubicBezTo>
                    <a:cubicBezTo>
                      <a:pt x="571" y="571"/>
                      <a:pt x="571" y="0"/>
                      <a:pt x="274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10" name="Google Shape;5410;p27"/>
              <p:cNvSpPr/>
              <p:nvPr/>
            </p:nvSpPr>
            <p:spPr>
              <a:xfrm>
                <a:off x="3077000" y="466610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8" y="1"/>
                    </a:moveTo>
                    <a:cubicBezTo>
                      <a:pt x="1" y="1"/>
                      <a:pt x="1" y="571"/>
                      <a:pt x="298" y="571"/>
                    </a:cubicBezTo>
                    <a:cubicBezTo>
                      <a:pt x="572" y="571"/>
                      <a:pt x="572" y="1"/>
                      <a:pt x="298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11" name="Google Shape;5411;p27"/>
              <p:cNvSpPr/>
              <p:nvPr/>
            </p:nvSpPr>
            <p:spPr>
              <a:xfrm>
                <a:off x="2748900" y="4402475"/>
                <a:ext cx="217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572" extrusionOk="0">
                    <a:moveTo>
                      <a:pt x="297" y="0"/>
                    </a:moveTo>
                    <a:cubicBezTo>
                      <a:pt x="0" y="0"/>
                      <a:pt x="0" y="571"/>
                      <a:pt x="297" y="571"/>
                    </a:cubicBezTo>
                    <a:cubicBezTo>
                      <a:pt x="868" y="571"/>
                      <a:pt x="868" y="0"/>
                      <a:pt x="297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12" name="Google Shape;5412;p27"/>
              <p:cNvSpPr/>
              <p:nvPr/>
            </p:nvSpPr>
            <p:spPr>
              <a:xfrm>
                <a:off x="3013100" y="430260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4" y="1"/>
                    </a:moveTo>
                    <a:cubicBezTo>
                      <a:pt x="0" y="1"/>
                      <a:pt x="0" y="572"/>
                      <a:pt x="274" y="572"/>
                    </a:cubicBezTo>
                    <a:cubicBezTo>
                      <a:pt x="571" y="572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13" name="Google Shape;5413;p27"/>
              <p:cNvSpPr/>
              <p:nvPr/>
            </p:nvSpPr>
            <p:spPr>
              <a:xfrm>
                <a:off x="6265700" y="4894350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571" y="571"/>
                      <a:pt x="571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14" name="Google Shape;5414;p27"/>
              <p:cNvSpPr/>
              <p:nvPr/>
            </p:nvSpPr>
            <p:spPr>
              <a:xfrm>
                <a:off x="5994650" y="513002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75" y="1"/>
                    </a:moveTo>
                    <a:cubicBezTo>
                      <a:pt x="1" y="1"/>
                      <a:pt x="1" y="571"/>
                      <a:pt x="275" y="571"/>
                    </a:cubicBezTo>
                    <a:cubicBezTo>
                      <a:pt x="571" y="571"/>
                      <a:pt x="571" y="1"/>
                      <a:pt x="275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15" name="Google Shape;5415;p27"/>
              <p:cNvSpPr/>
              <p:nvPr/>
            </p:nvSpPr>
            <p:spPr>
              <a:xfrm>
                <a:off x="4011700" y="3018700"/>
                <a:ext cx="1430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1" extrusionOk="0">
                    <a:moveTo>
                      <a:pt x="275" y="0"/>
                    </a:moveTo>
                    <a:cubicBezTo>
                      <a:pt x="1" y="0"/>
                      <a:pt x="1" y="571"/>
                      <a:pt x="275" y="571"/>
                    </a:cubicBezTo>
                    <a:cubicBezTo>
                      <a:pt x="571" y="571"/>
                      <a:pt x="571" y="0"/>
                      <a:pt x="275" y="0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16" name="Google Shape;5416;p27"/>
              <p:cNvSpPr/>
              <p:nvPr/>
            </p:nvSpPr>
            <p:spPr>
              <a:xfrm>
                <a:off x="4018550" y="4423575"/>
                <a:ext cx="14300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572" extrusionOk="0">
                    <a:moveTo>
                      <a:pt x="297" y="1"/>
                    </a:moveTo>
                    <a:cubicBezTo>
                      <a:pt x="1" y="1"/>
                      <a:pt x="1" y="572"/>
                      <a:pt x="297" y="572"/>
                    </a:cubicBezTo>
                    <a:cubicBezTo>
                      <a:pt x="571" y="572"/>
                      <a:pt x="571" y="1"/>
                      <a:pt x="297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17" name="Google Shape;5417;p27"/>
              <p:cNvSpPr/>
              <p:nvPr/>
            </p:nvSpPr>
            <p:spPr>
              <a:xfrm>
                <a:off x="6008925" y="3218400"/>
                <a:ext cx="14275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72" extrusionOk="0">
                    <a:moveTo>
                      <a:pt x="274" y="1"/>
                    </a:moveTo>
                    <a:cubicBezTo>
                      <a:pt x="0" y="1"/>
                      <a:pt x="0" y="572"/>
                      <a:pt x="274" y="572"/>
                    </a:cubicBezTo>
                    <a:cubicBezTo>
                      <a:pt x="571" y="572"/>
                      <a:pt x="571" y="1"/>
                      <a:pt x="274" y="1"/>
                    </a:cubicBezTo>
                    <a:close/>
                  </a:path>
                </a:pathLst>
              </a:custGeom>
              <a:solidFill>
                <a:srgbClr val="0C34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grpSp>
        <p:nvGrpSpPr>
          <p:cNvPr id="5418" name="Google Shape;5418;p27"/>
          <p:cNvGrpSpPr/>
          <p:nvPr/>
        </p:nvGrpSpPr>
        <p:grpSpPr>
          <a:xfrm flipH="1">
            <a:off x="199354" y="-215495"/>
            <a:ext cx="11641629" cy="6980784"/>
            <a:chOff x="149515" y="-85421"/>
            <a:chExt cx="8731222" cy="5235588"/>
          </a:xfrm>
        </p:grpSpPr>
        <p:sp>
          <p:nvSpPr>
            <p:cNvPr id="5419" name="Google Shape;5419;p27"/>
            <p:cNvSpPr/>
            <p:nvPr/>
          </p:nvSpPr>
          <p:spPr>
            <a:xfrm>
              <a:off x="851147" y="503675"/>
              <a:ext cx="201200" cy="201398"/>
            </a:xfrm>
            <a:custGeom>
              <a:avLst/>
              <a:gdLst/>
              <a:ahLst/>
              <a:cxnLst/>
              <a:rect l="l" t="t" r="r" b="b"/>
              <a:pathLst>
                <a:path w="2084" h="2086" extrusionOk="0">
                  <a:moveTo>
                    <a:pt x="1314" y="1"/>
                  </a:moveTo>
                  <a:lnTo>
                    <a:pt x="1314" y="1"/>
                  </a:lnTo>
                  <a:cubicBezTo>
                    <a:pt x="1137" y="666"/>
                    <a:pt x="1027" y="902"/>
                    <a:pt x="673" y="902"/>
                  </a:cubicBezTo>
                  <a:cubicBezTo>
                    <a:pt x="510" y="902"/>
                    <a:pt x="296" y="853"/>
                    <a:pt x="1" y="773"/>
                  </a:cubicBezTo>
                  <a:lnTo>
                    <a:pt x="1" y="773"/>
                  </a:lnTo>
                  <a:cubicBezTo>
                    <a:pt x="942" y="1028"/>
                    <a:pt x="999" y="1115"/>
                    <a:pt x="770" y="2086"/>
                  </a:cubicBezTo>
                  <a:cubicBezTo>
                    <a:pt x="927" y="1420"/>
                    <a:pt x="1030" y="1184"/>
                    <a:pt x="1392" y="1184"/>
                  </a:cubicBezTo>
                  <a:cubicBezTo>
                    <a:pt x="1558" y="1184"/>
                    <a:pt x="1779" y="1233"/>
                    <a:pt x="2084" y="1314"/>
                  </a:cubicBezTo>
                  <a:cubicBezTo>
                    <a:pt x="1113" y="1058"/>
                    <a:pt x="1056" y="971"/>
                    <a:pt x="13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5420" name="Google Shape;5420;p27"/>
            <p:cNvGrpSpPr/>
            <p:nvPr/>
          </p:nvGrpSpPr>
          <p:grpSpPr>
            <a:xfrm>
              <a:off x="275106" y="285764"/>
              <a:ext cx="858544" cy="356719"/>
              <a:chOff x="219125" y="484675"/>
              <a:chExt cx="1622650" cy="674200"/>
            </a:xfrm>
          </p:grpSpPr>
          <p:sp>
            <p:nvSpPr>
              <p:cNvPr id="5421" name="Google Shape;5421;p27"/>
              <p:cNvSpPr/>
              <p:nvPr/>
            </p:nvSpPr>
            <p:spPr>
              <a:xfrm>
                <a:off x="236475" y="505250"/>
                <a:ext cx="1587600" cy="629875"/>
              </a:xfrm>
              <a:custGeom>
                <a:avLst/>
                <a:gdLst/>
                <a:ahLst/>
                <a:cxnLst/>
                <a:rect l="l" t="t" r="r" b="b"/>
                <a:pathLst>
                  <a:path w="63504" h="25195" extrusionOk="0">
                    <a:moveTo>
                      <a:pt x="0" y="5330"/>
                    </a:moveTo>
                    <a:lnTo>
                      <a:pt x="19865" y="25195"/>
                    </a:lnTo>
                    <a:lnTo>
                      <a:pt x="6350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grpSp>
            <p:nvGrpSpPr>
              <p:cNvPr id="5422" name="Google Shape;5422;p27"/>
              <p:cNvGrpSpPr/>
              <p:nvPr/>
            </p:nvGrpSpPr>
            <p:grpSpPr>
              <a:xfrm>
                <a:off x="219125" y="484675"/>
                <a:ext cx="1622650" cy="674200"/>
                <a:chOff x="219125" y="484675"/>
                <a:chExt cx="1622650" cy="674200"/>
              </a:xfrm>
            </p:grpSpPr>
            <p:sp>
              <p:nvSpPr>
                <p:cNvPr id="5423" name="Google Shape;5423;p27"/>
                <p:cNvSpPr/>
                <p:nvPr/>
              </p:nvSpPr>
              <p:spPr>
                <a:xfrm>
                  <a:off x="709825" y="1114775"/>
                  <a:ext cx="44100" cy="441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24" name="Google Shape;5424;p27"/>
                <p:cNvSpPr/>
                <p:nvPr/>
              </p:nvSpPr>
              <p:spPr>
                <a:xfrm>
                  <a:off x="219125" y="614750"/>
                  <a:ext cx="44100" cy="441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25" name="Google Shape;5425;p27"/>
                <p:cNvSpPr/>
                <p:nvPr/>
              </p:nvSpPr>
              <p:spPr>
                <a:xfrm>
                  <a:off x="1797675" y="484675"/>
                  <a:ext cx="44100" cy="441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grpSp>
          <p:nvGrpSpPr>
            <p:cNvPr id="5426" name="Google Shape;5426;p27"/>
            <p:cNvGrpSpPr/>
            <p:nvPr/>
          </p:nvGrpSpPr>
          <p:grpSpPr>
            <a:xfrm>
              <a:off x="8381813" y="4276523"/>
              <a:ext cx="498909" cy="721242"/>
              <a:chOff x="8233275" y="1900925"/>
              <a:chExt cx="753525" cy="1089325"/>
            </a:xfrm>
          </p:grpSpPr>
          <p:sp>
            <p:nvSpPr>
              <p:cNvPr id="5427" name="Google Shape;5427;p27"/>
              <p:cNvSpPr/>
              <p:nvPr/>
            </p:nvSpPr>
            <p:spPr>
              <a:xfrm>
                <a:off x="8253250" y="1915500"/>
                <a:ext cx="721275" cy="1052350"/>
              </a:xfrm>
              <a:custGeom>
                <a:avLst/>
                <a:gdLst/>
                <a:ahLst/>
                <a:cxnLst/>
                <a:rect l="l" t="t" r="r" b="b"/>
                <a:pathLst>
                  <a:path w="28851" h="42094" extrusionOk="0">
                    <a:moveTo>
                      <a:pt x="17973" y="0"/>
                    </a:moveTo>
                    <a:lnTo>
                      <a:pt x="0" y="42094"/>
                    </a:lnTo>
                    <a:lnTo>
                      <a:pt x="28851" y="20338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5428" name="Google Shape;5428;p27"/>
              <p:cNvSpPr/>
              <p:nvPr/>
            </p:nvSpPr>
            <p:spPr>
              <a:xfrm>
                <a:off x="8679625" y="1900925"/>
                <a:ext cx="44100" cy="441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29" name="Google Shape;5429;p27"/>
              <p:cNvSpPr/>
              <p:nvPr/>
            </p:nvSpPr>
            <p:spPr>
              <a:xfrm>
                <a:off x="8942700" y="2405175"/>
                <a:ext cx="44100" cy="441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30" name="Google Shape;5430;p27"/>
              <p:cNvSpPr/>
              <p:nvPr/>
            </p:nvSpPr>
            <p:spPr>
              <a:xfrm>
                <a:off x="8233275" y="2946150"/>
                <a:ext cx="44100" cy="441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5431" name="Google Shape;5431;p27"/>
            <p:cNvSpPr/>
            <p:nvPr/>
          </p:nvSpPr>
          <p:spPr>
            <a:xfrm>
              <a:off x="8679538" y="503683"/>
              <a:ext cx="201200" cy="201382"/>
            </a:xfrm>
            <a:custGeom>
              <a:avLst/>
              <a:gdLst/>
              <a:ahLst/>
              <a:cxnLst/>
              <a:rect l="l" t="t" r="r" b="b"/>
              <a:pathLst>
                <a:path w="2084" h="2086" extrusionOk="0">
                  <a:moveTo>
                    <a:pt x="1314" y="1"/>
                  </a:moveTo>
                  <a:lnTo>
                    <a:pt x="1314" y="1"/>
                  </a:lnTo>
                  <a:cubicBezTo>
                    <a:pt x="1137" y="666"/>
                    <a:pt x="1027" y="902"/>
                    <a:pt x="673" y="902"/>
                  </a:cubicBezTo>
                  <a:cubicBezTo>
                    <a:pt x="510" y="902"/>
                    <a:pt x="296" y="853"/>
                    <a:pt x="1" y="773"/>
                  </a:cubicBezTo>
                  <a:lnTo>
                    <a:pt x="1" y="773"/>
                  </a:lnTo>
                  <a:cubicBezTo>
                    <a:pt x="942" y="1028"/>
                    <a:pt x="999" y="1115"/>
                    <a:pt x="770" y="2086"/>
                  </a:cubicBezTo>
                  <a:cubicBezTo>
                    <a:pt x="927" y="1420"/>
                    <a:pt x="1030" y="1184"/>
                    <a:pt x="1392" y="1184"/>
                  </a:cubicBezTo>
                  <a:cubicBezTo>
                    <a:pt x="1558" y="1184"/>
                    <a:pt x="1779" y="1233"/>
                    <a:pt x="2084" y="1314"/>
                  </a:cubicBezTo>
                  <a:cubicBezTo>
                    <a:pt x="1113" y="1058"/>
                    <a:pt x="1056" y="971"/>
                    <a:pt x="131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5432" name="Google Shape;5432;p27"/>
            <p:cNvGrpSpPr/>
            <p:nvPr/>
          </p:nvGrpSpPr>
          <p:grpSpPr>
            <a:xfrm>
              <a:off x="274834" y="4666803"/>
              <a:ext cx="438102" cy="483364"/>
              <a:chOff x="6715777" y="3950739"/>
              <a:chExt cx="586325" cy="646900"/>
            </a:xfrm>
          </p:grpSpPr>
          <p:sp>
            <p:nvSpPr>
              <p:cNvPr id="5433" name="Google Shape;5433;p27"/>
              <p:cNvSpPr/>
              <p:nvPr/>
            </p:nvSpPr>
            <p:spPr>
              <a:xfrm>
                <a:off x="6727925" y="4221225"/>
                <a:ext cx="484800" cy="366550"/>
              </a:xfrm>
              <a:custGeom>
                <a:avLst/>
                <a:gdLst/>
                <a:ahLst/>
                <a:cxnLst/>
                <a:rect l="l" t="t" r="r" b="b"/>
                <a:pathLst>
                  <a:path w="19392" h="14662" extrusionOk="0">
                    <a:moveTo>
                      <a:pt x="19392" y="2128"/>
                    </a:moveTo>
                    <a:lnTo>
                      <a:pt x="0" y="14662"/>
                    </a:lnTo>
                    <a:lnTo>
                      <a:pt x="165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5434" name="Google Shape;5434;p27"/>
              <p:cNvSpPr/>
              <p:nvPr/>
            </p:nvSpPr>
            <p:spPr>
              <a:xfrm>
                <a:off x="7112225" y="3967000"/>
                <a:ext cx="177350" cy="307425"/>
              </a:xfrm>
              <a:custGeom>
                <a:avLst/>
                <a:gdLst/>
                <a:ahLst/>
                <a:cxnLst/>
                <a:rect l="l" t="t" r="r" b="b"/>
                <a:pathLst>
                  <a:path w="7094" h="12297" extrusionOk="0">
                    <a:moveTo>
                      <a:pt x="4729" y="12297"/>
                    </a:moveTo>
                    <a:lnTo>
                      <a:pt x="0" y="473"/>
                    </a:lnTo>
                    <a:lnTo>
                      <a:pt x="7094" y="0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5435" name="Google Shape;5435;p27"/>
              <p:cNvSpPr/>
              <p:nvPr/>
            </p:nvSpPr>
            <p:spPr>
              <a:xfrm>
                <a:off x="7203502" y="4257489"/>
                <a:ext cx="30600" cy="306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36" name="Google Shape;5436;p27"/>
              <p:cNvSpPr/>
              <p:nvPr/>
            </p:nvSpPr>
            <p:spPr>
              <a:xfrm>
                <a:off x="7271502" y="3950739"/>
                <a:ext cx="30600" cy="306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37" name="Google Shape;5437;p27"/>
              <p:cNvSpPr/>
              <p:nvPr/>
            </p:nvSpPr>
            <p:spPr>
              <a:xfrm>
                <a:off x="7103027" y="3966989"/>
                <a:ext cx="30600" cy="306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38" name="Google Shape;5438;p27"/>
              <p:cNvSpPr/>
              <p:nvPr/>
            </p:nvSpPr>
            <p:spPr>
              <a:xfrm>
                <a:off x="6755677" y="4207889"/>
                <a:ext cx="30600" cy="306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39" name="Google Shape;5439;p27"/>
              <p:cNvSpPr/>
              <p:nvPr/>
            </p:nvSpPr>
            <p:spPr>
              <a:xfrm>
                <a:off x="6715777" y="4567039"/>
                <a:ext cx="30600" cy="306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5440" name="Google Shape;5440;p27"/>
            <p:cNvGrpSpPr/>
            <p:nvPr/>
          </p:nvGrpSpPr>
          <p:grpSpPr>
            <a:xfrm>
              <a:off x="8082452" y="285774"/>
              <a:ext cx="498898" cy="708105"/>
              <a:chOff x="8082452" y="285774"/>
              <a:chExt cx="498898" cy="708105"/>
            </a:xfrm>
          </p:grpSpPr>
          <p:grpSp>
            <p:nvGrpSpPr>
              <p:cNvPr id="5441" name="Google Shape;5441;p27"/>
              <p:cNvGrpSpPr/>
              <p:nvPr/>
            </p:nvGrpSpPr>
            <p:grpSpPr>
              <a:xfrm>
                <a:off x="8082452" y="285774"/>
                <a:ext cx="498898" cy="708105"/>
                <a:chOff x="7865075" y="285763"/>
                <a:chExt cx="716293" cy="1016662"/>
              </a:xfrm>
            </p:grpSpPr>
            <p:sp>
              <p:nvSpPr>
                <p:cNvPr id="5442" name="Google Shape;5442;p27"/>
                <p:cNvSpPr/>
                <p:nvPr/>
              </p:nvSpPr>
              <p:spPr>
                <a:xfrm>
                  <a:off x="7886700" y="307425"/>
                  <a:ext cx="685800" cy="96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432" h="38783" extrusionOk="0">
                      <a:moveTo>
                        <a:pt x="946" y="9932"/>
                      </a:moveTo>
                      <a:lnTo>
                        <a:pt x="27432" y="24594"/>
                      </a:lnTo>
                      <a:lnTo>
                        <a:pt x="26959" y="0"/>
                      </a:lnTo>
                      <a:lnTo>
                        <a:pt x="0" y="38783"/>
                      </a:lnTo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5443" name="Google Shape;5443;p27"/>
                <p:cNvSpPr/>
                <p:nvPr/>
              </p:nvSpPr>
              <p:spPr>
                <a:xfrm>
                  <a:off x="7865075" y="1258325"/>
                  <a:ext cx="44100" cy="441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44" name="Google Shape;5444;p27"/>
                <p:cNvSpPr/>
                <p:nvPr/>
              </p:nvSpPr>
              <p:spPr>
                <a:xfrm>
                  <a:off x="7865075" y="528163"/>
                  <a:ext cx="44100" cy="441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45" name="Google Shape;5445;p27"/>
                <p:cNvSpPr/>
                <p:nvPr/>
              </p:nvSpPr>
              <p:spPr>
                <a:xfrm>
                  <a:off x="8537268" y="285763"/>
                  <a:ext cx="44100" cy="441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46" name="Google Shape;5446;p27"/>
                <p:cNvSpPr/>
                <p:nvPr/>
              </p:nvSpPr>
              <p:spPr>
                <a:xfrm>
                  <a:off x="8537268" y="897663"/>
                  <a:ext cx="44100" cy="441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sp>
            <p:nvSpPr>
              <p:cNvPr id="5447" name="Google Shape;5447;p27"/>
              <p:cNvSpPr/>
              <p:nvPr/>
            </p:nvSpPr>
            <p:spPr>
              <a:xfrm>
                <a:off x="8339285" y="589063"/>
                <a:ext cx="30600" cy="30600"/>
              </a:xfrm>
              <a:prstGeom prst="ellipse">
                <a:avLst/>
              </a:prstGeom>
              <a:solidFill>
                <a:srgbClr val="76A5A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5448" name="Google Shape;5448;p27"/>
            <p:cNvSpPr/>
            <p:nvPr/>
          </p:nvSpPr>
          <p:spPr>
            <a:xfrm>
              <a:off x="8006238" y="4921708"/>
              <a:ext cx="201200" cy="201382"/>
            </a:xfrm>
            <a:custGeom>
              <a:avLst/>
              <a:gdLst/>
              <a:ahLst/>
              <a:cxnLst/>
              <a:rect l="l" t="t" r="r" b="b"/>
              <a:pathLst>
                <a:path w="2084" h="2086" extrusionOk="0">
                  <a:moveTo>
                    <a:pt x="1314" y="1"/>
                  </a:moveTo>
                  <a:lnTo>
                    <a:pt x="1314" y="1"/>
                  </a:lnTo>
                  <a:cubicBezTo>
                    <a:pt x="1137" y="666"/>
                    <a:pt x="1027" y="902"/>
                    <a:pt x="673" y="902"/>
                  </a:cubicBezTo>
                  <a:cubicBezTo>
                    <a:pt x="510" y="902"/>
                    <a:pt x="296" y="853"/>
                    <a:pt x="1" y="773"/>
                  </a:cubicBezTo>
                  <a:lnTo>
                    <a:pt x="1" y="773"/>
                  </a:lnTo>
                  <a:cubicBezTo>
                    <a:pt x="942" y="1028"/>
                    <a:pt x="999" y="1115"/>
                    <a:pt x="770" y="2086"/>
                  </a:cubicBezTo>
                  <a:cubicBezTo>
                    <a:pt x="927" y="1420"/>
                    <a:pt x="1030" y="1184"/>
                    <a:pt x="1392" y="1184"/>
                  </a:cubicBezTo>
                  <a:cubicBezTo>
                    <a:pt x="1558" y="1184"/>
                    <a:pt x="1779" y="1233"/>
                    <a:pt x="2084" y="1314"/>
                  </a:cubicBezTo>
                  <a:cubicBezTo>
                    <a:pt x="1113" y="1058"/>
                    <a:pt x="1056" y="971"/>
                    <a:pt x="131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49" name="Google Shape;5449;p27"/>
            <p:cNvSpPr/>
            <p:nvPr/>
          </p:nvSpPr>
          <p:spPr>
            <a:xfrm>
              <a:off x="790288" y="4922083"/>
              <a:ext cx="201200" cy="201382"/>
            </a:xfrm>
            <a:custGeom>
              <a:avLst/>
              <a:gdLst/>
              <a:ahLst/>
              <a:cxnLst/>
              <a:rect l="l" t="t" r="r" b="b"/>
              <a:pathLst>
                <a:path w="2084" h="2086" extrusionOk="0">
                  <a:moveTo>
                    <a:pt x="1314" y="1"/>
                  </a:moveTo>
                  <a:lnTo>
                    <a:pt x="1314" y="1"/>
                  </a:lnTo>
                  <a:cubicBezTo>
                    <a:pt x="1137" y="666"/>
                    <a:pt x="1027" y="902"/>
                    <a:pt x="673" y="902"/>
                  </a:cubicBezTo>
                  <a:cubicBezTo>
                    <a:pt x="510" y="902"/>
                    <a:pt x="296" y="853"/>
                    <a:pt x="1" y="773"/>
                  </a:cubicBezTo>
                  <a:lnTo>
                    <a:pt x="1" y="773"/>
                  </a:lnTo>
                  <a:cubicBezTo>
                    <a:pt x="942" y="1028"/>
                    <a:pt x="999" y="1115"/>
                    <a:pt x="770" y="2086"/>
                  </a:cubicBezTo>
                  <a:cubicBezTo>
                    <a:pt x="927" y="1420"/>
                    <a:pt x="1030" y="1184"/>
                    <a:pt x="1392" y="1184"/>
                  </a:cubicBezTo>
                  <a:cubicBezTo>
                    <a:pt x="1558" y="1184"/>
                    <a:pt x="1779" y="1233"/>
                    <a:pt x="2084" y="1314"/>
                  </a:cubicBezTo>
                  <a:cubicBezTo>
                    <a:pt x="1113" y="1058"/>
                    <a:pt x="1056" y="971"/>
                    <a:pt x="131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50" name="Google Shape;5450;p27"/>
            <p:cNvSpPr/>
            <p:nvPr/>
          </p:nvSpPr>
          <p:spPr>
            <a:xfrm>
              <a:off x="149515" y="3888362"/>
              <a:ext cx="442949" cy="443374"/>
            </a:xfrm>
            <a:custGeom>
              <a:avLst/>
              <a:gdLst/>
              <a:ahLst/>
              <a:cxnLst/>
              <a:rect l="l" t="t" r="r" b="b"/>
              <a:pathLst>
                <a:path w="2084" h="2086" extrusionOk="0">
                  <a:moveTo>
                    <a:pt x="1314" y="1"/>
                  </a:moveTo>
                  <a:lnTo>
                    <a:pt x="1314" y="1"/>
                  </a:lnTo>
                  <a:cubicBezTo>
                    <a:pt x="1137" y="666"/>
                    <a:pt x="1027" y="902"/>
                    <a:pt x="673" y="902"/>
                  </a:cubicBezTo>
                  <a:cubicBezTo>
                    <a:pt x="510" y="902"/>
                    <a:pt x="296" y="853"/>
                    <a:pt x="1" y="773"/>
                  </a:cubicBezTo>
                  <a:lnTo>
                    <a:pt x="1" y="773"/>
                  </a:lnTo>
                  <a:cubicBezTo>
                    <a:pt x="942" y="1028"/>
                    <a:pt x="999" y="1115"/>
                    <a:pt x="770" y="2086"/>
                  </a:cubicBezTo>
                  <a:cubicBezTo>
                    <a:pt x="927" y="1420"/>
                    <a:pt x="1030" y="1184"/>
                    <a:pt x="1392" y="1184"/>
                  </a:cubicBezTo>
                  <a:cubicBezTo>
                    <a:pt x="1558" y="1184"/>
                    <a:pt x="1779" y="1233"/>
                    <a:pt x="2084" y="1314"/>
                  </a:cubicBezTo>
                  <a:cubicBezTo>
                    <a:pt x="1113" y="1058"/>
                    <a:pt x="1056" y="971"/>
                    <a:pt x="131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51" name="Google Shape;5451;p27"/>
            <p:cNvSpPr/>
            <p:nvPr/>
          </p:nvSpPr>
          <p:spPr>
            <a:xfrm>
              <a:off x="8588496" y="3760179"/>
              <a:ext cx="292224" cy="292504"/>
            </a:xfrm>
            <a:custGeom>
              <a:avLst/>
              <a:gdLst/>
              <a:ahLst/>
              <a:cxnLst/>
              <a:rect l="l" t="t" r="r" b="b"/>
              <a:pathLst>
                <a:path w="2084" h="2086" extrusionOk="0">
                  <a:moveTo>
                    <a:pt x="1314" y="1"/>
                  </a:moveTo>
                  <a:lnTo>
                    <a:pt x="1314" y="1"/>
                  </a:lnTo>
                  <a:cubicBezTo>
                    <a:pt x="1137" y="666"/>
                    <a:pt x="1027" y="902"/>
                    <a:pt x="673" y="902"/>
                  </a:cubicBezTo>
                  <a:cubicBezTo>
                    <a:pt x="510" y="902"/>
                    <a:pt x="296" y="853"/>
                    <a:pt x="1" y="773"/>
                  </a:cubicBezTo>
                  <a:lnTo>
                    <a:pt x="1" y="773"/>
                  </a:lnTo>
                  <a:cubicBezTo>
                    <a:pt x="942" y="1028"/>
                    <a:pt x="999" y="1115"/>
                    <a:pt x="770" y="2086"/>
                  </a:cubicBezTo>
                  <a:cubicBezTo>
                    <a:pt x="927" y="1420"/>
                    <a:pt x="1030" y="1184"/>
                    <a:pt x="1392" y="1184"/>
                  </a:cubicBezTo>
                  <a:cubicBezTo>
                    <a:pt x="1558" y="1184"/>
                    <a:pt x="1779" y="1233"/>
                    <a:pt x="2084" y="1314"/>
                  </a:cubicBezTo>
                  <a:cubicBezTo>
                    <a:pt x="1113" y="1058"/>
                    <a:pt x="1056" y="971"/>
                    <a:pt x="131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52" name="Google Shape;5452;p27"/>
            <p:cNvSpPr/>
            <p:nvPr/>
          </p:nvSpPr>
          <p:spPr>
            <a:xfrm>
              <a:off x="8588496" y="843929"/>
              <a:ext cx="292224" cy="292504"/>
            </a:xfrm>
            <a:custGeom>
              <a:avLst/>
              <a:gdLst/>
              <a:ahLst/>
              <a:cxnLst/>
              <a:rect l="l" t="t" r="r" b="b"/>
              <a:pathLst>
                <a:path w="2084" h="2086" extrusionOk="0">
                  <a:moveTo>
                    <a:pt x="1314" y="1"/>
                  </a:moveTo>
                  <a:lnTo>
                    <a:pt x="1314" y="1"/>
                  </a:lnTo>
                  <a:cubicBezTo>
                    <a:pt x="1137" y="666"/>
                    <a:pt x="1027" y="902"/>
                    <a:pt x="673" y="902"/>
                  </a:cubicBezTo>
                  <a:cubicBezTo>
                    <a:pt x="510" y="902"/>
                    <a:pt x="296" y="853"/>
                    <a:pt x="1" y="773"/>
                  </a:cubicBezTo>
                  <a:lnTo>
                    <a:pt x="1" y="773"/>
                  </a:lnTo>
                  <a:cubicBezTo>
                    <a:pt x="942" y="1028"/>
                    <a:pt x="999" y="1115"/>
                    <a:pt x="770" y="2086"/>
                  </a:cubicBezTo>
                  <a:cubicBezTo>
                    <a:pt x="927" y="1420"/>
                    <a:pt x="1030" y="1184"/>
                    <a:pt x="1392" y="1184"/>
                  </a:cubicBezTo>
                  <a:cubicBezTo>
                    <a:pt x="1558" y="1184"/>
                    <a:pt x="1779" y="1233"/>
                    <a:pt x="2084" y="1314"/>
                  </a:cubicBezTo>
                  <a:cubicBezTo>
                    <a:pt x="1113" y="1058"/>
                    <a:pt x="1056" y="971"/>
                    <a:pt x="131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53" name="Google Shape;5453;p27"/>
            <p:cNvSpPr/>
            <p:nvPr/>
          </p:nvSpPr>
          <p:spPr>
            <a:xfrm>
              <a:off x="274821" y="-85421"/>
              <a:ext cx="292224" cy="292504"/>
            </a:xfrm>
            <a:custGeom>
              <a:avLst/>
              <a:gdLst/>
              <a:ahLst/>
              <a:cxnLst/>
              <a:rect l="l" t="t" r="r" b="b"/>
              <a:pathLst>
                <a:path w="2084" h="2086" extrusionOk="0">
                  <a:moveTo>
                    <a:pt x="1314" y="1"/>
                  </a:moveTo>
                  <a:lnTo>
                    <a:pt x="1314" y="1"/>
                  </a:lnTo>
                  <a:cubicBezTo>
                    <a:pt x="1137" y="666"/>
                    <a:pt x="1027" y="902"/>
                    <a:pt x="673" y="902"/>
                  </a:cubicBezTo>
                  <a:cubicBezTo>
                    <a:pt x="510" y="902"/>
                    <a:pt x="296" y="853"/>
                    <a:pt x="1" y="773"/>
                  </a:cubicBezTo>
                  <a:lnTo>
                    <a:pt x="1" y="773"/>
                  </a:lnTo>
                  <a:cubicBezTo>
                    <a:pt x="942" y="1028"/>
                    <a:pt x="999" y="1115"/>
                    <a:pt x="770" y="2086"/>
                  </a:cubicBezTo>
                  <a:cubicBezTo>
                    <a:pt x="927" y="1420"/>
                    <a:pt x="1030" y="1184"/>
                    <a:pt x="1392" y="1184"/>
                  </a:cubicBezTo>
                  <a:cubicBezTo>
                    <a:pt x="1558" y="1184"/>
                    <a:pt x="1779" y="1233"/>
                    <a:pt x="2084" y="1314"/>
                  </a:cubicBezTo>
                  <a:cubicBezTo>
                    <a:pt x="1113" y="1058"/>
                    <a:pt x="1056" y="971"/>
                    <a:pt x="131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54" name="Google Shape;5454;p27"/>
            <p:cNvSpPr/>
            <p:nvPr/>
          </p:nvSpPr>
          <p:spPr>
            <a:xfrm>
              <a:off x="199464" y="768485"/>
              <a:ext cx="442949" cy="443369"/>
            </a:xfrm>
            <a:custGeom>
              <a:avLst/>
              <a:gdLst/>
              <a:ahLst/>
              <a:cxnLst/>
              <a:rect l="l" t="t" r="r" b="b"/>
              <a:pathLst>
                <a:path w="2084" h="2086" extrusionOk="0">
                  <a:moveTo>
                    <a:pt x="1314" y="1"/>
                  </a:moveTo>
                  <a:lnTo>
                    <a:pt x="1314" y="1"/>
                  </a:lnTo>
                  <a:cubicBezTo>
                    <a:pt x="1137" y="666"/>
                    <a:pt x="1027" y="902"/>
                    <a:pt x="673" y="902"/>
                  </a:cubicBezTo>
                  <a:cubicBezTo>
                    <a:pt x="510" y="902"/>
                    <a:pt x="296" y="853"/>
                    <a:pt x="1" y="773"/>
                  </a:cubicBezTo>
                  <a:lnTo>
                    <a:pt x="1" y="773"/>
                  </a:lnTo>
                  <a:cubicBezTo>
                    <a:pt x="942" y="1028"/>
                    <a:pt x="999" y="1115"/>
                    <a:pt x="770" y="2086"/>
                  </a:cubicBezTo>
                  <a:cubicBezTo>
                    <a:pt x="927" y="1420"/>
                    <a:pt x="1030" y="1184"/>
                    <a:pt x="1392" y="1184"/>
                  </a:cubicBezTo>
                  <a:cubicBezTo>
                    <a:pt x="1558" y="1184"/>
                    <a:pt x="1779" y="1233"/>
                    <a:pt x="2084" y="1314"/>
                  </a:cubicBezTo>
                  <a:cubicBezTo>
                    <a:pt x="1113" y="1058"/>
                    <a:pt x="1056" y="971"/>
                    <a:pt x="131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4406005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10850459" y="7457603"/>
            <a:ext cx="61488" cy="48797"/>
          </a:xfrm>
          <a:custGeom>
            <a:avLst/>
            <a:gdLst/>
            <a:ahLst/>
            <a:cxnLst/>
            <a:rect l="l" t="t" r="r" b="b"/>
            <a:pathLst>
              <a:path w="1439" h="1142" extrusionOk="0">
                <a:moveTo>
                  <a:pt x="868" y="0"/>
                </a:moveTo>
                <a:cubicBezTo>
                  <a:pt x="1" y="0"/>
                  <a:pt x="1" y="1141"/>
                  <a:pt x="868" y="1141"/>
                </a:cubicBezTo>
                <a:cubicBezTo>
                  <a:pt x="1439" y="1141"/>
                  <a:pt x="1439" y="0"/>
                  <a:pt x="86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" name="Google Shape;7;p1"/>
          <p:cNvSpPr/>
          <p:nvPr/>
        </p:nvSpPr>
        <p:spPr>
          <a:xfrm>
            <a:off x="2938616" y="7360050"/>
            <a:ext cx="24441" cy="24441"/>
          </a:xfrm>
          <a:custGeom>
            <a:avLst/>
            <a:gdLst/>
            <a:ahLst/>
            <a:cxnLst/>
            <a:rect l="l" t="t" r="r" b="b"/>
            <a:pathLst>
              <a:path w="572" h="572" extrusionOk="0">
                <a:moveTo>
                  <a:pt x="275" y="1"/>
                </a:moveTo>
                <a:cubicBezTo>
                  <a:pt x="1" y="1"/>
                  <a:pt x="1" y="571"/>
                  <a:pt x="275" y="571"/>
                </a:cubicBezTo>
                <a:cubicBezTo>
                  <a:pt x="571" y="571"/>
                  <a:pt x="571" y="1"/>
                  <a:pt x="275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" name="Google Shape;8;p1"/>
          <p:cNvSpPr/>
          <p:nvPr/>
        </p:nvSpPr>
        <p:spPr>
          <a:xfrm>
            <a:off x="451557" y="7542422"/>
            <a:ext cx="36107" cy="24441"/>
          </a:xfrm>
          <a:custGeom>
            <a:avLst/>
            <a:gdLst/>
            <a:ahLst/>
            <a:cxnLst/>
            <a:rect l="l" t="t" r="r" b="b"/>
            <a:pathLst>
              <a:path w="845" h="572" extrusionOk="0">
                <a:moveTo>
                  <a:pt x="571" y="1"/>
                </a:moveTo>
                <a:cubicBezTo>
                  <a:pt x="0" y="1"/>
                  <a:pt x="0" y="572"/>
                  <a:pt x="571" y="572"/>
                </a:cubicBezTo>
                <a:cubicBezTo>
                  <a:pt x="845" y="572"/>
                  <a:pt x="845" y="1"/>
                  <a:pt x="571" y="1"/>
                </a:cubicBezTo>
                <a:close/>
              </a:path>
            </a:pathLst>
          </a:custGeom>
          <a:solidFill>
            <a:srgbClr val="72757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" name="Google Shape;9;p1"/>
          <p:cNvSpPr/>
          <p:nvPr/>
        </p:nvSpPr>
        <p:spPr>
          <a:xfrm>
            <a:off x="7485600" y="7591219"/>
            <a:ext cx="37089" cy="24399"/>
          </a:xfrm>
          <a:custGeom>
            <a:avLst/>
            <a:gdLst/>
            <a:ahLst/>
            <a:cxnLst/>
            <a:rect l="l" t="t" r="r" b="b"/>
            <a:pathLst>
              <a:path w="868" h="571" extrusionOk="0">
                <a:moveTo>
                  <a:pt x="571" y="0"/>
                </a:moveTo>
                <a:cubicBezTo>
                  <a:pt x="0" y="0"/>
                  <a:pt x="0" y="571"/>
                  <a:pt x="571" y="571"/>
                </a:cubicBezTo>
                <a:cubicBezTo>
                  <a:pt x="868" y="571"/>
                  <a:pt x="868" y="0"/>
                  <a:pt x="571" y="0"/>
                </a:cubicBezTo>
                <a:close/>
              </a:path>
            </a:pathLst>
          </a:custGeom>
          <a:solidFill>
            <a:srgbClr val="72757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" name="Google Shape;10;p1"/>
          <p:cNvSpPr/>
          <p:nvPr/>
        </p:nvSpPr>
        <p:spPr>
          <a:xfrm>
            <a:off x="11423938" y="7677022"/>
            <a:ext cx="36149" cy="24441"/>
          </a:xfrm>
          <a:custGeom>
            <a:avLst/>
            <a:gdLst/>
            <a:ahLst/>
            <a:cxnLst/>
            <a:rect l="l" t="t" r="r" b="b"/>
            <a:pathLst>
              <a:path w="846" h="572" extrusionOk="0">
                <a:moveTo>
                  <a:pt x="275" y="1"/>
                </a:moveTo>
                <a:cubicBezTo>
                  <a:pt x="1" y="1"/>
                  <a:pt x="1" y="571"/>
                  <a:pt x="275" y="571"/>
                </a:cubicBezTo>
                <a:cubicBezTo>
                  <a:pt x="845" y="571"/>
                  <a:pt x="845" y="1"/>
                  <a:pt x="275" y="1"/>
                </a:cubicBezTo>
                <a:close/>
              </a:path>
            </a:pathLst>
          </a:custGeom>
          <a:solidFill>
            <a:srgbClr val="72757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" name="Google Shape;11;p1"/>
          <p:cNvSpPr/>
          <p:nvPr/>
        </p:nvSpPr>
        <p:spPr>
          <a:xfrm>
            <a:off x="9839040" y="7555113"/>
            <a:ext cx="24441" cy="24441"/>
          </a:xfrm>
          <a:custGeom>
            <a:avLst/>
            <a:gdLst/>
            <a:ahLst/>
            <a:cxnLst/>
            <a:rect l="l" t="t" r="r" b="b"/>
            <a:pathLst>
              <a:path w="572" h="572" extrusionOk="0">
                <a:moveTo>
                  <a:pt x="275" y="1"/>
                </a:moveTo>
                <a:cubicBezTo>
                  <a:pt x="1" y="1"/>
                  <a:pt x="1" y="571"/>
                  <a:pt x="275" y="571"/>
                </a:cubicBezTo>
                <a:cubicBezTo>
                  <a:pt x="571" y="571"/>
                  <a:pt x="571" y="1"/>
                  <a:pt x="275" y="1"/>
                </a:cubicBezTo>
                <a:close/>
              </a:path>
            </a:pathLst>
          </a:custGeom>
          <a:solidFill>
            <a:srgbClr val="72757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" name="Google Shape;12;p1"/>
          <p:cNvSpPr txBox="1">
            <a:spLocks noGrp="1"/>
          </p:cNvSpPr>
          <p:nvPr>
            <p:ph type="title"/>
          </p:nvPr>
        </p:nvSpPr>
        <p:spPr>
          <a:xfrm>
            <a:off x="950967" y="593367"/>
            <a:ext cx="102904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osis"/>
              <a:buNone/>
              <a:defRPr sz="300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osis"/>
              <a:buNone/>
              <a:defRPr sz="300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osis"/>
              <a:buNone/>
              <a:defRPr sz="300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osis"/>
              <a:buNone/>
              <a:defRPr sz="300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osis"/>
              <a:buNone/>
              <a:defRPr sz="300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osis"/>
              <a:buNone/>
              <a:defRPr sz="300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osis"/>
              <a:buNone/>
              <a:defRPr sz="300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osis"/>
              <a:buNone/>
              <a:defRPr sz="300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osis"/>
              <a:buNone/>
              <a:defRPr sz="300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4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3421534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0" name="Google Shape;5770;p37"/>
          <p:cNvSpPr txBox="1">
            <a:spLocks noGrp="1"/>
          </p:cNvSpPr>
          <p:nvPr>
            <p:ph type="title"/>
          </p:nvPr>
        </p:nvSpPr>
        <p:spPr>
          <a:xfrm>
            <a:off x="950967" y="593367"/>
            <a:ext cx="10290400" cy="763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dirty="0"/>
              <a:t>Hertzsprung-Russell (HR)</a:t>
            </a:r>
            <a:br>
              <a:rPr lang="en" dirty="0"/>
            </a:br>
            <a:r>
              <a:rPr lang="en" dirty="0"/>
              <a:t>Diagrams</a:t>
            </a:r>
            <a:endParaRPr dirty="0"/>
          </a:p>
        </p:txBody>
      </p:sp>
      <p:sp>
        <p:nvSpPr>
          <p:cNvPr id="5771" name="Google Shape;5771;p37"/>
          <p:cNvSpPr txBox="1">
            <a:spLocks noGrp="1"/>
          </p:cNvSpPr>
          <p:nvPr>
            <p:ph type="body" idx="1"/>
          </p:nvPr>
        </p:nvSpPr>
        <p:spPr>
          <a:xfrm>
            <a:off x="950967" y="1732040"/>
            <a:ext cx="5145200" cy="4789712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indent="0">
              <a:buNone/>
            </a:pPr>
            <a:r>
              <a:rPr lang="en-US" dirty="0"/>
              <a:t>Mainly display temperature vs. luminosity, but many other useful trends are found within:</a:t>
            </a:r>
          </a:p>
          <a:p>
            <a:pPr marL="380990" indent="-380990"/>
            <a:r>
              <a:rPr lang="en-US" dirty="0"/>
              <a:t>Radius</a:t>
            </a:r>
          </a:p>
          <a:p>
            <a:pPr marL="380990" indent="-380990"/>
            <a:r>
              <a:rPr lang="en-US" dirty="0"/>
              <a:t>Mass</a:t>
            </a:r>
          </a:p>
          <a:p>
            <a:pPr marL="380990" indent="-380990"/>
            <a:r>
              <a:rPr lang="en-US" dirty="0"/>
              <a:t>Purple lines shown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Temperature divided into spectral classes as a convention: OBAFGKM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ZAMS is where stars live most of their lives in equilibrium, but evolution mainly covers how they evolve on and off this line</a:t>
            </a:r>
          </a:p>
        </p:txBody>
      </p:sp>
      <p:pic>
        <p:nvPicPr>
          <p:cNvPr id="2" name="Picture 2" descr="Hertzsprung–Russell diagram - Wikipedia">
            <a:extLst>
              <a:ext uri="{FF2B5EF4-FFF2-40B4-BE49-F238E27FC236}">
                <a16:creationId xmlns:a16="http://schemas.microsoft.com/office/drawing/2014/main" id="{4753F9D9-57D2-5E74-87EC-762A7F3A9E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515" y="349625"/>
            <a:ext cx="5111428" cy="5821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871907E-13A0-96AA-5A4F-AD7641314F23}"/>
              </a:ext>
            </a:extLst>
          </p:cNvPr>
          <p:cNvSpPr txBox="1"/>
          <p:nvPr/>
        </p:nvSpPr>
        <p:spPr>
          <a:xfrm>
            <a:off x="0" y="0"/>
            <a:ext cx="8707120" cy="707886"/>
          </a:xfrm>
          <a:prstGeom prst="rect">
            <a:avLst/>
          </a:prstGeom>
          <a:solidFill>
            <a:srgbClr val="FFFFFF"/>
          </a:solidFill>
          <a:ln w="76200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Leave this slide unchanged for reference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5B25FC7-F78E-BB87-019E-82403F87B3DD}"/>
              </a:ext>
            </a:extLst>
          </p:cNvPr>
          <p:cNvSpPr txBox="1"/>
          <p:nvPr/>
        </p:nvSpPr>
        <p:spPr>
          <a:xfrm>
            <a:off x="1" y="6273225"/>
            <a:ext cx="3749040" cy="584775"/>
          </a:xfrm>
          <a:prstGeom prst="rect">
            <a:avLst/>
          </a:prstGeom>
          <a:solidFill>
            <a:srgbClr val="FFFFFF"/>
          </a:solidFill>
          <a:ln w="76200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Put your names here</a:t>
            </a:r>
          </a:p>
        </p:txBody>
      </p:sp>
    </p:spTree>
    <p:extLst>
      <p:ext uri="{BB962C8B-B14F-4D97-AF65-F5344CB8AC3E}">
        <p14:creationId xmlns:p14="http://schemas.microsoft.com/office/powerpoint/2010/main" val="32746773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69">
          <a:extLst>
            <a:ext uri="{FF2B5EF4-FFF2-40B4-BE49-F238E27FC236}">
              <a16:creationId xmlns:a16="http://schemas.microsoft.com/office/drawing/2014/main" id="{340071A8-3305-D6DF-5C27-7B374DFECD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0" name="Google Shape;5770;p37">
            <a:extLst>
              <a:ext uri="{FF2B5EF4-FFF2-40B4-BE49-F238E27FC236}">
                <a16:creationId xmlns:a16="http://schemas.microsoft.com/office/drawing/2014/main" id="{5C7EB346-2C4C-E730-3AAE-0E4C53649F9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50967" y="593367"/>
            <a:ext cx="10290400" cy="763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dirty="0"/>
              <a:t>Hertzsprung-Russell (HR)</a:t>
            </a:r>
            <a:br>
              <a:rPr lang="en" dirty="0"/>
            </a:br>
            <a:r>
              <a:rPr lang="en" dirty="0"/>
              <a:t>Diagrams</a:t>
            </a:r>
            <a:endParaRPr dirty="0"/>
          </a:p>
        </p:txBody>
      </p:sp>
      <p:sp>
        <p:nvSpPr>
          <p:cNvPr id="5771" name="Google Shape;5771;p37">
            <a:extLst>
              <a:ext uri="{FF2B5EF4-FFF2-40B4-BE49-F238E27FC236}">
                <a16:creationId xmlns:a16="http://schemas.microsoft.com/office/drawing/2014/main" id="{4826D0E1-7CEA-8046-C96A-E5DC3B70764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50967" y="1732040"/>
            <a:ext cx="5145200" cy="4789712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indent="0">
              <a:buNone/>
            </a:pPr>
            <a:r>
              <a:rPr lang="en-US" dirty="0"/>
              <a:t>Mainly display temperature vs. luminosity, but many other useful trends are found within:</a:t>
            </a:r>
          </a:p>
          <a:p>
            <a:pPr marL="380990" indent="-380990"/>
            <a:r>
              <a:rPr lang="en-US" dirty="0"/>
              <a:t>Radius</a:t>
            </a:r>
          </a:p>
          <a:p>
            <a:pPr marL="380990" indent="-380990"/>
            <a:r>
              <a:rPr lang="en-US" dirty="0"/>
              <a:t>Mass</a:t>
            </a:r>
          </a:p>
          <a:p>
            <a:pPr marL="380990" indent="-380990"/>
            <a:r>
              <a:rPr lang="en-US" dirty="0"/>
              <a:t>Purple lines shown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Temperature divided into spectral classes as a convention: OBAFGKM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ZAMS is where stars live most of their lives in equilibrium, but evolution mainly covers how they evolve on and off this line</a:t>
            </a:r>
          </a:p>
        </p:txBody>
      </p:sp>
      <p:pic>
        <p:nvPicPr>
          <p:cNvPr id="2" name="Picture 2" descr="Hertzsprung–Russell diagram - Wikipedia">
            <a:extLst>
              <a:ext uri="{FF2B5EF4-FFF2-40B4-BE49-F238E27FC236}">
                <a16:creationId xmlns:a16="http://schemas.microsoft.com/office/drawing/2014/main" id="{5A20E846-AC77-ADB2-3C59-9F2D1488E3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515" y="349625"/>
            <a:ext cx="5111428" cy="5821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DBB5B04-3D8E-45DD-DEBC-37C698677F99}"/>
              </a:ext>
            </a:extLst>
          </p:cNvPr>
          <p:cNvSpPr txBox="1"/>
          <p:nvPr/>
        </p:nvSpPr>
        <p:spPr>
          <a:xfrm>
            <a:off x="3523567" y="102406"/>
            <a:ext cx="3837940" cy="707886"/>
          </a:xfrm>
          <a:prstGeom prst="rect">
            <a:avLst/>
          </a:prstGeom>
          <a:solidFill>
            <a:srgbClr val="FFFFFF"/>
          </a:solidFill>
          <a:ln w="76200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Change this slide</a:t>
            </a:r>
          </a:p>
        </p:txBody>
      </p:sp>
    </p:spTree>
    <p:extLst>
      <p:ext uri="{BB962C8B-B14F-4D97-AF65-F5344CB8AC3E}">
        <p14:creationId xmlns:p14="http://schemas.microsoft.com/office/powerpoint/2010/main" val="2974363469"/>
      </p:ext>
    </p:extLst>
  </p:cSld>
  <p:clrMapOvr>
    <a:masterClrMapping/>
  </p:clrMapOvr>
</p:sld>
</file>

<file path=ppt/theme/theme1.xml><?xml version="1.0" encoding="utf-8"?>
<a:theme xmlns:a="http://schemas.openxmlformats.org/drawingml/2006/main" name="Dark Astronomy Thesis by Slidesgo">
  <a:themeElements>
    <a:clrScheme name="Simple Light">
      <a:dk1>
        <a:srgbClr val="FFFFFF"/>
      </a:dk1>
      <a:lt1>
        <a:srgbClr val="000000"/>
      </a:lt1>
      <a:dk2>
        <a:srgbClr val="D0E0E3"/>
      </a:dk2>
      <a:lt2>
        <a:srgbClr val="76A5AF"/>
      </a:lt2>
      <a:accent1>
        <a:srgbClr val="45818E"/>
      </a:accent1>
      <a:accent2>
        <a:srgbClr val="134F5C"/>
      </a:accent2>
      <a:accent3>
        <a:srgbClr val="EA9999"/>
      </a:accent3>
      <a:accent4>
        <a:srgbClr val="F4CCCC"/>
      </a:accent4>
      <a:accent5>
        <a:srgbClr val="FFF2CC"/>
      </a:accent5>
      <a:accent6>
        <a:srgbClr val="FFE599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993</TotalTime>
  <Words>135</Words>
  <Application>Microsoft Office PowerPoint</Application>
  <PresentationFormat>Widescreen</PresentationFormat>
  <Paragraphs>21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Aptos</vt:lpstr>
      <vt:lpstr>Arial</vt:lpstr>
      <vt:lpstr>Calibri</vt:lpstr>
      <vt:lpstr>Dosis</vt:lpstr>
      <vt:lpstr>Hind Siliguri Medium</vt:lpstr>
      <vt:lpstr>Nunito</vt:lpstr>
      <vt:lpstr>Dark Astronomy Thesis by Slidesgo</vt:lpstr>
      <vt:lpstr>Hertzsprung-Russell (HR) Diagrams</vt:lpstr>
      <vt:lpstr>Hertzsprung-Russell (HR) Diagrams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Tarr, Steven W</dc:creator>
  <cp:lastModifiedBy>Tarr, Steven W</cp:lastModifiedBy>
  <cp:revision>4</cp:revision>
  <dcterms:created xsi:type="dcterms:W3CDTF">2025-01-06T23:24:30Z</dcterms:created>
  <dcterms:modified xsi:type="dcterms:W3CDTF">2026-06-29T15:31:09Z</dcterms:modified>
</cp:coreProperties>
</file>