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82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8A049-E8B5-7934-FE2A-D0295E10A2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A6AB8-B865-A8E6-F17B-6D16DF5644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E422F-286A-A217-4A54-235A207B3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4325D-4415-C8C1-71A2-589DCE6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56544-61EB-0752-2147-29BB40974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15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FA294-8926-B7A6-F9D3-D1DDD9FB9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BFC3CF-67DB-103A-F855-B2D65B87E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3A258-A70D-3542-67CC-A5ADC08C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A4DCB-403F-8F19-3233-220B3EEC2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FA70D1-C06C-6CFD-CA0D-71BC7CAE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90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B3387F-2444-752E-127E-E18417A332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C506F-7B23-CD54-F49D-E32771A61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6984F-3B04-FD4C-1A32-426CEB03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565B4-707F-2937-8074-85FC3C38B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3759B-B532-1E7D-12F2-04277897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8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D4D81-7E24-E5AB-7583-441BFC665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98097-3706-A243-DDCF-BAE830F11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C78B0-F895-863E-87E7-86B399428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4B231-1CB8-649F-DB1A-44B3058C7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AE044-369C-F217-DFA8-790A6020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8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371AC-9C4B-618F-CD59-5944F346F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B6EFE-087B-6396-3AE4-4ACCBA8FC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CE82B-06BE-C845-CD95-04FBE3332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8E26F-89F6-A381-BB8D-E00719633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A137-19DF-2CAB-EF56-A26D4D96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9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D7A73-AAC7-3D1C-9255-56D7373F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D367B-6A7B-78DB-6527-B425439DA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9C0D8-AA4B-C95C-AA9A-47D185067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40E4B-773D-3E71-CF83-75FFC5C5B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86FB6-5C08-2507-F560-B992E8E30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59DAD-8768-3DBB-6A6A-14983DEF1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8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066D7-E9CB-5134-26E9-1837F79E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B512E-D387-1072-2506-83F6D370B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A54422-7A07-6576-4A50-69D2B7D42E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A5AD6F-5020-C9CA-1AA5-7797F1A496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F598D6-F0DD-160A-D277-59B6FDF760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A0E1FB-30CA-1DEB-D16D-55F5C3DA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11F2F3-ADAF-6AEE-C152-EDEE1BEB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39509A-234B-F5A7-534E-1B765979F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66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1D497-DE19-C50F-4322-F047F82DF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195EAE-2871-2FE1-B283-828C3F96B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1AECEC-FA3C-1F61-3B7F-C22E0B091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4CB16D-D5BD-2FFB-0BAB-A9B41CE30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3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D46778-DE20-03D1-667D-C623AF781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B1662F-6655-02A3-BD3A-A2EE862F4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A33A2-77E6-D25F-9528-448D2F9AA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70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C30AC-B88C-6BBE-1B4B-7B1F698F5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6C666-8F80-10F4-E977-EECFEB069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4AE782-CAD2-4A7B-7F01-998D7579E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0A0995-3B73-F48D-7899-9CA098675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72401A-1B16-56A9-9A23-2535AA8BE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FEC06E-23B4-EDDC-96BA-91581D76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7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878E0-CF20-E493-7D25-C1EBE84F5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4533C1-01D8-4750-E62E-D34E1EC9E2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F1A11C-01FB-F91F-4342-91D7D9F7A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B1241B-44E8-07D4-2395-7EC770AA6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B9757-67A0-6233-D92F-F1A733B4E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571DF5-19BA-6470-27B9-9C4BEA2A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5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9B9980-3E50-7422-0874-5A63FEF36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9E37D-3312-CC45-5505-7F72EC500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B80585-2E56-ADCE-E519-31C02A1B5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4F8792-951E-4095-AE04-27989178FE56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EAE5B-9BD0-B08C-96C9-FAC28C78AC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F29FB-2844-12CF-412E-2018146E8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F1C844-4E62-48ED-9C4A-141D808CF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2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DDC947-83E4-703B-A50F-A4803212A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6F54A-5D3B-953D-1670-35802A82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Varying parameters changes maps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53D6E5-9593-75F5-B338-78E6355465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81550" y="1679275"/>
                <a:ext cx="6826241" cy="4813600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lnSpc>
                    <a:spcPct val="110000"/>
                  </a:lnSpc>
                </a:pPr>
                <a:r>
                  <a:rPr lang="en-US" sz="2600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We can vary </a:t>
                </a:r>
                <a:r>
                  <a:rPr lang="en-US" sz="2600" dirty="0"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quality factor Q to get a better idea of time or frequency</a:t>
                </a:r>
              </a:p>
              <a:p>
                <a:pPr marL="457200" indent="-457200">
                  <a:lnSpc>
                    <a:spcPct val="110000"/>
                  </a:lnSpc>
                </a:pPr>
                <a:endParaRPr lang="en-US" sz="18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𝑄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𝑓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Δ</m:t>
                          </m:r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𝑓</m:t>
                          </m:r>
                        </m:den>
                      </m:f>
                    </m:oMath>
                  </m:oMathPara>
                </a14:m>
                <a:endParaRPr lang="en-US" sz="26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0" indent="0">
                  <a:buNone/>
                </a:pPr>
                <a:endParaRPr lang="en-US" sz="18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342900" indent="-342900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r>
                  <a:rPr lang="en-US" sz="2600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Heisenberg-Gabor Uncertainty Principle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𝑡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𝑓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 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4</m:t>
                          </m:r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𝜋</m:t>
                          </m:r>
                        </m:den>
                      </m:f>
                    </m:oMath>
                  </m:oMathPara>
                </a14:m>
                <a:endParaRPr lang="en-US" sz="2600" b="1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53D6E5-9593-75F5-B338-78E6355465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1550" y="1679275"/>
                <a:ext cx="6826241" cy="4813600"/>
              </a:xfrm>
              <a:blipFill>
                <a:blip r:embed="rId2"/>
                <a:stretch>
                  <a:fillRect l="-1487" t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49E3A83-5288-77D5-9BB1-4B5EBEA6A940}"/>
              </a:ext>
            </a:extLst>
          </p:cNvPr>
          <p:cNvSpPr txBox="1"/>
          <p:nvPr/>
        </p:nvSpPr>
        <p:spPr>
          <a:xfrm>
            <a:off x="8809065" y="360763"/>
            <a:ext cx="2843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GW200311_115853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0E6968-3652-A68F-C5FE-6682F52683D0}"/>
              </a:ext>
            </a:extLst>
          </p:cNvPr>
          <p:cNvSpPr txBox="1"/>
          <p:nvPr/>
        </p:nvSpPr>
        <p:spPr>
          <a:xfrm>
            <a:off x="8117608" y="4241095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2FF174-7DDD-A024-4F74-61DBAE0D22CE}"/>
              </a:ext>
            </a:extLst>
          </p:cNvPr>
          <p:cNvSpPr txBox="1"/>
          <p:nvPr/>
        </p:nvSpPr>
        <p:spPr>
          <a:xfrm>
            <a:off x="8117609" y="6211910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F8F0B-A793-73C0-06C3-9DC4CA16516E}"/>
              </a:ext>
            </a:extLst>
          </p:cNvPr>
          <p:cNvSpPr txBox="1"/>
          <p:nvPr/>
        </p:nvSpPr>
        <p:spPr>
          <a:xfrm>
            <a:off x="8216084" y="2291347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Q=4</a:t>
            </a:r>
          </a:p>
        </p:txBody>
      </p:sp>
      <p:pic>
        <p:nvPicPr>
          <p:cNvPr id="13" name="Picture 12" descr="A blue and green lines&#10;&#10;Description automatically generated with medium confidence">
            <a:extLst>
              <a:ext uri="{FF2B5EF4-FFF2-40B4-BE49-F238E27FC236}">
                <a16:creationId xmlns:a16="http://schemas.microsoft.com/office/drawing/2014/main" id="{A05BE164-C00D-FC87-1258-5DF4BDA41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560" y="785173"/>
            <a:ext cx="2647705" cy="1847760"/>
          </a:xfrm>
          <a:prstGeom prst="rect">
            <a:avLst/>
          </a:prstGeom>
        </p:spPr>
      </p:pic>
      <p:pic>
        <p:nvPicPr>
          <p:cNvPr id="15" name="Picture 14" descr="A blue and green waves&#10;&#10;Description automatically generated with medium confidence">
            <a:extLst>
              <a:ext uri="{FF2B5EF4-FFF2-40B4-BE49-F238E27FC236}">
                <a16:creationId xmlns:a16="http://schemas.microsoft.com/office/drawing/2014/main" id="{CB2F3227-EBD5-6C43-5225-9A5D8133B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5559" y="2749982"/>
            <a:ext cx="2647705" cy="1847760"/>
          </a:xfrm>
          <a:prstGeom prst="rect">
            <a:avLst/>
          </a:prstGeom>
        </p:spPr>
      </p:pic>
      <p:pic>
        <p:nvPicPr>
          <p:cNvPr id="17" name="Picture 16" descr="A blue and green gradient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2AB339C-DE5B-5E4B-F19B-F1F84B0080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558" y="4714792"/>
            <a:ext cx="2647705" cy="18477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F70BCC-813A-E872-146A-40DB51FC427F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Leave this slide unchanged for reference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066274-DBC0-0F68-B963-9F543B6A6653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335415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F838F8-41BE-3CAA-CBB3-FDC8409E5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320A1-B5D5-DAAC-3AE2-CF5A24071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Varying parameters changes maps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6675298-34D2-2B12-F636-F61A069B129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81550" y="1679275"/>
                <a:ext cx="6826241" cy="4813600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lnSpc>
                    <a:spcPct val="110000"/>
                  </a:lnSpc>
                </a:pPr>
                <a:r>
                  <a:rPr lang="en-US" sz="2600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We can vary </a:t>
                </a:r>
                <a:r>
                  <a:rPr lang="en-US" sz="2600" dirty="0"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quality factor Q to get a better idea of time or frequency</a:t>
                </a:r>
              </a:p>
              <a:p>
                <a:pPr marL="457200" indent="-457200">
                  <a:lnSpc>
                    <a:spcPct val="110000"/>
                  </a:lnSpc>
                </a:pPr>
                <a:endParaRPr lang="en-US" sz="18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𝑄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𝑓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Δ</m:t>
                          </m:r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𝑓</m:t>
                          </m:r>
                        </m:den>
                      </m:f>
                    </m:oMath>
                  </m:oMathPara>
                </a14:m>
                <a:endParaRPr lang="en-US" sz="26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0" indent="0">
                  <a:buNone/>
                </a:pPr>
                <a:endParaRPr lang="en-US" sz="1800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342900" indent="-342900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r>
                  <a:rPr lang="en-US" sz="2600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Heisenberg-Gabor Uncertainty Principle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𝑡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𝑓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≥</m:t>
                      </m:r>
                      <m:r>
                        <a:rPr lang="en-US" sz="2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 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4</m:t>
                          </m:r>
                          <m:r>
                            <a:rPr lang="en-US" sz="2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𝜋</m:t>
                          </m:r>
                        </m:den>
                      </m:f>
                    </m:oMath>
                  </m:oMathPara>
                </a14:m>
                <a:endParaRPr lang="en-US" sz="2600" b="1" dirty="0">
                  <a:solidFill>
                    <a:schemeClr val="tx1"/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53D6E5-9593-75F5-B338-78E6355465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81550" y="1679275"/>
                <a:ext cx="6826241" cy="4813600"/>
              </a:xfrm>
              <a:blipFill>
                <a:blip r:embed="rId2"/>
                <a:stretch>
                  <a:fillRect l="-1487" t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0D647EB0-037C-06EF-1703-822049584B8F}"/>
              </a:ext>
            </a:extLst>
          </p:cNvPr>
          <p:cNvSpPr txBox="1"/>
          <p:nvPr/>
        </p:nvSpPr>
        <p:spPr>
          <a:xfrm>
            <a:off x="8809065" y="360763"/>
            <a:ext cx="2843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GW200311_115853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A0AA50-7E6A-D305-688E-01C67B8CAD07}"/>
              </a:ext>
            </a:extLst>
          </p:cNvPr>
          <p:cNvSpPr txBox="1"/>
          <p:nvPr/>
        </p:nvSpPr>
        <p:spPr>
          <a:xfrm>
            <a:off x="8117608" y="4241095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1E2298-A90A-DE03-72AC-5F094A803779}"/>
              </a:ext>
            </a:extLst>
          </p:cNvPr>
          <p:cNvSpPr txBox="1"/>
          <p:nvPr/>
        </p:nvSpPr>
        <p:spPr>
          <a:xfrm>
            <a:off x="8117609" y="6211910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1B17F-33E0-76DC-16C4-D9E6B215FC52}"/>
              </a:ext>
            </a:extLst>
          </p:cNvPr>
          <p:cNvSpPr txBox="1"/>
          <p:nvPr/>
        </p:nvSpPr>
        <p:spPr>
          <a:xfrm>
            <a:off x="8216084" y="2291347"/>
            <a:ext cx="958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Q=4</a:t>
            </a:r>
          </a:p>
        </p:txBody>
      </p:sp>
      <p:pic>
        <p:nvPicPr>
          <p:cNvPr id="13" name="Picture 12" descr="A blue and green lines&#10;&#10;Description automatically generated with medium confidence">
            <a:extLst>
              <a:ext uri="{FF2B5EF4-FFF2-40B4-BE49-F238E27FC236}">
                <a16:creationId xmlns:a16="http://schemas.microsoft.com/office/drawing/2014/main" id="{FE7BC43E-0041-41AA-FC3C-8C1FB3CE5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560" y="785173"/>
            <a:ext cx="2647705" cy="1847760"/>
          </a:xfrm>
          <a:prstGeom prst="rect">
            <a:avLst/>
          </a:prstGeom>
        </p:spPr>
      </p:pic>
      <p:pic>
        <p:nvPicPr>
          <p:cNvPr id="15" name="Picture 14" descr="A blue and green waves&#10;&#10;Description automatically generated with medium confidence">
            <a:extLst>
              <a:ext uri="{FF2B5EF4-FFF2-40B4-BE49-F238E27FC236}">
                <a16:creationId xmlns:a16="http://schemas.microsoft.com/office/drawing/2014/main" id="{A82954D1-4E6F-B084-7D69-82B0870ED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5559" y="2749982"/>
            <a:ext cx="2647705" cy="1847760"/>
          </a:xfrm>
          <a:prstGeom prst="rect">
            <a:avLst/>
          </a:prstGeom>
        </p:spPr>
      </p:pic>
      <p:pic>
        <p:nvPicPr>
          <p:cNvPr id="17" name="Picture 16" descr="A blue and green gradient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F26050EF-07C6-9481-662B-EEEC839305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558" y="4714792"/>
            <a:ext cx="2647705" cy="1847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30E8FC-B167-7760-C1B2-F1ECC82BBD81}"/>
              </a:ext>
            </a:extLst>
          </p:cNvPr>
          <p:cNvSpPr txBox="1"/>
          <p:nvPr/>
        </p:nvSpPr>
        <p:spPr>
          <a:xfrm>
            <a:off x="4177030" y="0"/>
            <a:ext cx="3837940" cy="70788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860944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89</Words>
  <Application>Microsoft Office PowerPoint</Application>
  <PresentationFormat>Widescreen</PresentationFormat>
  <Paragraphs>25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Cambria Math</vt:lpstr>
      <vt:lpstr>Montserrat Light</vt:lpstr>
      <vt:lpstr>Office Theme</vt:lpstr>
      <vt:lpstr>Varying parameters changes maps</vt:lpstr>
      <vt:lpstr>Varying parameters changes maps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2025-01-08T00:16:22Z</dcterms:modified>
</cp:coreProperties>
</file>