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5.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6.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7.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8.xml" ContentType="application/vnd.openxmlformats-officedocument.theme+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9.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0.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1.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2.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3.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4.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5.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16.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theme/theme17.xml" ContentType="application/vnd.openxmlformats-officedocument.theme+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18.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19.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 id="2147483716" r:id="rId3"/>
    <p:sldMasterId id="2147483733" r:id="rId4"/>
    <p:sldMasterId id="2147483780" r:id="rId5"/>
    <p:sldMasterId id="2147483792" r:id="rId6"/>
    <p:sldMasterId id="2147483815" r:id="rId7"/>
    <p:sldMasterId id="2147483840" r:id="rId8"/>
    <p:sldMasterId id="2147483858" r:id="rId9"/>
    <p:sldMasterId id="2147483870" r:id="rId10"/>
    <p:sldMasterId id="2147483874" r:id="rId11"/>
    <p:sldMasterId id="2147483911" r:id="rId12"/>
    <p:sldMasterId id="2147483973" r:id="rId13"/>
    <p:sldMasterId id="2147483991" r:id="rId14"/>
    <p:sldMasterId id="2147484002" r:id="rId15"/>
    <p:sldMasterId id="2147484048" r:id="rId16"/>
    <p:sldMasterId id="2147484063" r:id="rId17"/>
    <p:sldMasterId id="2147484103" r:id="rId18"/>
    <p:sldMasterId id="2147484137" r:id="rId19"/>
    <p:sldMasterId id="2147484169" r:id="rId20"/>
  </p:sldMasterIdLst>
  <p:notesMasterIdLst>
    <p:notesMasterId r:id="rId56"/>
  </p:notesMasterIdLst>
  <p:sldIdLst>
    <p:sldId id="256" r:id="rId21"/>
    <p:sldId id="259" r:id="rId22"/>
    <p:sldId id="258" r:id="rId23"/>
    <p:sldId id="470" r:id="rId24"/>
    <p:sldId id="473" r:id="rId25"/>
    <p:sldId id="261" r:id="rId26"/>
    <p:sldId id="462" r:id="rId27"/>
    <p:sldId id="471" r:id="rId28"/>
    <p:sldId id="272" r:id="rId29"/>
    <p:sldId id="381" r:id="rId30"/>
    <p:sldId id="455" r:id="rId31"/>
    <p:sldId id="263" r:id="rId32"/>
    <p:sldId id="265" r:id="rId33"/>
    <p:sldId id="453" r:id="rId34"/>
    <p:sldId id="454" r:id="rId35"/>
    <p:sldId id="365" r:id="rId36"/>
    <p:sldId id="460" r:id="rId37"/>
    <p:sldId id="371" r:id="rId38"/>
    <p:sldId id="463" r:id="rId39"/>
    <p:sldId id="368" r:id="rId40"/>
    <p:sldId id="456" r:id="rId41"/>
    <p:sldId id="377" r:id="rId42"/>
    <p:sldId id="432" r:id="rId43"/>
    <p:sldId id="382" r:id="rId44"/>
    <p:sldId id="450" r:id="rId45"/>
    <p:sldId id="451" r:id="rId46"/>
    <p:sldId id="363" r:id="rId47"/>
    <p:sldId id="383" r:id="rId48"/>
    <p:sldId id="461" r:id="rId49"/>
    <p:sldId id="388" r:id="rId50"/>
    <p:sldId id="356" r:id="rId51"/>
    <p:sldId id="391" r:id="rId52"/>
    <p:sldId id="288" r:id="rId53"/>
    <p:sldId id="370" r:id="rId54"/>
    <p:sldId id="380"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Remarks" id="{581CAC34-A6A4-4050-A1E1-682BD70F4B65}">
          <p14:sldIdLst>
            <p14:sldId id="256"/>
            <p14:sldId id="259"/>
            <p14:sldId id="258"/>
          </p14:sldIdLst>
        </p14:section>
        <p14:section name="Lecture" id="{1BCE1E2F-0C9F-403C-A324-668A77DD8B7C}">
          <p14:sldIdLst>
            <p14:sldId id="470"/>
            <p14:sldId id="473"/>
            <p14:sldId id="261"/>
            <p14:sldId id="462"/>
            <p14:sldId id="471"/>
          </p14:sldIdLst>
        </p14:section>
        <p14:section name="Student Slides" id="{A209AA69-289C-43C6-8A40-E489E81ACEBC}">
          <p14:sldIdLst>
            <p14:sldId id="272"/>
            <p14:sldId id="381"/>
            <p14:sldId id="455"/>
            <p14:sldId id="263"/>
            <p14:sldId id="265"/>
            <p14:sldId id="453"/>
            <p14:sldId id="454"/>
            <p14:sldId id="365"/>
            <p14:sldId id="460"/>
            <p14:sldId id="371"/>
          </p14:sldIdLst>
        </p14:section>
        <p14:section name="Activity" id="{DE96D6EA-F531-49D7-9759-9D308C793DE3}">
          <p14:sldIdLst>
            <p14:sldId id="463"/>
          </p14:sldIdLst>
        </p14:section>
        <p14:section name="Extra examples" id="{6BB1E598-A3AB-47D7-9699-6C5B0DAE46F3}">
          <p14:sldIdLst>
            <p14:sldId id="368"/>
            <p14:sldId id="456"/>
            <p14:sldId id="377"/>
            <p14:sldId id="432"/>
            <p14:sldId id="382"/>
            <p14:sldId id="450"/>
            <p14:sldId id="451"/>
            <p14:sldId id="363"/>
            <p14:sldId id="383"/>
            <p14:sldId id="461"/>
            <p14:sldId id="388"/>
            <p14:sldId id="356"/>
            <p14:sldId id="391"/>
            <p14:sldId id="288"/>
            <p14:sldId id="370"/>
            <p14:sldId id="3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FE"/>
    <a:srgbClr val="663333"/>
    <a:srgbClr val="225522"/>
    <a:srgbClr val="222255"/>
    <a:srgbClr val="BBCCEE"/>
    <a:srgbClr val="FFCCCC"/>
    <a:srgbClr val="CCDDAA"/>
    <a:srgbClr val="747474"/>
    <a:srgbClr val="15D11B"/>
    <a:srgbClr val="1B0C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A16452-C405-423E-B6B7-A0FC0D9F46C9}" v="5" dt="2026-03-25T18:05:46.1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0" autoAdjust="0"/>
    <p:restoredTop sz="92549" autoAdjust="0"/>
  </p:normalViewPr>
  <p:slideViewPr>
    <p:cSldViewPr snapToGrid="0">
      <p:cViewPr varScale="1">
        <p:scale>
          <a:sx n="73" d="100"/>
          <a:sy n="73" d="100"/>
        </p:scale>
        <p:origin x="1157" y="43"/>
      </p:cViewPr>
      <p:guideLst/>
    </p:cSldViewPr>
  </p:slideViewPr>
  <p:notesTextViewPr>
    <p:cViewPr>
      <p:scale>
        <a:sx n="1" d="1"/>
        <a:sy n="1" d="1"/>
      </p:scale>
      <p:origin x="0" y="0"/>
    </p:cViewPr>
  </p:notesTextViewPr>
  <p:sorterViewPr>
    <p:cViewPr>
      <p:scale>
        <a:sx n="100" d="100"/>
        <a:sy n="100" d="100"/>
      </p:scale>
      <p:origin x="0" y="-661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6.xml"/><Relationship Id="rId39" Type="http://schemas.openxmlformats.org/officeDocument/2006/relationships/slide" Target="slides/slide19.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slide" Target="slides/slide22.xml"/><Relationship Id="rId47" Type="http://schemas.openxmlformats.org/officeDocument/2006/relationships/slide" Target="slides/slide27.xml"/><Relationship Id="rId50" Type="http://schemas.openxmlformats.org/officeDocument/2006/relationships/slide" Target="slides/slide30.xml"/><Relationship Id="rId55" Type="http://schemas.openxmlformats.org/officeDocument/2006/relationships/slide" Target="slides/slide35.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9.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viewProps" Target="viewProps.xml"/><Relationship Id="rId5" Type="http://schemas.openxmlformats.org/officeDocument/2006/relationships/slideMaster" Target="slideMasters/slideMaster5.xml"/><Relationship Id="rId61" Type="http://schemas.microsoft.com/office/2016/11/relationships/changesInfo" Target="changesInfos/changesInfo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21.xml"/><Relationship Id="rId54" Type="http://schemas.openxmlformats.org/officeDocument/2006/relationships/slide" Target="slides/slide34.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Tarr" userId="3263079472_tp_dropbox_plus" providerId="OAuth2" clId="{149A3417-34EC-4700-9C86-8F0EAFF693DE}"/>
    <pc:docChg chg="undo custSel modSld delMainMaster modMainMaster">
      <pc:chgData name="Steven Tarr" userId="3263079472_tp_dropbox_plus" providerId="OAuth2" clId="{149A3417-34EC-4700-9C86-8F0EAFF693DE}" dt="2026-03-25T18:05:51.868" v="49" actId="478"/>
      <pc:docMkLst>
        <pc:docMk/>
      </pc:docMkLst>
      <pc:sldChg chg="modSp mod modClrScheme chgLayout">
        <pc:chgData name="Steven Tarr" userId="3263079472_tp_dropbox_plus" providerId="OAuth2" clId="{149A3417-34EC-4700-9C86-8F0EAFF693DE}" dt="2026-03-25T18:04:09.079" v="9"/>
        <pc:sldMkLst>
          <pc:docMk/>
          <pc:sldMk cId="1087161266" sldId="288"/>
        </pc:sldMkLst>
        <pc:spChg chg="mod ord">
          <ac:chgData name="Steven Tarr" userId="3263079472_tp_dropbox_plus" providerId="OAuth2" clId="{149A3417-34EC-4700-9C86-8F0EAFF693DE}" dt="2026-03-25T18:04:09.079" v="9"/>
          <ac:spMkLst>
            <pc:docMk/>
            <pc:sldMk cId="1087161266" sldId="288"/>
            <ac:spMk id="2" creationId="{C72322B2-42AD-4246-31A8-FBA805641D4C}"/>
          </ac:spMkLst>
        </pc:spChg>
        <pc:spChg chg="mod ord">
          <ac:chgData name="Steven Tarr" userId="3263079472_tp_dropbox_plus" providerId="OAuth2" clId="{149A3417-34EC-4700-9C86-8F0EAFF693DE}" dt="2026-03-25T18:04:09.079" v="9"/>
          <ac:spMkLst>
            <pc:docMk/>
            <pc:sldMk cId="1087161266" sldId="288"/>
            <ac:spMk id="3" creationId="{00C5F1BC-7762-96D3-58EF-737182F4D1CB}"/>
          </ac:spMkLst>
        </pc:spChg>
      </pc:sldChg>
      <pc:sldChg chg="modSp mod modClrScheme chgLayout">
        <pc:chgData name="Steven Tarr" userId="3263079472_tp_dropbox_plus" providerId="OAuth2" clId="{149A3417-34EC-4700-9C86-8F0EAFF693DE}" dt="2026-03-25T18:04:09.079" v="9"/>
        <pc:sldMkLst>
          <pc:docMk/>
          <pc:sldMk cId="2677740815" sldId="388"/>
        </pc:sldMkLst>
        <pc:spChg chg="mod ord">
          <ac:chgData name="Steven Tarr" userId="3263079472_tp_dropbox_plus" providerId="OAuth2" clId="{149A3417-34EC-4700-9C86-8F0EAFF693DE}" dt="2026-03-25T18:04:09.079" v="9"/>
          <ac:spMkLst>
            <pc:docMk/>
            <pc:sldMk cId="2677740815" sldId="388"/>
            <ac:spMk id="2" creationId="{E0278D93-ECBA-B69B-9E78-30205037D2D2}"/>
          </ac:spMkLst>
        </pc:spChg>
        <pc:spChg chg="mod ord">
          <ac:chgData name="Steven Tarr" userId="3263079472_tp_dropbox_plus" providerId="OAuth2" clId="{149A3417-34EC-4700-9C86-8F0EAFF693DE}" dt="2026-03-25T18:04:09.079" v="9"/>
          <ac:spMkLst>
            <pc:docMk/>
            <pc:sldMk cId="2677740815" sldId="388"/>
            <ac:spMk id="3" creationId="{BF7D362C-D230-B7C3-2F12-C7B2B3CCDBB5}"/>
          </ac:spMkLst>
        </pc:spChg>
      </pc:sldChg>
      <pc:sldChg chg="modSp mod modClrScheme chgLayout">
        <pc:chgData name="Steven Tarr" userId="3263079472_tp_dropbox_plus" providerId="OAuth2" clId="{149A3417-34EC-4700-9C86-8F0EAFF693DE}" dt="2026-03-25T18:04:09.079" v="9"/>
        <pc:sldMkLst>
          <pc:docMk/>
          <pc:sldMk cId="937286474" sldId="455"/>
        </pc:sldMkLst>
        <pc:spChg chg="mod ord">
          <ac:chgData name="Steven Tarr" userId="3263079472_tp_dropbox_plus" providerId="OAuth2" clId="{149A3417-34EC-4700-9C86-8F0EAFF693DE}" dt="2026-03-25T18:04:09.079" v="9"/>
          <ac:spMkLst>
            <pc:docMk/>
            <pc:sldMk cId="937286474" sldId="455"/>
            <ac:spMk id="2" creationId="{5B7DC6F9-2140-B880-820E-D03C6BDA977C}"/>
          </ac:spMkLst>
        </pc:spChg>
        <pc:picChg chg="mod ord">
          <ac:chgData name="Steven Tarr" userId="3263079472_tp_dropbox_plus" providerId="OAuth2" clId="{149A3417-34EC-4700-9C86-8F0EAFF693DE}" dt="2026-03-25T18:04:09.079" v="9"/>
          <ac:picMkLst>
            <pc:docMk/>
            <pc:sldMk cId="937286474" sldId="455"/>
            <ac:picMk id="4" creationId="{61F4CEDE-291E-08C3-9F9B-5629006EDE0C}"/>
          </ac:picMkLst>
        </pc:picChg>
      </pc:sldChg>
      <pc:sldChg chg="addSp delSp modSp mod">
        <pc:chgData name="Steven Tarr" userId="3263079472_tp_dropbox_plus" providerId="OAuth2" clId="{149A3417-34EC-4700-9C86-8F0EAFF693DE}" dt="2026-03-25T18:05:51.868" v="49" actId="478"/>
        <pc:sldMkLst>
          <pc:docMk/>
          <pc:sldMk cId="994397295" sldId="462"/>
        </pc:sldMkLst>
        <pc:spChg chg="add del mod">
          <ac:chgData name="Steven Tarr" userId="3263079472_tp_dropbox_plus" providerId="OAuth2" clId="{149A3417-34EC-4700-9C86-8F0EAFF693DE}" dt="2026-03-25T18:05:51.868" v="49" actId="478"/>
          <ac:spMkLst>
            <pc:docMk/>
            <pc:sldMk cId="994397295" sldId="462"/>
            <ac:spMk id="4" creationId="{1E79E215-4E75-CD41-5FD7-11ECCE04E671}"/>
          </ac:spMkLst>
        </pc:spChg>
        <pc:spChg chg="add del mod">
          <ac:chgData name="Steven Tarr" userId="3263079472_tp_dropbox_plus" providerId="OAuth2" clId="{149A3417-34EC-4700-9C86-8F0EAFF693DE}" dt="2026-03-25T18:05:51.868" v="49" actId="478"/>
          <ac:spMkLst>
            <pc:docMk/>
            <pc:sldMk cId="994397295" sldId="462"/>
            <ac:spMk id="6" creationId="{320BEDA7-B9E2-F7E7-500E-5776829197C7}"/>
          </ac:spMkLst>
        </pc:spChg>
        <pc:spChg chg="add del mod">
          <ac:chgData name="Steven Tarr" userId="3263079472_tp_dropbox_plus" providerId="OAuth2" clId="{149A3417-34EC-4700-9C86-8F0EAFF693DE}" dt="2026-03-25T18:05:32.826" v="36" actId="11529"/>
          <ac:spMkLst>
            <pc:docMk/>
            <pc:sldMk cId="994397295" sldId="462"/>
            <ac:spMk id="12" creationId="{5EC66023-3FB4-9107-C5F3-E957AF78D7C9}"/>
          </ac:spMkLst>
        </pc:spChg>
        <pc:picChg chg="mod">
          <ac:chgData name="Steven Tarr" userId="3263079472_tp_dropbox_plus" providerId="OAuth2" clId="{149A3417-34EC-4700-9C86-8F0EAFF693DE}" dt="2026-03-25T18:03:45.612" v="1" actId="14100"/>
          <ac:picMkLst>
            <pc:docMk/>
            <pc:sldMk cId="994397295" sldId="462"/>
            <ac:picMk id="5" creationId="{B3BAFB4B-5204-0712-4542-2EF9D76EED6B}"/>
          </ac:picMkLst>
        </pc:picChg>
        <pc:cxnChg chg="add del mod">
          <ac:chgData name="Steven Tarr" userId="3263079472_tp_dropbox_plus" providerId="OAuth2" clId="{149A3417-34EC-4700-9C86-8F0EAFF693DE}" dt="2026-03-25T18:05:47.101" v="43" actId="11529"/>
          <ac:cxnSpMkLst>
            <pc:docMk/>
            <pc:sldMk cId="994397295" sldId="462"/>
            <ac:cxnSpMk id="8" creationId="{BC0AE26E-29F0-9F6A-188F-44AFDAA6C8E6}"/>
          </ac:cxnSpMkLst>
        </pc:cxnChg>
        <pc:cxnChg chg="add mod">
          <ac:chgData name="Steven Tarr" userId="3263079472_tp_dropbox_plus" providerId="OAuth2" clId="{149A3417-34EC-4700-9C86-8F0EAFF693DE}" dt="2026-03-25T18:05:46.006" v="40" actId="14100"/>
          <ac:cxnSpMkLst>
            <pc:docMk/>
            <pc:sldMk cId="994397295" sldId="462"/>
            <ac:cxnSpMk id="9" creationId="{1B20DE11-54E0-9D9B-F95F-C1B216E38E22}"/>
          </ac:cxnSpMkLst>
        </pc:cxnChg>
        <pc:cxnChg chg="add mod">
          <ac:chgData name="Steven Tarr" userId="3263079472_tp_dropbox_plus" providerId="OAuth2" clId="{149A3417-34EC-4700-9C86-8F0EAFF693DE}" dt="2026-03-25T18:05:45.477" v="38" actId="1076"/>
          <ac:cxnSpMkLst>
            <pc:docMk/>
            <pc:sldMk cId="994397295" sldId="462"/>
            <ac:cxnSpMk id="11" creationId="{301592DF-6A18-93D3-6622-4B0A0A82912F}"/>
          </ac:cxnSpMkLst>
        </pc:cxnChg>
      </pc:sldChg>
      <pc:sldMasterChg chg="modSldLayout sldLayoutOrd">
        <pc:chgData name="Steven Tarr" userId="3263079472_tp_dropbox_plus" providerId="OAuth2" clId="{149A3417-34EC-4700-9C86-8F0EAFF693DE}" dt="2026-03-25T18:04:08.754" v="7"/>
        <pc:sldMasterMkLst>
          <pc:docMk/>
          <pc:sldMasterMk cId="1393324790" sldId="2147483648"/>
        </pc:sldMasterMkLst>
        <pc:sldLayoutChg chg="modSp mod ord">
          <pc:chgData name="Steven Tarr" userId="3263079472_tp_dropbox_plus" providerId="OAuth2" clId="{149A3417-34EC-4700-9C86-8F0EAFF693DE}" dt="2026-03-25T18:04:08.754" v="7"/>
          <pc:sldLayoutMkLst>
            <pc:docMk/>
            <pc:sldMasterMk cId="1393324790" sldId="2147483648"/>
            <pc:sldLayoutMk cId="2531719390" sldId="2147483899"/>
          </pc:sldLayoutMkLst>
          <pc:spChg chg="mod">
            <ac:chgData name="Steven Tarr" userId="3263079472_tp_dropbox_plus" providerId="OAuth2" clId="{149A3417-34EC-4700-9C86-8F0EAFF693DE}" dt="2026-03-25T18:04:08.754" v="7"/>
            <ac:spMkLst>
              <pc:docMk/>
              <pc:sldMasterMk cId="1393324790" sldId="2147483648"/>
              <pc:sldLayoutMk cId="2531719390" sldId="2147483899"/>
              <ac:spMk id="2" creationId="{7CF29681-A54C-0B26-1EA2-2844349D126D}"/>
            </ac:spMkLst>
          </pc:spChg>
          <pc:spChg chg="mod">
            <ac:chgData name="Steven Tarr" userId="3263079472_tp_dropbox_plus" providerId="OAuth2" clId="{149A3417-34EC-4700-9C86-8F0EAFF693DE}" dt="2026-03-25T18:04:08.754" v="7"/>
            <ac:spMkLst>
              <pc:docMk/>
              <pc:sldMasterMk cId="1393324790" sldId="2147483648"/>
              <pc:sldLayoutMk cId="2531719390" sldId="2147483899"/>
              <ac:spMk id="3" creationId="{F92C133A-5342-0FF0-C92D-93BA3E1246A0}"/>
            </ac:spMkLst>
          </pc:spChg>
          <pc:spChg chg="mod">
            <ac:chgData name="Steven Tarr" userId="3263079472_tp_dropbox_plus" providerId="OAuth2" clId="{149A3417-34EC-4700-9C86-8F0EAFF693DE}" dt="2026-03-25T18:04:08.754" v="7"/>
            <ac:spMkLst>
              <pc:docMk/>
              <pc:sldMasterMk cId="1393324790" sldId="2147483648"/>
              <pc:sldLayoutMk cId="2531719390" sldId="2147483899"/>
              <ac:spMk id="4" creationId="{B7B146AA-5909-3A0D-87BE-90C096E15F91}"/>
            </ac:spMkLst>
          </pc:spChg>
          <pc:spChg chg="mod">
            <ac:chgData name="Steven Tarr" userId="3263079472_tp_dropbox_plus" providerId="OAuth2" clId="{149A3417-34EC-4700-9C86-8F0EAFF693DE}" dt="2026-03-25T18:04:08.754" v="7"/>
            <ac:spMkLst>
              <pc:docMk/>
              <pc:sldMasterMk cId="1393324790" sldId="2147483648"/>
              <pc:sldLayoutMk cId="2531719390" sldId="2147483899"/>
              <ac:spMk id="5" creationId="{873FF5E3-728E-7950-D135-A850E5E35933}"/>
            </ac:spMkLst>
          </pc:spChg>
          <pc:spChg chg="mod">
            <ac:chgData name="Steven Tarr" userId="3263079472_tp_dropbox_plus" providerId="OAuth2" clId="{149A3417-34EC-4700-9C86-8F0EAFF693DE}" dt="2026-03-25T18:04:08.754" v="7"/>
            <ac:spMkLst>
              <pc:docMk/>
              <pc:sldMasterMk cId="1393324790" sldId="2147483648"/>
              <pc:sldLayoutMk cId="2531719390" sldId="2147483899"/>
              <ac:spMk id="6" creationId="{77B8B14C-BC20-CF65-F767-7B3AF48C279D}"/>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1573755112" sldId="2147483900"/>
          </pc:sldLayoutMkLst>
          <pc:spChg chg="mod">
            <ac:chgData name="Steven Tarr" userId="3263079472_tp_dropbox_plus" providerId="OAuth2" clId="{149A3417-34EC-4700-9C86-8F0EAFF693DE}" dt="2026-03-25T18:04:08.754" v="7"/>
            <ac:spMkLst>
              <pc:docMk/>
              <pc:sldMasterMk cId="1393324790" sldId="2147483648"/>
              <pc:sldLayoutMk cId="1573755112" sldId="2147483900"/>
              <ac:spMk id="2" creationId="{6A0CEFAD-8101-E715-947F-94F934492AC5}"/>
            </ac:spMkLst>
          </pc:spChg>
          <pc:spChg chg="mod">
            <ac:chgData name="Steven Tarr" userId="3263079472_tp_dropbox_plus" providerId="OAuth2" clId="{149A3417-34EC-4700-9C86-8F0EAFF693DE}" dt="2026-03-25T18:04:08.754" v="7"/>
            <ac:spMkLst>
              <pc:docMk/>
              <pc:sldMasterMk cId="1393324790" sldId="2147483648"/>
              <pc:sldLayoutMk cId="1573755112" sldId="2147483900"/>
              <ac:spMk id="3" creationId="{58B3939D-1148-3573-0B98-9BAAD1F1B439}"/>
            </ac:spMkLst>
          </pc:spChg>
          <pc:spChg chg="mod">
            <ac:chgData name="Steven Tarr" userId="3263079472_tp_dropbox_plus" providerId="OAuth2" clId="{149A3417-34EC-4700-9C86-8F0EAFF693DE}" dt="2026-03-25T18:04:08.754" v="7"/>
            <ac:spMkLst>
              <pc:docMk/>
              <pc:sldMasterMk cId="1393324790" sldId="2147483648"/>
              <pc:sldLayoutMk cId="1573755112" sldId="2147483900"/>
              <ac:spMk id="4" creationId="{871DD192-6078-C783-4CD3-E1A8D23AAB50}"/>
            </ac:spMkLst>
          </pc:spChg>
          <pc:spChg chg="mod">
            <ac:chgData name="Steven Tarr" userId="3263079472_tp_dropbox_plus" providerId="OAuth2" clId="{149A3417-34EC-4700-9C86-8F0EAFF693DE}" dt="2026-03-25T18:04:08.754" v="7"/>
            <ac:spMkLst>
              <pc:docMk/>
              <pc:sldMasterMk cId="1393324790" sldId="2147483648"/>
              <pc:sldLayoutMk cId="1573755112" sldId="2147483900"/>
              <ac:spMk id="5" creationId="{056B4D9F-8B7C-F9AD-AF5C-01B8A5F21429}"/>
            </ac:spMkLst>
          </pc:spChg>
          <pc:spChg chg="mod">
            <ac:chgData name="Steven Tarr" userId="3263079472_tp_dropbox_plus" providerId="OAuth2" clId="{149A3417-34EC-4700-9C86-8F0EAFF693DE}" dt="2026-03-25T18:04:08.754" v="7"/>
            <ac:spMkLst>
              <pc:docMk/>
              <pc:sldMasterMk cId="1393324790" sldId="2147483648"/>
              <pc:sldLayoutMk cId="1573755112" sldId="2147483900"/>
              <ac:spMk id="6" creationId="{CFD5E351-F668-98F2-3EAC-E999E9F81564}"/>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982056981" sldId="2147483901"/>
          </pc:sldLayoutMkLst>
          <pc:spChg chg="mod">
            <ac:chgData name="Steven Tarr" userId="3263079472_tp_dropbox_plus" providerId="OAuth2" clId="{149A3417-34EC-4700-9C86-8F0EAFF693DE}" dt="2026-03-25T18:04:08.754" v="7"/>
            <ac:spMkLst>
              <pc:docMk/>
              <pc:sldMasterMk cId="1393324790" sldId="2147483648"/>
              <pc:sldLayoutMk cId="982056981" sldId="2147483901"/>
              <ac:spMk id="2" creationId="{196C4677-082C-3A3A-EF98-627F08378987}"/>
            </ac:spMkLst>
          </pc:spChg>
          <pc:spChg chg="mod">
            <ac:chgData name="Steven Tarr" userId="3263079472_tp_dropbox_plus" providerId="OAuth2" clId="{149A3417-34EC-4700-9C86-8F0EAFF693DE}" dt="2026-03-25T18:04:08.754" v="7"/>
            <ac:spMkLst>
              <pc:docMk/>
              <pc:sldMasterMk cId="1393324790" sldId="2147483648"/>
              <pc:sldLayoutMk cId="982056981" sldId="2147483901"/>
              <ac:spMk id="3" creationId="{924E9A1B-0C63-600F-0C1E-5F270EEDB87C}"/>
            </ac:spMkLst>
          </pc:spChg>
          <pc:spChg chg="mod">
            <ac:chgData name="Steven Tarr" userId="3263079472_tp_dropbox_plus" providerId="OAuth2" clId="{149A3417-34EC-4700-9C86-8F0EAFF693DE}" dt="2026-03-25T18:04:08.754" v="7"/>
            <ac:spMkLst>
              <pc:docMk/>
              <pc:sldMasterMk cId="1393324790" sldId="2147483648"/>
              <pc:sldLayoutMk cId="982056981" sldId="2147483901"/>
              <ac:spMk id="4" creationId="{2A3CB2C1-300B-24EC-A242-AD93E4D2CE17}"/>
            </ac:spMkLst>
          </pc:spChg>
          <pc:spChg chg="mod">
            <ac:chgData name="Steven Tarr" userId="3263079472_tp_dropbox_plus" providerId="OAuth2" clId="{149A3417-34EC-4700-9C86-8F0EAFF693DE}" dt="2026-03-25T18:04:08.754" v="7"/>
            <ac:spMkLst>
              <pc:docMk/>
              <pc:sldMasterMk cId="1393324790" sldId="2147483648"/>
              <pc:sldLayoutMk cId="982056981" sldId="2147483901"/>
              <ac:spMk id="5" creationId="{F11F3D77-F3D6-34F6-CEB1-9545A9B3844A}"/>
            </ac:spMkLst>
          </pc:spChg>
          <pc:spChg chg="mod">
            <ac:chgData name="Steven Tarr" userId="3263079472_tp_dropbox_plus" providerId="OAuth2" clId="{149A3417-34EC-4700-9C86-8F0EAFF693DE}" dt="2026-03-25T18:04:08.754" v="7"/>
            <ac:spMkLst>
              <pc:docMk/>
              <pc:sldMasterMk cId="1393324790" sldId="2147483648"/>
              <pc:sldLayoutMk cId="982056981" sldId="2147483901"/>
              <ac:spMk id="6" creationId="{3E14C6AD-40D0-F676-6C0A-0E9BEAACD209}"/>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3060049594" sldId="2147483902"/>
          </pc:sldLayoutMkLst>
          <pc:spChg chg="mod">
            <ac:chgData name="Steven Tarr" userId="3263079472_tp_dropbox_plus" providerId="OAuth2" clId="{149A3417-34EC-4700-9C86-8F0EAFF693DE}" dt="2026-03-25T18:04:08.754" v="7"/>
            <ac:spMkLst>
              <pc:docMk/>
              <pc:sldMasterMk cId="1393324790" sldId="2147483648"/>
              <pc:sldLayoutMk cId="3060049594" sldId="2147483902"/>
              <ac:spMk id="2" creationId="{A3CEDCBB-5564-BE68-EBFC-8EBEAE6C2036}"/>
            </ac:spMkLst>
          </pc:spChg>
          <pc:spChg chg="mod">
            <ac:chgData name="Steven Tarr" userId="3263079472_tp_dropbox_plus" providerId="OAuth2" clId="{149A3417-34EC-4700-9C86-8F0EAFF693DE}" dt="2026-03-25T18:04:08.754" v="7"/>
            <ac:spMkLst>
              <pc:docMk/>
              <pc:sldMasterMk cId="1393324790" sldId="2147483648"/>
              <pc:sldLayoutMk cId="3060049594" sldId="2147483902"/>
              <ac:spMk id="3" creationId="{375BE436-AE44-1987-61C4-9506B2CDA22D}"/>
            </ac:spMkLst>
          </pc:spChg>
          <pc:spChg chg="mod">
            <ac:chgData name="Steven Tarr" userId="3263079472_tp_dropbox_plus" providerId="OAuth2" clId="{149A3417-34EC-4700-9C86-8F0EAFF693DE}" dt="2026-03-25T18:04:08.754" v="7"/>
            <ac:spMkLst>
              <pc:docMk/>
              <pc:sldMasterMk cId="1393324790" sldId="2147483648"/>
              <pc:sldLayoutMk cId="3060049594" sldId="2147483902"/>
              <ac:spMk id="4" creationId="{E5EAA7DE-7A4B-13D4-2BE8-705B9214FFE6}"/>
            </ac:spMkLst>
          </pc:spChg>
          <pc:spChg chg="mod">
            <ac:chgData name="Steven Tarr" userId="3263079472_tp_dropbox_plus" providerId="OAuth2" clId="{149A3417-34EC-4700-9C86-8F0EAFF693DE}" dt="2026-03-25T18:04:08.754" v="7"/>
            <ac:spMkLst>
              <pc:docMk/>
              <pc:sldMasterMk cId="1393324790" sldId="2147483648"/>
              <pc:sldLayoutMk cId="3060049594" sldId="2147483902"/>
              <ac:spMk id="5" creationId="{6FD05D8C-0DED-135F-512D-E546491439D5}"/>
            </ac:spMkLst>
          </pc:spChg>
          <pc:spChg chg="mod">
            <ac:chgData name="Steven Tarr" userId="3263079472_tp_dropbox_plus" providerId="OAuth2" clId="{149A3417-34EC-4700-9C86-8F0EAFF693DE}" dt="2026-03-25T18:04:08.754" v="7"/>
            <ac:spMkLst>
              <pc:docMk/>
              <pc:sldMasterMk cId="1393324790" sldId="2147483648"/>
              <pc:sldLayoutMk cId="3060049594" sldId="2147483902"/>
              <ac:spMk id="6" creationId="{54C9E4ED-88D4-464C-EF15-4DDC89B62751}"/>
            </ac:spMkLst>
          </pc:spChg>
          <pc:spChg chg="mod">
            <ac:chgData name="Steven Tarr" userId="3263079472_tp_dropbox_plus" providerId="OAuth2" clId="{149A3417-34EC-4700-9C86-8F0EAFF693DE}" dt="2026-03-25T18:04:08.754" v="7"/>
            <ac:spMkLst>
              <pc:docMk/>
              <pc:sldMasterMk cId="1393324790" sldId="2147483648"/>
              <pc:sldLayoutMk cId="3060049594" sldId="2147483902"/>
              <ac:spMk id="7" creationId="{7AA51CEB-40D6-5FD6-E0D1-2C42B395C8D4}"/>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695102338" sldId="2147483903"/>
          </pc:sldLayoutMkLst>
          <pc:spChg chg="mod">
            <ac:chgData name="Steven Tarr" userId="3263079472_tp_dropbox_plus" providerId="OAuth2" clId="{149A3417-34EC-4700-9C86-8F0EAFF693DE}" dt="2026-03-25T18:04:08.754" v="7"/>
            <ac:spMkLst>
              <pc:docMk/>
              <pc:sldMasterMk cId="1393324790" sldId="2147483648"/>
              <pc:sldLayoutMk cId="695102338" sldId="2147483903"/>
              <ac:spMk id="2" creationId="{5E6CFC6A-DA06-D36E-339D-5E59D2F1388A}"/>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3" creationId="{DF330297-F043-431B-2A7F-2DBFDBFC2158}"/>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4" creationId="{C7899B55-B672-5474-B8FE-DD383EF10798}"/>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5" creationId="{BC49465C-16F7-5235-2957-57059AD4DC89}"/>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6" creationId="{AD5F79EB-9781-6AB7-8083-D1FA5482D537}"/>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7" creationId="{3D4919BA-DF54-D749-B1DE-40A191BD8955}"/>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8" creationId="{D6BD4404-B3F0-C6FE-EAF9-2E40E9A132E3}"/>
            </ac:spMkLst>
          </pc:spChg>
          <pc:spChg chg="mod">
            <ac:chgData name="Steven Tarr" userId="3263079472_tp_dropbox_plus" providerId="OAuth2" clId="{149A3417-34EC-4700-9C86-8F0EAFF693DE}" dt="2026-03-25T18:04:08.754" v="7"/>
            <ac:spMkLst>
              <pc:docMk/>
              <pc:sldMasterMk cId="1393324790" sldId="2147483648"/>
              <pc:sldLayoutMk cId="695102338" sldId="2147483903"/>
              <ac:spMk id="9" creationId="{06185E87-F623-7E25-BA94-3DF875B297AF}"/>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3900885201" sldId="2147483904"/>
          </pc:sldLayoutMkLst>
          <pc:spChg chg="mod">
            <ac:chgData name="Steven Tarr" userId="3263079472_tp_dropbox_plus" providerId="OAuth2" clId="{149A3417-34EC-4700-9C86-8F0EAFF693DE}" dt="2026-03-25T18:04:08.754" v="7"/>
            <ac:spMkLst>
              <pc:docMk/>
              <pc:sldMasterMk cId="1393324790" sldId="2147483648"/>
              <pc:sldLayoutMk cId="3900885201" sldId="2147483904"/>
              <ac:spMk id="2" creationId="{1E5E7C90-3611-695D-00F5-AA8825A3351A}"/>
            </ac:spMkLst>
          </pc:spChg>
          <pc:spChg chg="mod">
            <ac:chgData name="Steven Tarr" userId="3263079472_tp_dropbox_plus" providerId="OAuth2" clId="{149A3417-34EC-4700-9C86-8F0EAFF693DE}" dt="2026-03-25T18:04:08.754" v="7"/>
            <ac:spMkLst>
              <pc:docMk/>
              <pc:sldMasterMk cId="1393324790" sldId="2147483648"/>
              <pc:sldLayoutMk cId="3900885201" sldId="2147483904"/>
              <ac:spMk id="3" creationId="{2B6405EA-2045-AD75-8BB0-56F1D7117531}"/>
            </ac:spMkLst>
          </pc:spChg>
          <pc:spChg chg="mod">
            <ac:chgData name="Steven Tarr" userId="3263079472_tp_dropbox_plus" providerId="OAuth2" clId="{149A3417-34EC-4700-9C86-8F0EAFF693DE}" dt="2026-03-25T18:04:08.754" v="7"/>
            <ac:spMkLst>
              <pc:docMk/>
              <pc:sldMasterMk cId="1393324790" sldId="2147483648"/>
              <pc:sldLayoutMk cId="3900885201" sldId="2147483904"/>
              <ac:spMk id="4" creationId="{C3908D31-31E5-0E41-81C9-19E94B3C5D8F}"/>
            </ac:spMkLst>
          </pc:spChg>
          <pc:spChg chg="mod">
            <ac:chgData name="Steven Tarr" userId="3263079472_tp_dropbox_plus" providerId="OAuth2" clId="{149A3417-34EC-4700-9C86-8F0EAFF693DE}" dt="2026-03-25T18:04:08.754" v="7"/>
            <ac:spMkLst>
              <pc:docMk/>
              <pc:sldMasterMk cId="1393324790" sldId="2147483648"/>
              <pc:sldLayoutMk cId="3900885201" sldId="2147483904"/>
              <ac:spMk id="5" creationId="{368C231F-AC09-5597-4D90-4B6B760B90BE}"/>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1694074249" sldId="2147483905"/>
          </pc:sldLayoutMkLst>
          <pc:spChg chg="mod">
            <ac:chgData name="Steven Tarr" userId="3263079472_tp_dropbox_plus" providerId="OAuth2" clId="{149A3417-34EC-4700-9C86-8F0EAFF693DE}" dt="2026-03-25T18:04:08.754" v="7"/>
            <ac:spMkLst>
              <pc:docMk/>
              <pc:sldMasterMk cId="1393324790" sldId="2147483648"/>
              <pc:sldLayoutMk cId="1694074249" sldId="2147483905"/>
              <ac:spMk id="2" creationId="{4DC664EE-CDF4-3597-EFBF-3A3D4CBFBABC}"/>
            </ac:spMkLst>
          </pc:spChg>
          <pc:spChg chg="mod">
            <ac:chgData name="Steven Tarr" userId="3263079472_tp_dropbox_plus" providerId="OAuth2" clId="{149A3417-34EC-4700-9C86-8F0EAFF693DE}" dt="2026-03-25T18:04:08.754" v="7"/>
            <ac:spMkLst>
              <pc:docMk/>
              <pc:sldMasterMk cId="1393324790" sldId="2147483648"/>
              <pc:sldLayoutMk cId="1694074249" sldId="2147483905"/>
              <ac:spMk id="3" creationId="{C9F185D5-AA26-BEC1-806F-6385E67650F5}"/>
            </ac:spMkLst>
          </pc:spChg>
          <pc:spChg chg="mod">
            <ac:chgData name="Steven Tarr" userId="3263079472_tp_dropbox_plus" providerId="OAuth2" clId="{149A3417-34EC-4700-9C86-8F0EAFF693DE}" dt="2026-03-25T18:04:08.754" v="7"/>
            <ac:spMkLst>
              <pc:docMk/>
              <pc:sldMasterMk cId="1393324790" sldId="2147483648"/>
              <pc:sldLayoutMk cId="1694074249" sldId="2147483905"/>
              <ac:spMk id="4" creationId="{F8803CBD-B934-3499-68CE-289F244F1FFF}"/>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2123227548" sldId="2147483906"/>
          </pc:sldLayoutMkLst>
          <pc:spChg chg="mod">
            <ac:chgData name="Steven Tarr" userId="3263079472_tp_dropbox_plus" providerId="OAuth2" clId="{149A3417-34EC-4700-9C86-8F0EAFF693DE}" dt="2026-03-25T18:04:08.754" v="7"/>
            <ac:spMkLst>
              <pc:docMk/>
              <pc:sldMasterMk cId="1393324790" sldId="2147483648"/>
              <pc:sldLayoutMk cId="2123227548" sldId="2147483906"/>
              <ac:spMk id="2" creationId="{0073058C-D74F-E163-1450-2A627A107BB3}"/>
            </ac:spMkLst>
          </pc:spChg>
          <pc:spChg chg="mod">
            <ac:chgData name="Steven Tarr" userId="3263079472_tp_dropbox_plus" providerId="OAuth2" clId="{149A3417-34EC-4700-9C86-8F0EAFF693DE}" dt="2026-03-25T18:04:08.754" v="7"/>
            <ac:spMkLst>
              <pc:docMk/>
              <pc:sldMasterMk cId="1393324790" sldId="2147483648"/>
              <pc:sldLayoutMk cId="2123227548" sldId="2147483906"/>
              <ac:spMk id="3" creationId="{21054433-206E-5728-551F-2D9B3A40531A}"/>
            </ac:spMkLst>
          </pc:spChg>
          <pc:spChg chg="mod">
            <ac:chgData name="Steven Tarr" userId="3263079472_tp_dropbox_plus" providerId="OAuth2" clId="{149A3417-34EC-4700-9C86-8F0EAFF693DE}" dt="2026-03-25T18:04:08.754" v="7"/>
            <ac:spMkLst>
              <pc:docMk/>
              <pc:sldMasterMk cId="1393324790" sldId="2147483648"/>
              <pc:sldLayoutMk cId="2123227548" sldId="2147483906"/>
              <ac:spMk id="4" creationId="{1A4BEF0D-1DFB-14CB-E1D1-8273D49AE274}"/>
            </ac:spMkLst>
          </pc:spChg>
          <pc:spChg chg="mod">
            <ac:chgData name="Steven Tarr" userId="3263079472_tp_dropbox_plus" providerId="OAuth2" clId="{149A3417-34EC-4700-9C86-8F0EAFF693DE}" dt="2026-03-25T18:04:08.754" v="7"/>
            <ac:spMkLst>
              <pc:docMk/>
              <pc:sldMasterMk cId="1393324790" sldId="2147483648"/>
              <pc:sldLayoutMk cId="2123227548" sldId="2147483906"/>
              <ac:spMk id="5" creationId="{AFA4BAE7-093E-4BFA-8B83-B7AEEE700CC1}"/>
            </ac:spMkLst>
          </pc:spChg>
          <pc:spChg chg="mod">
            <ac:chgData name="Steven Tarr" userId="3263079472_tp_dropbox_plus" providerId="OAuth2" clId="{149A3417-34EC-4700-9C86-8F0EAFF693DE}" dt="2026-03-25T18:04:08.754" v="7"/>
            <ac:spMkLst>
              <pc:docMk/>
              <pc:sldMasterMk cId="1393324790" sldId="2147483648"/>
              <pc:sldLayoutMk cId="2123227548" sldId="2147483906"/>
              <ac:spMk id="6" creationId="{FCB2F40E-17B1-4DDB-59EA-6E53D76570C4}"/>
            </ac:spMkLst>
          </pc:spChg>
          <pc:spChg chg="mod">
            <ac:chgData name="Steven Tarr" userId="3263079472_tp_dropbox_plus" providerId="OAuth2" clId="{149A3417-34EC-4700-9C86-8F0EAFF693DE}" dt="2026-03-25T18:04:08.754" v="7"/>
            <ac:spMkLst>
              <pc:docMk/>
              <pc:sldMasterMk cId="1393324790" sldId="2147483648"/>
              <pc:sldLayoutMk cId="2123227548" sldId="2147483906"/>
              <ac:spMk id="7" creationId="{76C5124C-E07A-B31C-D21F-34E6DDA6EA9D}"/>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4095205003" sldId="2147483907"/>
          </pc:sldLayoutMkLst>
          <pc:spChg chg="mod">
            <ac:chgData name="Steven Tarr" userId="3263079472_tp_dropbox_plus" providerId="OAuth2" clId="{149A3417-34EC-4700-9C86-8F0EAFF693DE}" dt="2026-03-25T18:04:08.754" v="7"/>
            <ac:spMkLst>
              <pc:docMk/>
              <pc:sldMasterMk cId="1393324790" sldId="2147483648"/>
              <pc:sldLayoutMk cId="4095205003" sldId="2147483907"/>
              <ac:spMk id="2" creationId="{9AD3D3AB-8610-831D-46B0-6F59F9EFF9FD}"/>
            </ac:spMkLst>
          </pc:spChg>
          <pc:spChg chg="mod">
            <ac:chgData name="Steven Tarr" userId="3263079472_tp_dropbox_plus" providerId="OAuth2" clId="{149A3417-34EC-4700-9C86-8F0EAFF693DE}" dt="2026-03-25T18:04:08.754" v="7"/>
            <ac:spMkLst>
              <pc:docMk/>
              <pc:sldMasterMk cId="1393324790" sldId="2147483648"/>
              <pc:sldLayoutMk cId="4095205003" sldId="2147483907"/>
              <ac:spMk id="3" creationId="{B925F8E3-09BA-8B10-98E9-D423CE68D43F}"/>
            </ac:spMkLst>
          </pc:spChg>
          <pc:spChg chg="mod">
            <ac:chgData name="Steven Tarr" userId="3263079472_tp_dropbox_plus" providerId="OAuth2" clId="{149A3417-34EC-4700-9C86-8F0EAFF693DE}" dt="2026-03-25T18:04:08.754" v="7"/>
            <ac:spMkLst>
              <pc:docMk/>
              <pc:sldMasterMk cId="1393324790" sldId="2147483648"/>
              <pc:sldLayoutMk cId="4095205003" sldId="2147483907"/>
              <ac:spMk id="4" creationId="{A1ADBF9D-F776-8399-09BF-31BCBFF021ED}"/>
            </ac:spMkLst>
          </pc:spChg>
          <pc:spChg chg="mod">
            <ac:chgData name="Steven Tarr" userId="3263079472_tp_dropbox_plus" providerId="OAuth2" clId="{149A3417-34EC-4700-9C86-8F0EAFF693DE}" dt="2026-03-25T18:04:08.754" v="7"/>
            <ac:spMkLst>
              <pc:docMk/>
              <pc:sldMasterMk cId="1393324790" sldId="2147483648"/>
              <pc:sldLayoutMk cId="4095205003" sldId="2147483907"/>
              <ac:spMk id="5" creationId="{F802B21F-50E1-4E2E-56AC-86D1B747D3B6}"/>
            </ac:spMkLst>
          </pc:spChg>
          <pc:spChg chg="mod">
            <ac:chgData name="Steven Tarr" userId="3263079472_tp_dropbox_plus" providerId="OAuth2" clId="{149A3417-34EC-4700-9C86-8F0EAFF693DE}" dt="2026-03-25T18:04:08.754" v="7"/>
            <ac:spMkLst>
              <pc:docMk/>
              <pc:sldMasterMk cId="1393324790" sldId="2147483648"/>
              <pc:sldLayoutMk cId="4095205003" sldId="2147483907"/>
              <ac:spMk id="6" creationId="{84E1D95B-0CB1-0DFB-626D-1E1A014A3C6A}"/>
            </ac:spMkLst>
          </pc:spChg>
          <pc:spChg chg="mod">
            <ac:chgData name="Steven Tarr" userId="3263079472_tp_dropbox_plus" providerId="OAuth2" clId="{149A3417-34EC-4700-9C86-8F0EAFF693DE}" dt="2026-03-25T18:04:08.754" v="7"/>
            <ac:spMkLst>
              <pc:docMk/>
              <pc:sldMasterMk cId="1393324790" sldId="2147483648"/>
              <pc:sldLayoutMk cId="4095205003" sldId="2147483907"/>
              <ac:spMk id="7" creationId="{A0F31FBF-5FE1-F17E-6BBE-F51D77E7AEA7}"/>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3503564498" sldId="2147483908"/>
          </pc:sldLayoutMkLst>
          <pc:spChg chg="mod">
            <ac:chgData name="Steven Tarr" userId="3263079472_tp_dropbox_plus" providerId="OAuth2" clId="{149A3417-34EC-4700-9C86-8F0EAFF693DE}" dt="2026-03-25T18:04:08.754" v="7"/>
            <ac:spMkLst>
              <pc:docMk/>
              <pc:sldMasterMk cId="1393324790" sldId="2147483648"/>
              <pc:sldLayoutMk cId="3503564498" sldId="2147483908"/>
              <ac:spMk id="2" creationId="{3649945C-F395-2DFF-0DB3-C498A7554E25}"/>
            </ac:spMkLst>
          </pc:spChg>
          <pc:spChg chg="mod">
            <ac:chgData name="Steven Tarr" userId="3263079472_tp_dropbox_plus" providerId="OAuth2" clId="{149A3417-34EC-4700-9C86-8F0EAFF693DE}" dt="2026-03-25T18:04:08.754" v="7"/>
            <ac:spMkLst>
              <pc:docMk/>
              <pc:sldMasterMk cId="1393324790" sldId="2147483648"/>
              <pc:sldLayoutMk cId="3503564498" sldId="2147483908"/>
              <ac:spMk id="3" creationId="{4FC2CAC4-DA40-DBA3-EDC0-21FF182005BA}"/>
            </ac:spMkLst>
          </pc:spChg>
          <pc:spChg chg="mod">
            <ac:chgData name="Steven Tarr" userId="3263079472_tp_dropbox_plus" providerId="OAuth2" clId="{149A3417-34EC-4700-9C86-8F0EAFF693DE}" dt="2026-03-25T18:04:08.754" v="7"/>
            <ac:spMkLst>
              <pc:docMk/>
              <pc:sldMasterMk cId="1393324790" sldId="2147483648"/>
              <pc:sldLayoutMk cId="3503564498" sldId="2147483908"/>
              <ac:spMk id="4" creationId="{D8D2ADC6-3723-6487-E9F6-C169CBA4EFB4}"/>
            </ac:spMkLst>
          </pc:spChg>
          <pc:spChg chg="mod">
            <ac:chgData name="Steven Tarr" userId="3263079472_tp_dropbox_plus" providerId="OAuth2" clId="{149A3417-34EC-4700-9C86-8F0EAFF693DE}" dt="2026-03-25T18:04:08.754" v="7"/>
            <ac:spMkLst>
              <pc:docMk/>
              <pc:sldMasterMk cId="1393324790" sldId="2147483648"/>
              <pc:sldLayoutMk cId="3503564498" sldId="2147483908"/>
              <ac:spMk id="5" creationId="{0F2F09CA-CCB9-94AA-3FB2-65464C0EE2CA}"/>
            </ac:spMkLst>
          </pc:spChg>
          <pc:spChg chg="mod">
            <ac:chgData name="Steven Tarr" userId="3263079472_tp_dropbox_plus" providerId="OAuth2" clId="{149A3417-34EC-4700-9C86-8F0EAFF693DE}" dt="2026-03-25T18:04:08.754" v="7"/>
            <ac:spMkLst>
              <pc:docMk/>
              <pc:sldMasterMk cId="1393324790" sldId="2147483648"/>
              <pc:sldLayoutMk cId="3503564498" sldId="2147483908"/>
              <ac:spMk id="6" creationId="{79368840-BD68-62F9-B74A-CA1C2A467A65}"/>
            </ac:spMkLst>
          </pc:spChg>
        </pc:sldLayoutChg>
        <pc:sldLayoutChg chg="modSp mod ord">
          <pc:chgData name="Steven Tarr" userId="3263079472_tp_dropbox_plus" providerId="OAuth2" clId="{149A3417-34EC-4700-9C86-8F0EAFF693DE}" dt="2026-03-25T18:04:08.754" v="7"/>
          <pc:sldLayoutMkLst>
            <pc:docMk/>
            <pc:sldMasterMk cId="1393324790" sldId="2147483648"/>
            <pc:sldLayoutMk cId="491100419" sldId="2147483909"/>
          </pc:sldLayoutMkLst>
          <pc:spChg chg="mod">
            <ac:chgData name="Steven Tarr" userId="3263079472_tp_dropbox_plus" providerId="OAuth2" clId="{149A3417-34EC-4700-9C86-8F0EAFF693DE}" dt="2026-03-25T18:04:08.754" v="7"/>
            <ac:spMkLst>
              <pc:docMk/>
              <pc:sldMasterMk cId="1393324790" sldId="2147483648"/>
              <pc:sldLayoutMk cId="491100419" sldId="2147483909"/>
              <ac:spMk id="2" creationId="{249D31EF-9AC6-0FA2-D654-74D2F91A88F4}"/>
            </ac:spMkLst>
          </pc:spChg>
          <pc:spChg chg="mod">
            <ac:chgData name="Steven Tarr" userId="3263079472_tp_dropbox_plus" providerId="OAuth2" clId="{149A3417-34EC-4700-9C86-8F0EAFF693DE}" dt="2026-03-25T18:04:08.754" v="7"/>
            <ac:spMkLst>
              <pc:docMk/>
              <pc:sldMasterMk cId="1393324790" sldId="2147483648"/>
              <pc:sldLayoutMk cId="491100419" sldId="2147483909"/>
              <ac:spMk id="3" creationId="{FBD85B78-5103-BD3F-44E0-3E77B64F9CEB}"/>
            </ac:spMkLst>
          </pc:spChg>
          <pc:spChg chg="mod">
            <ac:chgData name="Steven Tarr" userId="3263079472_tp_dropbox_plus" providerId="OAuth2" clId="{149A3417-34EC-4700-9C86-8F0EAFF693DE}" dt="2026-03-25T18:04:08.754" v="7"/>
            <ac:spMkLst>
              <pc:docMk/>
              <pc:sldMasterMk cId="1393324790" sldId="2147483648"/>
              <pc:sldLayoutMk cId="491100419" sldId="2147483909"/>
              <ac:spMk id="4" creationId="{3A9CA310-6DAC-4D44-A958-9BEA0CD603AE}"/>
            </ac:spMkLst>
          </pc:spChg>
          <pc:spChg chg="mod">
            <ac:chgData name="Steven Tarr" userId="3263079472_tp_dropbox_plus" providerId="OAuth2" clId="{149A3417-34EC-4700-9C86-8F0EAFF693DE}" dt="2026-03-25T18:04:08.754" v="7"/>
            <ac:spMkLst>
              <pc:docMk/>
              <pc:sldMasterMk cId="1393324790" sldId="2147483648"/>
              <pc:sldLayoutMk cId="491100419" sldId="2147483909"/>
              <ac:spMk id="5" creationId="{D19164F5-3722-DC92-A19C-252496F59B61}"/>
            </ac:spMkLst>
          </pc:spChg>
          <pc:spChg chg="mod">
            <ac:chgData name="Steven Tarr" userId="3263079472_tp_dropbox_plus" providerId="OAuth2" clId="{149A3417-34EC-4700-9C86-8F0EAFF693DE}" dt="2026-03-25T18:04:08.754" v="7"/>
            <ac:spMkLst>
              <pc:docMk/>
              <pc:sldMasterMk cId="1393324790" sldId="2147483648"/>
              <pc:sldLayoutMk cId="491100419" sldId="2147483909"/>
              <ac:spMk id="6" creationId="{E6AACB34-BBC3-34A1-F2C6-9632AAEE598D}"/>
            </ac:spMkLst>
          </pc:spChg>
        </pc:sldLayoutChg>
      </pc:sldMasterChg>
      <pc:sldMasterChg chg="del sldLayoutOrd">
        <pc:chgData name="Steven Tarr" userId="3263079472_tp_dropbox_plus" providerId="OAuth2" clId="{149A3417-34EC-4700-9C86-8F0EAFF693DE}" dt="2026-03-25T18:04:08.848" v="8"/>
        <pc:sldMasterMkLst>
          <pc:docMk/>
          <pc:sldMasterMk cId="1696978200" sldId="2147483898"/>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AD41BC-47C0-4640-8835-06AA7A64E4AF}" type="datetimeFigureOut">
              <a:rPr lang="en-US" smtClean="0"/>
              <a:t>6/29/2026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14C48F-34EB-4B1E-9BF4-3E794FC996CB}" type="slidenum">
              <a:rPr lang="en-US" smtClean="0"/>
              <a:t>‹#›</a:t>
            </a:fld>
            <a:endParaRPr lang="en-US"/>
          </a:p>
        </p:txBody>
      </p:sp>
    </p:spTree>
    <p:extLst>
      <p:ext uri="{BB962C8B-B14F-4D97-AF65-F5344CB8AC3E}">
        <p14:creationId xmlns:p14="http://schemas.microsoft.com/office/powerpoint/2010/main" val="217102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with motivating why we are learning presentations in 4602.</a:t>
            </a:r>
          </a:p>
          <a:p>
            <a:r>
              <a:rPr lang="en-US" dirty="0"/>
              <a:t>What are the presentation goals? Sometimes to impress and then to teach. But in science specifically, impressing involves doing a good job teaching.</a:t>
            </a:r>
          </a:p>
        </p:txBody>
      </p:sp>
      <p:sp>
        <p:nvSpPr>
          <p:cNvPr id="4" name="Slide Number Placeholder 3"/>
          <p:cNvSpPr>
            <a:spLocks noGrp="1"/>
          </p:cNvSpPr>
          <p:nvPr>
            <p:ph type="sldNum" sz="quarter" idx="5"/>
          </p:nvPr>
        </p:nvSpPr>
        <p:spPr/>
        <p:txBody>
          <a:bodyPr/>
          <a:lstStyle/>
          <a:p>
            <a:fld id="{8014C48F-34EB-4B1E-9BF4-3E794FC996CB}" type="slidenum">
              <a:rPr lang="en-US" smtClean="0"/>
              <a:t>3</a:t>
            </a:fld>
            <a:endParaRPr lang="en-US"/>
          </a:p>
        </p:txBody>
      </p:sp>
    </p:spTree>
    <p:extLst>
      <p:ext uri="{BB962C8B-B14F-4D97-AF65-F5344CB8AC3E}">
        <p14:creationId xmlns:p14="http://schemas.microsoft.com/office/powerpoint/2010/main" val="539376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5eb1ee5747_0_3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g25eb1ee5747_0_3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5"/>
        <p:cNvGrpSpPr/>
        <p:nvPr/>
      </p:nvGrpSpPr>
      <p:grpSpPr>
        <a:xfrm>
          <a:off x="0" y="0"/>
          <a:ext cx="0" cy="0"/>
          <a:chOff x="0" y="0"/>
          <a:chExt cx="0" cy="0"/>
        </a:xfrm>
      </p:grpSpPr>
      <p:sp>
        <p:nvSpPr>
          <p:cNvPr id="1406" name="Google Shape;1406;g2f799e48c35_0_29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7" name="Google Shape;1407;g2f799e48c35_0_29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b3f9adf858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b3f9adf858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67561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3968b19bc7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23968b19bc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70c12e5f0d_1_4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70c12e5f0d_1_4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fccac3783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2fccac3783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fccac37837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fccac37837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075461-8DC9-6446-BC12-ED293BC18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3885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7F40E9-21AD-F644-8B1F-330E4FCAA8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0598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24ec1e49382_0_4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24ec1e49382_0_4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Identify desired results. “What should students know, understand, and be able to do? What content is worthy of understanding? What enduring understandings are desired?”</a:t>
            </a:r>
          </a:p>
          <a:p>
            <a:pPr marL="228600" indent="-228600">
              <a:buAutoNum type="arabicPeriod"/>
            </a:pPr>
            <a:r>
              <a:rPr lang="en-US" dirty="0"/>
              <a:t>Determine acceptable evidence. “How will we know if students have achieved the desired results? What will we accept as evidence of student understanding and proficiency?”</a:t>
            </a:r>
          </a:p>
          <a:p>
            <a:pPr marL="228600" indent="-228600">
              <a:buAutoNum type="arabicPeriod"/>
            </a:pPr>
            <a:r>
              <a:rPr lang="en-US" dirty="0"/>
              <a:t>Plan learning experiences &amp; instruction. “What enabling knowledge (facts, concepts, principles) and skills (processes, procedures, strategies) will students need in order to perform effectively and achieve desired results? What activities will equip students with the needed knowledge and skills? What will need to be taught and coached, and how should it best be taught, in light of performance goals? What materials and resources are best suited to accomplish these goals?”</a:t>
            </a:r>
          </a:p>
        </p:txBody>
      </p:sp>
      <p:sp>
        <p:nvSpPr>
          <p:cNvPr id="4" name="Slide Number Placeholder 3"/>
          <p:cNvSpPr>
            <a:spLocks noGrp="1"/>
          </p:cNvSpPr>
          <p:nvPr>
            <p:ph type="sldNum" sz="quarter" idx="5"/>
          </p:nvPr>
        </p:nvSpPr>
        <p:spPr/>
        <p:txBody>
          <a:bodyPr/>
          <a:lstStyle/>
          <a:p>
            <a:fld id="{8014C48F-34EB-4B1E-9BF4-3E794FC996CB}" type="slidenum">
              <a:rPr lang="en-US" smtClean="0"/>
              <a:t>4</a:t>
            </a:fld>
            <a:endParaRPr lang="en-US"/>
          </a:p>
        </p:txBody>
      </p:sp>
    </p:spTree>
    <p:extLst>
      <p:ext uri="{BB962C8B-B14F-4D97-AF65-F5344CB8AC3E}">
        <p14:creationId xmlns:p14="http://schemas.microsoft.com/office/powerpoint/2010/main" val="943037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fontAlgn="base"/>
            <a:endParaRPr lang="en-US" dirty="0">
              <a:effectLst/>
              <a:latin typeface="Segoe UI" panose="020B0502040204020203" pitchFamily="34" charset="0"/>
            </a:endParaRPr>
          </a:p>
        </p:txBody>
      </p:sp>
    </p:spTree>
    <p:extLst>
      <p:ext uri="{BB962C8B-B14F-4D97-AF65-F5344CB8AC3E}">
        <p14:creationId xmlns:p14="http://schemas.microsoft.com/office/powerpoint/2010/main" val="2620994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b3f9adf85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b3f9adf85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014C48F-34EB-4B1E-9BF4-3E794FC996CB}" type="slidenum">
              <a:rPr lang="en-US" smtClean="0"/>
              <a:t>6</a:t>
            </a:fld>
            <a:endParaRPr lang="en-US"/>
          </a:p>
        </p:txBody>
      </p:sp>
    </p:spTree>
    <p:extLst>
      <p:ext uri="{BB962C8B-B14F-4D97-AF65-F5344CB8AC3E}">
        <p14:creationId xmlns:p14="http://schemas.microsoft.com/office/powerpoint/2010/main" val="2214024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8014C48F-34EB-4B1E-9BF4-3E794FC996CB}" type="slidenum">
              <a:rPr lang="en-US" smtClean="0"/>
              <a:t>8</a:t>
            </a:fld>
            <a:endParaRPr lang="en-US"/>
          </a:p>
        </p:txBody>
      </p:sp>
    </p:spTree>
    <p:extLst>
      <p:ext uri="{BB962C8B-B14F-4D97-AF65-F5344CB8AC3E}">
        <p14:creationId xmlns:p14="http://schemas.microsoft.com/office/powerpoint/2010/main" val="3932956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56e55622b1_1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156e55622b1_1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08E3D9-5557-4C58-A466-F97BA3B5781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40449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2f7c5eb8b8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6" name="Google Shape;676;g2f7c5eb8b83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2f7c5eb8b8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2f7c5eb8b83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2"/>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31.png"/><Relationship Id="rId1" Type="http://schemas.openxmlformats.org/officeDocument/2006/relationships/slideMaster" Target="../slideMasters/slideMaster11.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35.svg"/><Relationship Id="rId1" Type="http://schemas.openxmlformats.org/officeDocument/2006/relationships/slideMaster" Target="../slideMasters/slideMaster16.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36.svg"/><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slideMaster" Target="../slideMasters/slideMaster16.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38.svg"/><Relationship Id="rId1" Type="http://schemas.openxmlformats.org/officeDocument/2006/relationships/slideMaster" Target="../slideMasters/slideMaster1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39.svg"/><Relationship Id="rId1" Type="http://schemas.openxmlformats.org/officeDocument/2006/relationships/slideMaster" Target="../slideMasters/slideMaster16.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40.svg"/><Relationship Id="rId1" Type="http://schemas.openxmlformats.org/officeDocument/2006/relationships/slideMaster" Target="../slideMasters/slideMaster16.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Master" Target="../slideMasters/slideMaster16.xml"/><Relationship Id="rId4" Type="http://schemas.openxmlformats.org/officeDocument/2006/relationships/image" Target="../media/image43.pn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39.xml.rels><?xml version="1.0" encoding="UTF-8" standalone="yes"?>
<Relationships xmlns="http://schemas.openxmlformats.org/package/2006/relationships"><Relationship Id="rId8" Type="http://schemas.openxmlformats.org/officeDocument/2006/relationships/hyperlink" Target="https://stories.freepik.com/rafiki/?utm_source=slidesgo_template&amp;utm_medium=referral-link&amp;utm_campaign=sg_resources&amp;utm_content=stories#d2c1ff" TargetMode="External"/><Relationship Id="rId3" Type="http://schemas.openxmlformats.org/officeDocument/2006/relationships/image" Target="../media/image44.png"/><Relationship Id="rId7" Type="http://schemas.openxmlformats.org/officeDocument/2006/relationships/hyperlink" Target="https://www.freepik.com/" TargetMode="External"/><Relationship Id="rId2" Type="http://schemas.openxmlformats.org/officeDocument/2006/relationships/image" Target="../media/image45.png"/><Relationship Id="rId1" Type="http://schemas.openxmlformats.org/officeDocument/2006/relationships/slideMaster" Target="../slideMasters/slideMaster17.xml"/><Relationship Id="rId6" Type="http://schemas.openxmlformats.org/officeDocument/2006/relationships/hyperlink" Target="https://www.flaticon.com/" TargetMode="External"/><Relationship Id="rId5" Type="http://schemas.openxmlformats.org/officeDocument/2006/relationships/hyperlink" Target="https://slidesgo.com/" TargetMode="External"/><Relationship Id="rId4" Type="http://schemas.openxmlformats.org/officeDocument/2006/relationships/image" Target="../media/image4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17.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17.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1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Master" Target="../slideMasters/slideMaster17.xml"/><Relationship Id="rId4" Type="http://schemas.openxmlformats.org/officeDocument/2006/relationships/image" Target="../media/image46.png"/></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9.xml"/><Relationship Id="rId4" Type="http://schemas.openxmlformats.org/officeDocument/2006/relationships/hyperlink" Target="http://bit.ly/2TtBDfr" TargetMode="Externa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59C57-D77C-7AF5-3095-BB1C648457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E61900-DB7B-1D05-5FE6-FBFF0B50F5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2B28F3-197B-C092-79D8-7D206B688596}"/>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6AC03C40-5E48-03F4-C5B0-918AE86610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BCA8D8-8C20-75C2-F6CC-DA06AD8DB1B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827318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4DE0B-6E0B-E463-D0F7-C78D930AD9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7C4E3E-BF63-849C-3510-BBF2181FC1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ECD68D-32E1-76BB-E8AF-E08587A1D43F}"/>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ECD70D06-DB9A-DBDC-1A2D-15DCCFA64E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A612B-A0AE-727E-DA97-927F3B2CD95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07873768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37"/>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B1A385-B7DA-D923-40F0-ED2A33ED936F}"/>
              </a:ext>
            </a:extLst>
          </p:cNvPr>
          <p:cNvSpPr>
            <a:spLocks noGrp="1"/>
          </p:cNvSpPr>
          <p:nvPr>
            <p:ph type="sldNum" sz="quarter" idx="10"/>
          </p:nvPr>
        </p:nvSpPr>
        <p:spPr>
          <a:xfrm>
            <a:off x="8610600" y="6356351"/>
            <a:ext cx="2743200" cy="366183"/>
          </a:xfrm>
        </p:spPr>
        <p:txBody>
          <a:bodyPr/>
          <a:lstStyle/>
          <a:p>
            <a:fld id="{F2188BEF-6618-408B-B183-2AA8D04663C2}" type="slidenum">
              <a:rPr lang="en-US" smtClean="0"/>
              <a:t>‹#›</a:t>
            </a:fld>
            <a:endParaRPr lang="en-US"/>
          </a:p>
        </p:txBody>
      </p:sp>
    </p:spTree>
    <p:extLst>
      <p:ext uri="{BB962C8B-B14F-4D97-AF65-F5344CB8AC3E}">
        <p14:creationId xmlns:p14="http://schemas.microsoft.com/office/powerpoint/2010/main" val="112729983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3"/>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0" name="Google Shape;40;p13"/>
          <p:cNvSpPr txBox="1">
            <a:spLocks noGrp="1"/>
          </p:cNvSpPr>
          <p:nvPr>
            <p:ph type="title" idx="2" hasCustomPrompt="1"/>
          </p:nvPr>
        </p:nvSpPr>
        <p:spPr>
          <a:xfrm>
            <a:off x="1020419" y="2224867"/>
            <a:ext cx="1150000" cy="8736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r>
              <a:t>xx%</a:t>
            </a:r>
          </a:p>
        </p:txBody>
      </p:sp>
      <p:sp>
        <p:nvSpPr>
          <p:cNvPr id="41" name="Google Shape;41;p13"/>
          <p:cNvSpPr txBox="1">
            <a:spLocks noGrp="1"/>
          </p:cNvSpPr>
          <p:nvPr>
            <p:ph type="title" idx="3"/>
          </p:nvPr>
        </p:nvSpPr>
        <p:spPr>
          <a:xfrm>
            <a:off x="2170149" y="2224867"/>
            <a:ext cx="3753200" cy="685600"/>
          </a:xfrm>
          <a:prstGeom prst="rect">
            <a:avLst/>
          </a:prstGeom>
        </p:spPr>
        <p:txBody>
          <a:bodyPr spcFirstLastPara="1" wrap="square" lIns="91425" tIns="91425" rIns="91425" bIns="91425" anchor="b" anchorCtr="0">
            <a:noAutofit/>
          </a:bodyPr>
          <a:lstStyle>
            <a:lvl1pPr lvl="0" algn="l">
              <a:spcBef>
                <a:spcPts val="0"/>
              </a:spcBef>
              <a:spcAft>
                <a:spcPts val="0"/>
              </a:spcAft>
              <a:buSzPts val="2400"/>
              <a:buNone/>
              <a:defRPr sz="3200"/>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42" name="Google Shape;42;p13"/>
          <p:cNvSpPr txBox="1">
            <a:spLocks noGrp="1"/>
          </p:cNvSpPr>
          <p:nvPr>
            <p:ph type="subTitle" idx="1"/>
          </p:nvPr>
        </p:nvSpPr>
        <p:spPr>
          <a:xfrm>
            <a:off x="2170149" y="2877167"/>
            <a:ext cx="3753200" cy="76360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a:lvl1pPr>
            <a:lvl2pPr lvl="1" algn="ctr">
              <a:spcBef>
                <a:spcPts val="0"/>
              </a:spcBef>
              <a:spcAft>
                <a:spcPts val="0"/>
              </a:spcAft>
              <a:buSzPts val="1600"/>
              <a:buNone/>
              <a:defRPr/>
            </a:lvl2pPr>
            <a:lvl3pPr lvl="2" algn="ctr">
              <a:spcBef>
                <a:spcPts val="0"/>
              </a:spcBef>
              <a:spcAft>
                <a:spcPts val="0"/>
              </a:spcAft>
              <a:buSzPts val="1600"/>
              <a:buNone/>
              <a:defRPr/>
            </a:lvl3pPr>
            <a:lvl4pPr lvl="3" algn="ctr">
              <a:spcBef>
                <a:spcPts val="0"/>
              </a:spcBef>
              <a:spcAft>
                <a:spcPts val="0"/>
              </a:spcAft>
              <a:buSzPts val="1600"/>
              <a:buNone/>
              <a:defRPr/>
            </a:lvl4pPr>
            <a:lvl5pPr lvl="4" algn="ctr">
              <a:spcBef>
                <a:spcPts val="0"/>
              </a:spcBef>
              <a:spcAft>
                <a:spcPts val="0"/>
              </a:spcAft>
              <a:buSzPts val="1600"/>
              <a:buNone/>
              <a:defRPr/>
            </a:lvl5pPr>
            <a:lvl6pPr lvl="5" algn="ctr">
              <a:spcBef>
                <a:spcPts val="0"/>
              </a:spcBef>
              <a:spcAft>
                <a:spcPts val="0"/>
              </a:spcAft>
              <a:buSzPts val="1600"/>
              <a:buNone/>
              <a:defRPr/>
            </a:lvl6pPr>
            <a:lvl7pPr lvl="6" algn="ctr">
              <a:spcBef>
                <a:spcPts val="0"/>
              </a:spcBef>
              <a:spcAft>
                <a:spcPts val="0"/>
              </a:spcAft>
              <a:buSzPts val="1600"/>
              <a:buNone/>
              <a:defRPr/>
            </a:lvl7pPr>
            <a:lvl8pPr lvl="7" algn="ctr">
              <a:spcBef>
                <a:spcPts val="0"/>
              </a:spcBef>
              <a:spcAft>
                <a:spcPts val="0"/>
              </a:spcAft>
              <a:buSzPts val="1600"/>
              <a:buNone/>
              <a:defRPr/>
            </a:lvl8pPr>
            <a:lvl9pPr lvl="8" algn="ctr">
              <a:spcBef>
                <a:spcPts val="0"/>
              </a:spcBef>
              <a:spcAft>
                <a:spcPts val="0"/>
              </a:spcAft>
              <a:buSzPts val="1600"/>
              <a:buNone/>
              <a:defRPr/>
            </a:lvl9pPr>
          </a:lstStyle>
          <a:p>
            <a:endParaRPr/>
          </a:p>
        </p:txBody>
      </p:sp>
      <p:sp>
        <p:nvSpPr>
          <p:cNvPr id="43" name="Google Shape;43;p13"/>
          <p:cNvSpPr txBox="1">
            <a:spLocks noGrp="1"/>
          </p:cNvSpPr>
          <p:nvPr>
            <p:ph type="title" idx="4" hasCustomPrompt="1"/>
          </p:nvPr>
        </p:nvSpPr>
        <p:spPr>
          <a:xfrm>
            <a:off x="6268584" y="2224867"/>
            <a:ext cx="1150000" cy="8736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r>
              <a:t>xx%</a:t>
            </a:r>
          </a:p>
        </p:txBody>
      </p:sp>
      <p:sp>
        <p:nvSpPr>
          <p:cNvPr id="44" name="Google Shape;44;p13"/>
          <p:cNvSpPr txBox="1">
            <a:spLocks noGrp="1"/>
          </p:cNvSpPr>
          <p:nvPr>
            <p:ph type="title" idx="5"/>
          </p:nvPr>
        </p:nvSpPr>
        <p:spPr>
          <a:xfrm>
            <a:off x="7418505" y="2224867"/>
            <a:ext cx="3753200" cy="685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5" name="Google Shape;45;p13"/>
          <p:cNvSpPr txBox="1">
            <a:spLocks noGrp="1"/>
          </p:cNvSpPr>
          <p:nvPr>
            <p:ph type="subTitle" idx="6"/>
          </p:nvPr>
        </p:nvSpPr>
        <p:spPr>
          <a:xfrm>
            <a:off x="7418505" y="2877167"/>
            <a:ext cx="375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46" name="Google Shape;46;p13"/>
          <p:cNvSpPr txBox="1">
            <a:spLocks noGrp="1"/>
          </p:cNvSpPr>
          <p:nvPr>
            <p:ph type="title" idx="7" hasCustomPrompt="1"/>
          </p:nvPr>
        </p:nvSpPr>
        <p:spPr>
          <a:xfrm>
            <a:off x="1020216" y="4445667"/>
            <a:ext cx="1150000" cy="8736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r>
              <a:t>xx%</a:t>
            </a:r>
          </a:p>
        </p:txBody>
      </p:sp>
      <p:sp>
        <p:nvSpPr>
          <p:cNvPr id="47" name="Google Shape;47;p13"/>
          <p:cNvSpPr txBox="1">
            <a:spLocks noGrp="1"/>
          </p:cNvSpPr>
          <p:nvPr>
            <p:ph type="title" idx="8"/>
          </p:nvPr>
        </p:nvSpPr>
        <p:spPr>
          <a:xfrm>
            <a:off x="2170149" y="4445667"/>
            <a:ext cx="3753200" cy="685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8" name="Google Shape;48;p13"/>
          <p:cNvSpPr txBox="1">
            <a:spLocks noGrp="1"/>
          </p:cNvSpPr>
          <p:nvPr>
            <p:ph type="subTitle" idx="9"/>
          </p:nvPr>
        </p:nvSpPr>
        <p:spPr>
          <a:xfrm>
            <a:off x="2170149" y="5097967"/>
            <a:ext cx="375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49" name="Google Shape;49;p13"/>
          <p:cNvSpPr txBox="1">
            <a:spLocks noGrp="1"/>
          </p:cNvSpPr>
          <p:nvPr>
            <p:ph type="title" idx="13" hasCustomPrompt="1"/>
          </p:nvPr>
        </p:nvSpPr>
        <p:spPr>
          <a:xfrm>
            <a:off x="6268784" y="4445667"/>
            <a:ext cx="1150000" cy="8736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4800"/>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r>
              <a:t>xx%</a:t>
            </a:r>
          </a:p>
        </p:txBody>
      </p:sp>
      <p:sp>
        <p:nvSpPr>
          <p:cNvPr id="50" name="Google Shape;50;p13"/>
          <p:cNvSpPr txBox="1">
            <a:spLocks noGrp="1"/>
          </p:cNvSpPr>
          <p:nvPr>
            <p:ph type="title" idx="14"/>
          </p:nvPr>
        </p:nvSpPr>
        <p:spPr>
          <a:xfrm>
            <a:off x="7418505" y="4445667"/>
            <a:ext cx="3753200" cy="685600"/>
          </a:xfrm>
          <a:prstGeom prst="rect">
            <a:avLst/>
          </a:prstGeom>
        </p:spPr>
        <p:txBody>
          <a:bodyPr spcFirstLastPara="1" wrap="square" lIns="91425" tIns="91425" rIns="91425" bIns="91425" anchor="b" anchorCtr="0">
            <a:noAutofit/>
          </a:bodyPr>
          <a:lstStyle>
            <a:lvl1pPr lvl="0" algn="l"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1" name="Google Shape;51;p13"/>
          <p:cNvSpPr txBox="1">
            <a:spLocks noGrp="1"/>
          </p:cNvSpPr>
          <p:nvPr>
            <p:ph type="subTitle" idx="15"/>
          </p:nvPr>
        </p:nvSpPr>
        <p:spPr>
          <a:xfrm>
            <a:off x="7418505" y="5097967"/>
            <a:ext cx="375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2" name="Slide Number Placeholder 1">
            <a:extLst>
              <a:ext uri="{FF2B5EF4-FFF2-40B4-BE49-F238E27FC236}">
                <a16:creationId xmlns:a16="http://schemas.microsoft.com/office/drawing/2014/main" id="{7A114071-B232-83D7-30B3-3A03849E2189}"/>
              </a:ext>
            </a:extLst>
          </p:cNvPr>
          <p:cNvSpPr>
            <a:spLocks noGrp="1"/>
          </p:cNvSpPr>
          <p:nvPr>
            <p:ph type="sldNum" sz="quarter" idx="10"/>
          </p:nvPr>
        </p:nvSpPr>
        <p:spPr>
          <a:xfrm>
            <a:off x="8610600" y="6356351"/>
            <a:ext cx="2743200" cy="366183"/>
          </a:xfrm>
        </p:spPr>
        <p:txBody>
          <a:bodyPr/>
          <a:lstStyle/>
          <a:p>
            <a:fld id="{F2188BEF-6618-408B-B183-2AA8D04663C2}" type="slidenum">
              <a:rPr lang="en-US" smtClean="0"/>
              <a:t>‹#›</a:t>
            </a:fld>
            <a:endParaRPr lang="en-US"/>
          </a:p>
        </p:txBody>
      </p:sp>
    </p:spTree>
    <p:extLst>
      <p:ext uri="{BB962C8B-B14F-4D97-AF65-F5344CB8AC3E}">
        <p14:creationId xmlns:p14="http://schemas.microsoft.com/office/powerpoint/2010/main" val="347363597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blipFill>
          <a:blip r:embed="rId2">
            <a:alphaModFix/>
          </a:blip>
          <a:stretch>
            <a:fillRect/>
          </a:stretch>
        </a:blipFill>
        <a:effectLst/>
      </p:bgPr>
    </p:bg>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81" name="Google Shape;181;p31"/>
          <p:cNvSpPr txBox="1">
            <a:spLocks noGrp="1"/>
          </p:cNvSpPr>
          <p:nvPr>
            <p:ph type="title" idx="2"/>
          </p:nvPr>
        </p:nvSpPr>
        <p:spPr>
          <a:xfrm>
            <a:off x="1080667" y="23833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82" name="Google Shape;182;p31"/>
          <p:cNvSpPr txBox="1">
            <a:spLocks noGrp="1"/>
          </p:cNvSpPr>
          <p:nvPr>
            <p:ph type="subTitle" idx="1"/>
          </p:nvPr>
        </p:nvSpPr>
        <p:spPr>
          <a:xfrm>
            <a:off x="1023867" y="303563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3" name="Google Shape;183;p31"/>
          <p:cNvSpPr txBox="1">
            <a:spLocks noGrp="1"/>
          </p:cNvSpPr>
          <p:nvPr>
            <p:ph type="title" idx="3"/>
          </p:nvPr>
        </p:nvSpPr>
        <p:spPr>
          <a:xfrm>
            <a:off x="4665377" y="23833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84" name="Google Shape;184;p31"/>
          <p:cNvSpPr txBox="1">
            <a:spLocks noGrp="1"/>
          </p:cNvSpPr>
          <p:nvPr>
            <p:ph type="subTitle" idx="4"/>
          </p:nvPr>
        </p:nvSpPr>
        <p:spPr>
          <a:xfrm>
            <a:off x="4608584" y="303563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5" name="Google Shape;185;p31"/>
          <p:cNvSpPr txBox="1">
            <a:spLocks noGrp="1"/>
          </p:cNvSpPr>
          <p:nvPr>
            <p:ph type="title" idx="5"/>
          </p:nvPr>
        </p:nvSpPr>
        <p:spPr>
          <a:xfrm>
            <a:off x="8250089" y="23833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86" name="Google Shape;186;p31"/>
          <p:cNvSpPr txBox="1">
            <a:spLocks noGrp="1"/>
          </p:cNvSpPr>
          <p:nvPr>
            <p:ph type="subTitle" idx="6"/>
          </p:nvPr>
        </p:nvSpPr>
        <p:spPr>
          <a:xfrm>
            <a:off x="8193283" y="303563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7" name="Google Shape;187;p31"/>
          <p:cNvSpPr txBox="1">
            <a:spLocks noGrp="1"/>
          </p:cNvSpPr>
          <p:nvPr>
            <p:ph type="title" idx="7"/>
          </p:nvPr>
        </p:nvSpPr>
        <p:spPr>
          <a:xfrm>
            <a:off x="1080667" y="44307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88" name="Google Shape;188;p31"/>
          <p:cNvSpPr txBox="1">
            <a:spLocks noGrp="1"/>
          </p:cNvSpPr>
          <p:nvPr>
            <p:ph type="subTitle" idx="8"/>
          </p:nvPr>
        </p:nvSpPr>
        <p:spPr>
          <a:xfrm>
            <a:off x="1023833" y="509378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89" name="Google Shape;189;p31"/>
          <p:cNvSpPr txBox="1">
            <a:spLocks noGrp="1"/>
          </p:cNvSpPr>
          <p:nvPr>
            <p:ph type="title" idx="9"/>
          </p:nvPr>
        </p:nvSpPr>
        <p:spPr>
          <a:xfrm>
            <a:off x="4665377" y="44307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90" name="Google Shape;190;p31"/>
          <p:cNvSpPr txBox="1">
            <a:spLocks noGrp="1"/>
          </p:cNvSpPr>
          <p:nvPr>
            <p:ph type="subTitle" idx="13"/>
          </p:nvPr>
        </p:nvSpPr>
        <p:spPr>
          <a:xfrm>
            <a:off x="4608584" y="509378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
        <p:nvSpPr>
          <p:cNvPr id="191" name="Google Shape;191;p31"/>
          <p:cNvSpPr txBox="1">
            <a:spLocks noGrp="1"/>
          </p:cNvSpPr>
          <p:nvPr>
            <p:ph type="title" idx="14"/>
          </p:nvPr>
        </p:nvSpPr>
        <p:spPr>
          <a:xfrm>
            <a:off x="8250089" y="4430733"/>
            <a:ext cx="2861200" cy="68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92" name="Google Shape;192;p31"/>
          <p:cNvSpPr txBox="1">
            <a:spLocks noGrp="1"/>
          </p:cNvSpPr>
          <p:nvPr>
            <p:ph type="subTitle" idx="15"/>
          </p:nvPr>
        </p:nvSpPr>
        <p:spPr>
          <a:xfrm>
            <a:off x="8193283" y="5093783"/>
            <a:ext cx="297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algn="ctr" rtl="0">
              <a:spcBef>
                <a:spcPts val="0"/>
              </a:spcBef>
              <a:spcAft>
                <a:spcPts val="0"/>
              </a:spcAft>
              <a:buSzPts val="1600"/>
              <a:buNone/>
              <a:defRPr/>
            </a:lvl2pPr>
            <a:lvl3pPr lvl="2" algn="ctr" rtl="0">
              <a:spcBef>
                <a:spcPts val="0"/>
              </a:spcBef>
              <a:spcAft>
                <a:spcPts val="0"/>
              </a:spcAft>
              <a:buSzPts val="1600"/>
              <a:buNone/>
              <a:defRPr/>
            </a:lvl3pPr>
            <a:lvl4pPr lvl="3" algn="ctr" rtl="0">
              <a:spcBef>
                <a:spcPts val="0"/>
              </a:spcBef>
              <a:spcAft>
                <a:spcPts val="0"/>
              </a:spcAft>
              <a:buSzPts val="1600"/>
              <a:buNone/>
              <a:defRPr/>
            </a:lvl4pPr>
            <a:lvl5pPr lvl="4" algn="ctr" rtl="0">
              <a:spcBef>
                <a:spcPts val="0"/>
              </a:spcBef>
              <a:spcAft>
                <a:spcPts val="0"/>
              </a:spcAft>
              <a:buSzPts val="1600"/>
              <a:buNone/>
              <a:defRPr/>
            </a:lvl5pPr>
            <a:lvl6pPr lvl="5" algn="ctr" rtl="0">
              <a:spcBef>
                <a:spcPts val="0"/>
              </a:spcBef>
              <a:spcAft>
                <a:spcPts val="0"/>
              </a:spcAft>
              <a:buSzPts val="1600"/>
              <a:buNone/>
              <a:defRPr/>
            </a:lvl6pPr>
            <a:lvl7pPr lvl="6" algn="ctr" rtl="0">
              <a:spcBef>
                <a:spcPts val="0"/>
              </a:spcBef>
              <a:spcAft>
                <a:spcPts val="0"/>
              </a:spcAft>
              <a:buSzPts val="1600"/>
              <a:buNone/>
              <a:defRPr/>
            </a:lvl7pPr>
            <a:lvl8pPr lvl="7" algn="ctr" rtl="0">
              <a:spcBef>
                <a:spcPts val="0"/>
              </a:spcBef>
              <a:spcAft>
                <a:spcPts val="0"/>
              </a:spcAft>
              <a:buSzPts val="1600"/>
              <a:buNone/>
              <a:defRPr/>
            </a:lvl8pPr>
            <a:lvl9pPr lvl="8" algn="ctr" rtl="0">
              <a:spcBef>
                <a:spcPts val="0"/>
              </a:spcBef>
              <a:spcAft>
                <a:spcPts val="0"/>
              </a:spcAft>
              <a:buSzPts val="1600"/>
              <a:buNone/>
              <a:defRPr/>
            </a:lvl9pPr>
          </a:lstStyle>
          <a:p>
            <a:endParaRPr/>
          </a:p>
        </p:txBody>
      </p:sp>
    </p:spTree>
    <p:extLst>
      <p:ext uri="{BB962C8B-B14F-4D97-AF65-F5344CB8AC3E}">
        <p14:creationId xmlns:p14="http://schemas.microsoft.com/office/powerpoint/2010/main" val="26069337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blipFill>
          <a:blip r:embed="rId2">
            <a:alphaModFix/>
          </a:blip>
          <a:stretch>
            <a:fillRect/>
          </a:stretch>
        </a:blipFill>
        <a:effectLst/>
      </p:bgPr>
    </p:bg>
    <p:spTree>
      <p:nvGrpSpPr>
        <p:cNvPr id="1" name="Shape 216"/>
        <p:cNvGrpSpPr/>
        <p:nvPr/>
      </p:nvGrpSpPr>
      <p:grpSpPr>
        <a:xfrm>
          <a:off x="0" y="0"/>
          <a:ext cx="0" cy="0"/>
          <a:chOff x="0" y="0"/>
          <a:chExt cx="0" cy="0"/>
        </a:xfrm>
      </p:grpSpPr>
      <p:sp>
        <p:nvSpPr>
          <p:cNvPr id="217" name="Google Shape;217;p34"/>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18" name="Google Shape;218;p34"/>
          <p:cNvSpPr txBox="1">
            <a:spLocks noGrp="1"/>
          </p:cNvSpPr>
          <p:nvPr>
            <p:ph type="body" idx="1"/>
          </p:nvPr>
        </p:nvSpPr>
        <p:spPr>
          <a:xfrm>
            <a:off x="1988000" y="2069667"/>
            <a:ext cx="8216000" cy="4069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a:lvl1pPr>
            <a:lvl2pPr marL="1219170" lvl="1" indent="-406390" rtl="0">
              <a:spcBef>
                <a:spcPts val="1333"/>
              </a:spcBef>
              <a:spcAft>
                <a:spcPts val="0"/>
              </a:spcAft>
              <a:buSzPts val="1200"/>
              <a:buChar char="○"/>
              <a:defRPr sz="1600"/>
            </a:lvl2pPr>
            <a:lvl3pPr marL="1828754" lvl="2" indent="-406390" rtl="0">
              <a:spcBef>
                <a:spcPts val="0"/>
              </a:spcBef>
              <a:spcAft>
                <a:spcPts val="0"/>
              </a:spcAft>
              <a:buSzPts val="1200"/>
              <a:buChar char="■"/>
              <a:defRPr sz="1600"/>
            </a:lvl3pPr>
            <a:lvl4pPr marL="2438339" lvl="3" indent="-406390" rtl="0">
              <a:spcBef>
                <a:spcPts val="0"/>
              </a:spcBef>
              <a:spcAft>
                <a:spcPts val="0"/>
              </a:spcAft>
              <a:buSzPts val="1200"/>
              <a:buChar char="●"/>
              <a:defRPr sz="1600"/>
            </a:lvl4pPr>
            <a:lvl5pPr marL="3047924" lvl="4" indent="-406390" rtl="0">
              <a:spcBef>
                <a:spcPts val="0"/>
              </a:spcBef>
              <a:spcAft>
                <a:spcPts val="0"/>
              </a:spcAft>
              <a:buSzPts val="1200"/>
              <a:buChar char="○"/>
              <a:defRPr sz="1600"/>
            </a:lvl5pPr>
            <a:lvl6pPr marL="3657509" lvl="5" indent="-406390" rtl="0">
              <a:spcBef>
                <a:spcPts val="0"/>
              </a:spcBef>
              <a:spcAft>
                <a:spcPts val="0"/>
              </a:spcAft>
              <a:buSzPts val="1200"/>
              <a:buChar char="■"/>
              <a:defRPr sz="1600"/>
            </a:lvl6pPr>
            <a:lvl7pPr marL="4267093" lvl="6" indent="-406390" rtl="0">
              <a:spcBef>
                <a:spcPts val="0"/>
              </a:spcBef>
              <a:spcAft>
                <a:spcPts val="0"/>
              </a:spcAft>
              <a:buSzPts val="1200"/>
              <a:buChar char="●"/>
              <a:defRPr sz="1600"/>
            </a:lvl7pPr>
            <a:lvl8pPr marL="4876678" lvl="7" indent="-406390" rtl="0">
              <a:spcBef>
                <a:spcPts val="0"/>
              </a:spcBef>
              <a:spcAft>
                <a:spcPts val="0"/>
              </a:spcAft>
              <a:buSzPts val="1200"/>
              <a:buChar char="○"/>
              <a:defRPr sz="1600"/>
            </a:lvl8pPr>
            <a:lvl9pPr marL="5486263" lvl="8" indent="-406390" rtl="0">
              <a:spcBef>
                <a:spcPts val="0"/>
              </a:spcBef>
              <a:spcAft>
                <a:spcPts val="0"/>
              </a:spcAft>
              <a:buSzPts val="1200"/>
              <a:buChar char="■"/>
              <a:defRPr sz="1600"/>
            </a:lvl9pPr>
          </a:lstStyle>
          <a:p>
            <a:endParaRPr/>
          </a:p>
        </p:txBody>
      </p:sp>
    </p:spTree>
    <p:extLst>
      <p:ext uri="{BB962C8B-B14F-4D97-AF65-F5344CB8AC3E}">
        <p14:creationId xmlns:p14="http://schemas.microsoft.com/office/powerpoint/2010/main" val="7474712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55"/>
        <p:cNvGrpSpPr/>
        <p:nvPr/>
      </p:nvGrpSpPr>
      <p:grpSpPr>
        <a:xfrm>
          <a:off x="0" y="0"/>
          <a:ext cx="0" cy="0"/>
          <a:chOff x="0" y="0"/>
          <a:chExt cx="0" cy="0"/>
        </a:xfrm>
      </p:grpSpPr>
    </p:spTree>
    <p:extLst>
      <p:ext uri="{BB962C8B-B14F-4D97-AF65-F5344CB8AC3E}">
        <p14:creationId xmlns:p14="http://schemas.microsoft.com/office/powerpoint/2010/main" val="283588954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ackground 1">
  <p:cSld name="Background 1">
    <p:bg>
      <p:bgPr>
        <a:blipFill>
          <a:blip r:embed="rId2">
            <a:alphaModFix/>
          </a:blip>
          <a:stretch>
            <a:fillRect/>
          </a:stretch>
        </a:blipFill>
        <a:effectLst/>
      </p:bgPr>
    </p:bg>
    <p:spTree>
      <p:nvGrpSpPr>
        <p:cNvPr id="1" name="Shape 256"/>
        <p:cNvGrpSpPr/>
        <p:nvPr/>
      </p:nvGrpSpPr>
      <p:grpSpPr>
        <a:xfrm>
          <a:off x="0" y="0"/>
          <a:ext cx="0" cy="0"/>
          <a:chOff x="0" y="0"/>
          <a:chExt cx="0" cy="0"/>
        </a:xfrm>
      </p:grpSpPr>
    </p:spTree>
    <p:extLst>
      <p:ext uri="{BB962C8B-B14F-4D97-AF65-F5344CB8AC3E}">
        <p14:creationId xmlns:p14="http://schemas.microsoft.com/office/powerpoint/2010/main" val="18812486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ackground 2">
  <p:cSld name="Background 2">
    <p:bg>
      <p:bgPr>
        <a:blipFill>
          <a:blip r:embed="rId2">
            <a:alphaModFix/>
          </a:blip>
          <a:stretch>
            <a:fillRect/>
          </a:stretch>
        </a:blipFill>
        <a:effectLst/>
      </p:bgPr>
    </p:bg>
    <p:spTree>
      <p:nvGrpSpPr>
        <p:cNvPr id="1" name="Shape 257"/>
        <p:cNvGrpSpPr/>
        <p:nvPr/>
      </p:nvGrpSpPr>
      <p:grpSpPr>
        <a:xfrm>
          <a:off x="0" y="0"/>
          <a:ext cx="0" cy="0"/>
          <a:chOff x="0" y="0"/>
          <a:chExt cx="0" cy="0"/>
        </a:xfrm>
      </p:grpSpPr>
    </p:spTree>
    <p:extLst>
      <p:ext uri="{BB962C8B-B14F-4D97-AF65-F5344CB8AC3E}">
        <p14:creationId xmlns:p14="http://schemas.microsoft.com/office/powerpoint/2010/main" val="24564049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ackground 3">
  <p:cSld name="Background 3">
    <p:bg>
      <p:bgPr>
        <a:blipFill>
          <a:blip r:embed="rId2">
            <a:alphaModFix/>
          </a:blip>
          <a:stretch>
            <a:fillRect/>
          </a:stretch>
        </a:blipFill>
        <a:effectLst/>
      </p:bgPr>
    </p:bg>
    <p:spTree>
      <p:nvGrpSpPr>
        <p:cNvPr id="1" name="Shape 258"/>
        <p:cNvGrpSpPr/>
        <p:nvPr/>
      </p:nvGrpSpPr>
      <p:grpSpPr>
        <a:xfrm>
          <a:off x="0" y="0"/>
          <a:ext cx="0" cy="0"/>
          <a:chOff x="0" y="0"/>
          <a:chExt cx="0" cy="0"/>
        </a:xfrm>
      </p:grpSpPr>
    </p:spTree>
    <p:extLst>
      <p:ext uri="{BB962C8B-B14F-4D97-AF65-F5344CB8AC3E}">
        <p14:creationId xmlns:p14="http://schemas.microsoft.com/office/powerpoint/2010/main" val="144118594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73984744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370030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E9C50B-9A94-8934-F34A-2654CDF051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C86CF2-5BFE-C91F-DDDC-D089AC9BCD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F8A084-5D40-180E-F2FF-54ABCAC968A3}"/>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D1CC05FE-F2EF-710E-E0F4-91B2F36795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39DFE2-DEB6-049B-1A9A-F7F83197334C}"/>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18200103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57472922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96160637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8780560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1644268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82585226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0958794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84061673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94434964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89255875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3958251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29681-A54C-0B26-1EA2-2844349D12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C133A-5342-0FF0-C92D-93BA3E1246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B146AA-5909-3A0D-87BE-90C096E15F91}"/>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5" name="Footer Placeholder 4">
            <a:extLst>
              <a:ext uri="{FF2B5EF4-FFF2-40B4-BE49-F238E27FC236}">
                <a16:creationId xmlns:a16="http://schemas.microsoft.com/office/drawing/2014/main" id="{873FF5E3-728E-7950-D135-A850E5E35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B8B14C-BC20-CF65-F767-7B3AF48C279D}"/>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25317193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C6AFF34-7765-4E64-A31A-B68CCA0F232F}"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355753787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6AFF34-7765-4E64-A31A-B68CCA0F232F}"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61288864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6AFF34-7765-4E64-A31A-B68CCA0F232F}"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320497982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210607011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6AFF34-7765-4E64-A31A-B68CCA0F232F}" type="datetimeFigureOut">
              <a:rPr lang="en-US" smtClean="0"/>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91584199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6AFF34-7765-4E64-A31A-B68CCA0F232F}"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224980869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6AFF34-7765-4E64-A31A-B68CCA0F232F}" type="datetimeFigureOut">
              <a:rPr lang="en-US" smtClean="0"/>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53091954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4255108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45631383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70732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CEFAD-8101-E715-947F-94F934492A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B3939D-1148-3573-0B98-9BAAD1F1B4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DD192-6078-C783-4CD3-E1A8D23AAB50}"/>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5" name="Footer Placeholder 4">
            <a:extLst>
              <a:ext uri="{FF2B5EF4-FFF2-40B4-BE49-F238E27FC236}">
                <a16:creationId xmlns:a16="http://schemas.microsoft.com/office/drawing/2014/main" id="{056B4D9F-8B7C-F9AD-AF5C-01B8A5F214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D5E351-F668-98F2-3EAC-E999E9F81564}"/>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157375511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69198567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0290260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6AFF34-7765-4E64-A31A-B68CCA0F232F}"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228515303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C6AFF34-7765-4E64-A31A-B68CCA0F232F}"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312600835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C6AFF34-7765-4E64-A31A-B68CCA0F232F}"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56654395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6AFF34-7765-4E64-A31A-B68CCA0F232F}"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25057419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6AFF34-7765-4E64-A31A-B68CCA0F232F}"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909A56-0FB6-4E52-8402-6D74EAE9106B}" type="slidenum">
              <a:rPr lang="en-US" smtClean="0"/>
              <a:t>‹#›</a:t>
            </a:fld>
            <a:endParaRPr lang="en-US"/>
          </a:p>
        </p:txBody>
      </p:sp>
    </p:spTree>
    <p:extLst>
      <p:ext uri="{BB962C8B-B14F-4D97-AF65-F5344CB8AC3E}">
        <p14:creationId xmlns:p14="http://schemas.microsoft.com/office/powerpoint/2010/main" val="179914152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28808-26D1-4F4B-96F4-F3082078DD61}"/>
              </a:ext>
            </a:extLst>
          </p:cNvPr>
          <p:cNvSpPr>
            <a:spLocks noGrp="1"/>
          </p:cNvSpPr>
          <p:nvPr>
            <p:ph type="ctrTitle"/>
          </p:nvPr>
        </p:nvSpPr>
        <p:spPr>
          <a:xfrm>
            <a:off x="1257008" y="1122362"/>
            <a:ext cx="8816632" cy="3571557"/>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52E0C639-B0CD-4365-98A9-C1E5FF6CF450}"/>
              </a:ext>
            </a:extLst>
          </p:cNvPr>
          <p:cNvSpPr>
            <a:spLocks noGrp="1"/>
          </p:cNvSpPr>
          <p:nvPr>
            <p:ph type="subTitle" idx="1"/>
          </p:nvPr>
        </p:nvSpPr>
        <p:spPr>
          <a:xfrm>
            <a:off x="1257008" y="5521960"/>
            <a:ext cx="8816632" cy="944879"/>
          </a:xfrm>
        </p:spPr>
        <p:txBody>
          <a:bodyPr anchor="ct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6780C52-E6BB-4B27-B5D8-2D33B2497C56}"/>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AF77C649-4A0C-4EF2-8FC1-2BCF0BF95D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0E03F2-D0FE-49BB-8AEC-E99C4DB2D67D}"/>
              </a:ext>
            </a:extLst>
          </p:cNvPr>
          <p:cNvSpPr>
            <a:spLocks noGrp="1"/>
          </p:cNvSpPr>
          <p:nvPr>
            <p:ph type="sldNum" sz="quarter" idx="12"/>
          </p:nvPr>
        </p:nvSpPr>
        <p:spPr/>
        <p:txBody>
          <a:bodyPr/>
          <a:lstStyle/>
          <a:p>
            <a:fld id="{3109D357-8067-4A1F-97B2-93C5160B78D9}" type="slidenum">
              <a:rPr lang="en-US" smtClean="0"/>
              <a:t>‹#›</a:t>
            </a:fld>
            <a:endParaRPr lang="en-US"/>
          </a:p>
        </p:txBody>
      </p:sp>
      <p:cxnSp>
        <p:nvCxnSpPr>
          <p:cNvPr id="16" name="Straight Connector 15">
            <a:extLst>
              <a:ext uri="{FF2B5EF4-FFF2-40B4-BE49-F238E27FC236}">
                <a16:creationId xmlns:a16="http://schemas.microsoft.com/office/drawing/2014/main" id="{24A7CC8F-56A6-423D-B67A-8BA89D3EC911}"/>
              </a:ext>
            </a:extLst>
          </p:cNvPr>
          <p:cNvCxnSpPr>
            <a:cxnSpLocks/>
          </p:cNvCxnSpPr>
          <p:nvPr/>
        </p:nvCxnSpPr>
        <p:spPr>
          <a:xfrm flipH="1">
            <a:off x="4" y="5143500"/>
            <a:ext cx="121919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66962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5B5E-C545-4763-BA47-4C2C0FCA514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FA263F8-8E34-4910-BF7A-F1C5A99689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6E74E5-D20D-4AB7-8D98-F336CE0ECCBE}"/>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C79D23AA-8F22-4B09-8FAA-CD16E5D66C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E8A028-A0C8-45E7-915E-B83FF59C9F18}"/>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82855495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9F01F-198D-4AAD-B4FB-AD3B44981ADD}"/>
              </a:ext>
            </a:extLst>
          </p:cNvPr>
          <p:cNvSpPr>
            <a:spLocks noGrp="1"/>
          </p:cNvSpPr>
          <p:nvPr>
            <p:ph type="title"/>
          </p:nvPr>
        </p:nvSpPr>
        <p:spPr>
          <a:xfrm>
            <a:off x="838200" y="838200"/>
            <a:ext cx="9438640" cy="4114800"/>
          </a:xfrm>
        </p:spPr>
        <p:txBody>
          <a:bodyPr anchor="t">
            <a:normAutofit/>
          </a:bodyPr>
          <a:lstStyle>
            <a:lvl1pPr>
              <a:defRPr sz="6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20BCC2B-311B-4FB6-B3A5-26F68055AE38}"/>
              </a:ext>
            </a:extLst>
          </p:cNvPr>
          <p:cNvSpPr>
            <a:spLocks noGrp="1"/>
          </p:cNvSpPr>
          <p:nvPr>
            <p:ph type="body" idx="1"/>
          </p:nvPr>
        </p:nvSpPr>
        <p:spPr>
          <a:xfrm>
            <a:off x="838200" y="5217160"/>
            <a:ext cx="9438640" cy="802640"/>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9CB73D-2D6B-4FA6-89A4-DCC89F80E0F1}"/>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B6A0C188-FF43-44C1-A005-679168D5F0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CD1188-DA27-47B2-8176-31193EEC4C28}"/>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3553337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C4677-082C-3A3A-EF98-627F0837898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4E9A1B-0C63-600F-0C1E-5F270EEDB87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2C1-300B-24EC-A242-AD93E4D2CE17}"/>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5" name="Footer Placeholder 4">
            <a:extLst>
              <a:ext uri="{FF2B5EF4-FFF2-40B4-BE49-F238E27FC236}">
                <a16:creationId xmlns:a16="http://schemas.microsoft.com/office/drawing/2014/main" id="{F11F3D77-F3D6-34F6-CEB1-9545A9B38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14C6AD-40D0-F676-6C0A-0E9BEAACD209}"/>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98205698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B5A25-7E99-42A8-8D6D-648EFE2038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0501DC-62B7-42BD-A941-D34E92719C32}"/>
              </a:ext>
            </a:extLst>
          </p:cNvPr>
          <p:cNvSpPr>
            <a:spLocks noGrp="1"/>
          </p:cNvSpPr>
          <p:nvPr>
            <p:ph sz="half" idx="1"/>
          </p:nvPr>
        </p:nvSpPr>
        <p:spPr>
          <a:xfrm>
            <a:off x="838200" y="2011679"/>
            <a:ext cx="5181600" cy="41652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765C5C1-4FD4-4958-99A0-BDADECA336BD}"/>
              </a:ext>
            </a:extLst>
          </p:cNvPr>
          <p:cNvSpPr>
            <a:spLocks noGrp="1"/>
          </p:cNvSpPr>
          <p:nvPr>
            <p:ph sz="half" idx="2"/>
          </p:nvPr>
        </p:nvSpPr>
        <p:spPr>
          <a:xfrm>
            <a:off x="6172200" y="2011679"/>
            <a:ext cx="5181600" cy="41652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D1B234-5D54-44E5-B41D-B205AAF50305}"/>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6" name="Footer Placeholder 5">
            <a:extLst>
              <a:ext uri="{FF2B5EF4-FFF2-40B4-BE49-F238E27FC236}">
                <a16:creationId xmlns:a16="http://schemas.microsoft.com/office/drawing/2014/main" id="{0E67BCDB-6B96-45D6-B5E9-823A96EBD9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239C5F-F16F-4AFD-98D1-FA3BB96AF2CD}"/>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303765585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44C1F-0040-4BBF-81A6-FD2E30637B0C}"/>
              </a:ext>
            </a:extLst>
          </p:cNvPr>
          <p:cNvSpPr>
            <a:spLocks noGrp="1"/>
          </p:cNvSpPr>
          <p:nvPr>
            <p:ph type="title"/>
          </p:nvPr>
        </p:nvSpPr>
        <p:spPr>
          <a:xfrm>
            <a:off x="839788" y="379780"/>
            <a:ext cx="10515600"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E2894A7-1DA1-44C1-8ED0-716279430690}"/>
              </a:ext>
            </a:extLst>
          </p:cNvPr>
          <p:cNvSpPr>
            <a:spLocks noGrp="1"/>
          </p:cNvSpPr>
          <p:nvPr>
            <p:ph type="body" idx="1"/>
          </p:nvPr>
        </p:nvSpPr>
        <p:spPr>
          <a:xfrm>
            <a:off x="839789" y="1824035"/>
            <a:ext cx="4997132" cy="681040"/>
          </a:xfrm>
        </p:spPr>
        <p:txBody>
          <a:bodyPr anchor="b"/>
          <a:lstStyle>
            <a:lvl1pPr marL="0" indent="0">
              <a:buNone/>
              <a:defRPr sz="2400" b="1" i="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9AB945-31E2-4B60-9076-CBB8F8594949}"/>
              </a:ext>
            </a:extLst>
          </p:cNvPr>
          <p:cNvSpPr>
            <a:spLocks noGrp="1"/>
          </p:cNvSpPr>
          <p:nvPr>
            <p:ph sz="half" idx="2"/>
          </p:nvPr>
        </p:nvSpPr>
        <p:spPr>
          <a:xfrm>
            <a:off x="839789" y="2505075"/>
            <a:ext cx="4997132"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71B3EA-2E84-4B8B-A104-81BD577424AD}"/>
              </a:ext>
            </a:extLst>
          </p:cNvPr>
          <p:cNvSpPr>
            <a:spLocks noGrp="1"/>
          </p:cNvSpPr>
          <p:nvPr>
            <p:ph type="body" sz="quarter" idx="3"/>
          </p:nvPr>
        </p:nvSpPr>
        <p:spPr>
          <a:xfrm>
            <a:off x="6355080" y="1824035"/>
            <a:ext cx="5000308" cy="681040"/>
          </a:xfrm>
        </p:spPr>
        <p:txBody>
          <a:bodyPr anchor="b"/>
          <a:lstStyle>
            <a:lvl1pPr marL="0" indent="0">
              <a:buNone/>
              <a:defRPr sz="2400" b="1" i="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511AB8-302C-476E-B80A-AA739911E304}"/>
              </a:ext>
            </a:extLst>
          </p:cNvPr>
          <p:cNvSpPr>
            <a:spLocks noGrp="1"/>
          </p:cNvSpPr>
          <p:nvPr>
            <p:ph sz="quarter" idx="4"/>
          </p:nvPr>
        </p:nvSpPr>
        <p:spPr>
          <a:xfrm>
            <a:off x="6355080" y="2505075"/>
            <a:ext cx="500030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B47C29-FE34-4E6E-9921-78C54673AAD9}"/>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8" name="Footer Placeholder 7">
            <a:extLst>
              <a:ext uri="{FF2B5EF4-FFF2-40B4-BE49-F238E27FC236}">
                <a16:creationId xmlns:a16="http://schemas.microsoft.com/office/drawing/2014/main" id="{3CF6B420-A9CE-4BB6-A653-5C3ABC7D677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1DF8FE-1179-4798-B16D-AF1DFA266D4D}"/>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263575223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66F1A-0A68-4048-808F-CD7A9F3B0846}"/>
              </a:ext>
            </a:extLst>
          </p:cNvPr>
          <p:cNvSpPr>
            <a:spLocks noGrp="1"/>
          </p:cNvSpPr>
          <p:nvPr>
            <p:ph type="title"/>
          </p:nvPr>
        </p:nvSpPr>
        <p:spPr>
          <a:xfrm>
            <a:off x="838200" y="999592"/>
            <a:ext cx="10515600" cy="1573223"/>
          </a:xfrm>
        </p:spPr>
        <p:txBody>
          <a:bodyPr anchor="t"/>
          <a:lstStyle/>
          <a:p>
            <a:r>
              <a:rPr lang="en-US"/>
              <a:t>Click to edit Master title style</a:t>
            </a:r>
            <a:endParaRPr lang="en-US" dirty="0"/>
          </a:p>
        </p:txBody>
      </p:sp>
      <p:sp>
        <p:nvSpPr>
          <p:cNvPr id="3" name="Date Placeholder 2">
            <a:extLst>
              <a:ext uri="{FF2B5EF4-FFF2-40B4-BE49-F238E27FC236}">
                <a16:creationId xmlns:a16="http://schemas.microsoft.com/office/drawing/2014/main" id="{28ACB3E6-5365-48F5-8D2A-0B002BA357E3}"/>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4" name="Footer Placeholder 3">
            <a:extLst>
              <a:ext uri="{FF2B5EF4-FFF2-40B4-BE49-F238E27FC236}">
                <a16:creationId xmlns:a16="http://schemas.microsoft.com/office/drawing/2014/main" id="{FF7D8EE9-4D97-4B2F-8D38-41CB9EE774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2C5952-0A27-4FAB-A3FD-12003787676B}"/>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427488284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D08427-909D-4679-9192-BC99557A7D06}"/>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3" name="Footer Placeholder 2">
            <a:extLst>
              <a:ext uri="{FF2B5EF4-FFF2-40B4-BE49-F238E27FC236}">
                <a16:creationId xmlns:a16="http://schemas.microsoft.com/office/drawing/2014/main" id="{508E39A6-1E09-42B5-85B4-7E8B5AB2AE7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938940-01DD-4C97-8649-E01C3B0EDF7C}"/>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354072870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93B3D-D568-40B4-A73A-1C8EA9ABB098}"/>
              </a:ext>
            </a:extLst>
          </p:cNvPr>
          <p:cNvSpPr>
            <a:spLocks noGrp="1"/>
          </p:cNvSpPr>
          <p:nvPr>
            <p:ph type="title"/>
          </p:nvPr>
        </p:nvSpPr>
        <p:spPr>
          <a:xfrm>
            <a:off x="839789" y="457200"/>
            <a:ext cx="3691818" cy="1701800"/>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D586EB3-917A-43B7-85BB-D00B5D2F07E4}"/>
              </a:ext>
            </a:extLst>
          </p:cNvPr>
          <p:cNvSpPr>
            <a:spLocks noGrp="1"/>
          </p:cNvSpPr>
          <p:nvPr>
            <p:ph idx="1"/>
          </p:nvPr>
        </p:nvSpPr>
        <p:spPr>
          <a:xfrm>
            <a:off x="5514798" y="987425"/>
            <a:ext cx="5840589" cy="50323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7AC029-3BC1-4637-A7F9-BC786DC26A38}"/>
              </a:ext>
            </a:extLst>
          </p:cNvPr>
          <p:cNvSpPr>
            <a:spLocks noGrp="1"/>
          </p:cNvSpPr>
          <p:nvPr>
            <p:ph type="body" sz="half" idx="2"/>
          </p:nvPr>
        </p:nvSpPr>
        <p:spPr>
          <a:xfrm>
            <a:off x="839789" y="2372360"/>
            <a:ext cx="3691817" cy="349662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0B948-89C5-4AC5-B7A0-17136F5C5A6A}"/>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6" name="Footer Placeholder 5">
            <a:extLst>
              <a:ext uri="{FF2B5EF4-FFF2-40B4-BE49-F238E27FC236}">
                <a16:creationId xmlns:a16="http://schemas.microsoft.com/office/drawing/2014/main" id="{F3A6C8C5-652F-46CB-BD26-E262B057FA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FB50CB-E91F-4B71-81F0-800F2B51A344}"/>
              </a:ext>
            </a:extLst>
          </p:cNvPr>
          <p:cNvSpPr>
            <a:spLocks noGrp="1"/>
          </p:cNvSpPr>
          <p:nvPr>
            <p:ph type="sldNum" sz="quarter" idx="12"/>
          </p:nvPr>
        </p:nvSpPr>
        <p:spPr/>
        <p:txBody>
          <a:bodyPr/>
          <a:lstStyle/>
          <a:p>
            <a:fld id="{3109D357-8067-4A1F-97B2-93C5160B78D9}" type="slidenum">
              <a:rPr lang="en-US" smtClean="0"/>
              <a:t>‹#›</a:t>
            </a:fld>
            <a:endParaRPr lang="en-US"/>
          </a:p>
        </p:txBody>
      </p:sp>
      <p:cxnSp>
        <p:nvCxnSpPr>
          <p:cNvPr id="8" name="Straight Connector 7">
            <a:extLst>
              <a:ext uri="{FF2B5EF4-FFF2-40B4-BE49-F238E27FC236}">
                <a16:creationId xmlns:a16="http://schemas.microsoft.com/office/drawing/2014/main" id="{8B69B885-FDB8-4C62-A285-A0CDC49A6B0C}"/>
              </a:ext>
            </a:extLst>
          </p:cNvPr>
          <p:cNvCxnSpPr>
            <a:cxnSpLocks/>
          </p:cNvCxnSpPr>
          <p:nvPr/>
        </p:nvCxnSpPr>
        <p:spPr>
          <a:xfrm>
            <a:off x="502320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76387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F941E-6445-4840-81AE-104EF7A4F7E9}"/>
              </a:ext>
            </a:extLst>
          </p:cNvPr>
          <p:cNvSpPr>
            <a:spLocks noGrp="1"/>
          </p:cNvSpPr>
          <p:nvPr>
            <p:ph type="title"/>
          </p:nvPr>
        </p:nvSpPr>
        <p:spPr>
          <a:xfrm>
            <a:off x="839789" y="457200"/>
            <a:ext cx="3696652" cy="1701800"/>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B3F8B866-E32B-4AE7-AEF3-6974AE3288F3}"/>
              </a:ext>
            </a:extLst>
          </p:cNvPr>
          <p:cNvSpPr>
            <a:spLocks noGrp="1"/>
          </p:cNvSpPr>
          <p:nvPr>
            <p:ph type="pic" idx="1"/>
          </p:nvPr>
        </p:nvSpPr>
        <p:spPr>
          <a:xfrm>
            <a:off x="5786120" y="838200"/>
            <a:ext cx="5603238" cy="51815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2ABB7A-E157-499A-B224-C2313181F569}"/>
              </a:ext>
            </a:extLst>
          </p:cNvPr>
          <p:cNvSpPr>
            <a:spLocks noGrp="1"/>
          </p:cNvSpPr>
          <p:nvPr>
            <p:ph type="body" sz="half" idx="2"/>
          </p:nvPr>
        </p:nvSpPr>
        <p:spPr>
          <a:xfrm>
            <a:off x="839789" y="2367280"/>
            <a:ext cx="3696652" cy="350170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77283-E2B8-405E-BB6E-9F121140E506}"/>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6" name="Footer Placeholder 5">
            <a:extLst>
              <a:ext uri="{FF2B5EF4-FFF2-40B4-BE49-F238E27FC236}">
                <a16:creationId xmlns:a16="http://schemas.microsoft.com/office/drawing/2014/main" id="{F9F21F05-EB94-417F-B19B-96FF3D9ECA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B7C3C7-B6DB-4064-8E66-9FB770C888ED}"/>
              </a:ext>
            </a:extLst>
          </p:cNvPr>
          <p:cNvSpPr>
            <a:spLocks noGrp="1"/>
          </p:cNvSpPr>
          <p:nvPr>
            <p:ph type="sldNum" sz="quarter" idx="12"/>
          </p:nvPr>
        </p:nvSpPr>
        <p:spPr/>
        <p:txBody>
          <a:bodyPr/>
          <a:lstStyle/>
          <a:p>
            <a:fld id="{3109D357-8067-4A1F-97B2-93C5160B78D9}" type="slidenum">
              <a:rPr lang="en-US" smtClean="0"/>
              <a:t>‹#›</a:t>
            </a:fld>
            <a:endParaRPr lang="en-US"/>
          </a:p>
        </p:txBody>
      </p:sp>
      <p:cxnSp>
        <p:nvCxnSpPr>
          <p:cNvPr id="8" name="Straight Connector 7">
            <a:extLst>
              <a:ext uri="{FF2B5EF4-FFF2-40B4-BE49-F238E27FC236}">
                <a16:creationId xmlns:a16="http://schemas.microsoft.com/office/drawing/2014/main" id="{51E233FA-220A-423F-907E-5F81526A28A0}"/>
              </a:ext>
            </a:extLst>
          </p:cNvPr>
          <p:cNvCxnSpPr>
            <a:cxnSpLocks/>
          </p:cNvCxnSpPr>
          <p:nvPr/>
        </p:nvCxnSpPr>
        <p:spPr>
          <a:xfrm>
            <a:off x="502320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449201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56D52-667C-4E67-9038-A0BDFD8CCD0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A3E72AC-0272-475A-BD25-2AB7AC1DEF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CFBFF2-9ECB-4CDD-87FA-9DD1F87BFDE9}"/>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40AC12B3-DAF5-4BA7-A3A6-D0284716DB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F171AE-4A11-4035-A072-9AC4053FFA85}"/>
              </a:ext>
            </a:extLst>
          </p:cNvPr>
          <p:cNvSpPr>
            <a:spLocks noGrp="1"/>
          </p:cNvSpPr>
          <p:nvPr>
            <p:ph type="sldNum" sz="quarter" idx="12"/>
          </p:nvPr>
        </p:nvSpPr>
        <p:spPr/>
        <p:txBody>
          <a:bodyPr/>
          <a:lstStyle/>
          <a:p>
            <a:fld id="{3109D357-8067-4A1F-97B2-93C5160B78D9}" type="slidenum">
              <a:rPr lang="en-US" smtClean="0"/>
              <a:t>‹#›</a:t>
            </a:fld>
            <a:endParaRPr lang="en-US"/>
          </a:p>
        </p:txBody>
      </p:sp>
    </p:spTree>
    <p:extLst>
      <p:ext uri="{BB962C8B-B14F-4D97-AF65-F5344CB8AC3E}">
        <p14:creationId xmlns:p14="http://schemas.microsoft.com/office/powerpoint/2010/main" val="374256335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A52E95-2F50-48D3-B00E-4C259644E72E}"/>
              </a:ext>
            </a:extLst>
          </p:cNvPr>
          <p:cNvSpPr>
            <a:spLocks noGrp="1"/>
          </p:cNvSpPr>
          <p:nvPr>
            <p:ph type="title" orient="vert"/>
          </p:nvPr>
        </p:nvSpPr>
        <p:spPr>
          <a:xfrm>
            <a:off x="9050174" y="838199"/>
            <a:ext cx="2303626" cy="5338763"/>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32617C9B-4E02-49C8-B6DF-65ED3C990343}"/>
              </a:ext>
            </a:extLst>
          </p:cNvPr>
          <p:cNvSpPr>
            <a:spLocks noGrp="1"/>
          </p:cNvSpPr>
          <p:nvPr>
            <p:ph type="body" orient="vert" idx="1"/>
          </p:nvPr>
        </p:nvSpPr>
        <p:spPr>
          <a:xfrm>
            <a:off x="838200" y="838199"/>
            <a:ext cx="7734300" cy="5338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ECA10C-AC31-4D80-B78F-08E48CDCB7F2}"/>
              </a:ext>
            </a:extLst>
          </p:cNvPr>
          <p:cNvSpPr>
            <a:spLocks noGrp="1"/>
          </p:cNvSpPr>
          <p:nvPr>
            <p:ph type="dt" sz="half" idx="10"/>
          </p:nvPr>
        </p:nvSpPr>
        <p:spPr/>
        <p:txBody>
          <a:body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19AAB5B7-F312-4BC9-A5D3-72E065D1B9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C2E489-5442-4698-B6E3-3421A97C2834}"/>
              </a:ext>
            </a:extLst>
          </p:cNvPr>
          <p:cNvSpPr>
            <a:spLocks noGrp="1"/>
          </p:cNvSpPr>
          <p:nvPr>
            <p:ph type="sldNum" sz="quarter" idx="12"/>
          </p:nvPr>
        </p:nvSpPr>
        <p:spPr/>
        <p:txBody>
          <a:bodyPr/>
          <a:lstStyle/>
          <a:p>
            <a:fld id="{3109D357-8067-4A1F-97B2-93C5160B78D9}" type="slidenum">
              <a:rPr lang="en-US" smtClean="0"/>
              <a:t>‹#›</a:t>
            </a:fld>
            <a:endParaRPr lang="en-US"/>
          </a:p>
        </p:txBody>
      </p:sp>
      <p:cxnSp>
        <p:nvCxnSpPr>
          <p:cNvPr id="7" name="Straight Connector 6">
            <a:extLst>
              <a:ext uri="{FF2B5EF4-FFF2-40B4-BE49-F238E27FC236}">
                <a16:creationId xmlns:a16="http://schemas.microsoft.com/office/drawing/2014/main" id="{41F3A7E1-F157-4338-B7F7-9C0A2D60B7FF}"/>
              </a:ext>
            </a:extLst>
          </p:cNvPr>
          <p:cNvCxnSpPr>
            <a:cxnSpLocks/>
          </p:cNvCxnSpPr>
          <p:nvPr/>
        </p:nvCxnSpPr>
        <p:spPr>
          <a:xfrm>
            <a:off x="8811337"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0304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1"/>
        </a:solidFill>
        <a:effectLst/>
      </p:bgPr>
    </p:bg>
    <p:spTree>
      <p:nvGrpSpPr>
        <p:cNvPr id="1" name="Shape 9"/>
        <p:cNvGrpSpPr/>
        <p:nvPr/>
      </p:nvGrpSpPr>
      <p:grpSpPr>
        <a:xfrm>
          <a:off x="0" y="0"/>
          <a:ext cx="0" cy="0"/>
          <a:chOff x="0" y="0"/>
          <a:chExt cx="0" cy="0"/>
        </a:xfrm>
      </p:grpSpPr>
      <p:cxnSp>
        <p:nvCxnSpPr>
          <p:cNvPr id="10" name="Google Shape;10;p2"/>
          <p:cNvCxnSpPr/>
          <p:nvPr/>
        </p:nvCxnSpPr>
        <p:spPr>
          <a:xfrm>
            <a:off x="0" y="3997533"/>
            <a:ext cx="12192000" cy="0"/>
          </a:xfrm>
          <a:prstGeom prst="straightConnector1">
            <a:avLst/>
          </a:prstGeom>
          <a:noFill/>
          <a:ln w="19050" cap="flat" cmpd="sng">
            <a:solidFill>
              <a:srgbClr val="00B0F0"/>
            </a:solidFill>
            <a:prstDash val="solid"/>
            <a:round/>
            <a:headEnd type="none" w="sm" len="sm"/>
            <a:tailEnd type="none" w="sm" len="sm"/>
          </a:ln>
        </p:spPr>
      </p:cxnSp>
      <p:sp>
        <p:nvSpPr>
          <p:cNvPr id="11" name="Google Shape;11;p2"/>
          <p:cNvSpPr txBox="1">
            <a:spLocks noGrp="1"/>
          </p:cNvSpPr>
          <p:nvPr>
            <p:ph type="ctrTitle"/>
          </p:nvPr>
        </p:nvSpPr>
        <p:spPr>
          <a:xfrm>
            <a:off x="0" y="575167"/>
            <a:ext cx="12192000" cy="32192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4800"/>
              <a:buNone/>
              <a:defRPr sz="6400">
                <a:solidFill>
                  <a:schemeClr val="lt1"/>
                </a:solidFill>
              </a:defRPr>
            </a:lvl1pPr>
            <a:lvl2pPr lvl="1" algn="ctr">
              <a:spcBef>
                <a:spcPts val="0"/>
              </a:spcBef>
              <a:spcAft>
                <a:spcPts val="0"/>
              </a:spcAft>
              <a:buClr>
                <a:schemeClr val="lt1"/>
              </a:buClr>
              <a:buSzPts val="4800"/>
              <a:buNone/>
              <a:defRPr sz="6400">
                <a:solidFill>
                  <a:schemeClr val="lt1"/>
                </a:solidFill>
              </a:defRPr>
            </a:lvl2pPr>
            <a:lvl3pPr lvl="2" algn="ctr">
              <a:spcBef>
                <a:spcPts val="0"/>
              </a:spcBef>
              <a:spcAft>
                <a:spcPts val="0"/>
              </a:spcAft>
              <a:buClr>
                <a:schemeClr val="lt1"/>
              </a:buClr>
              <a:buSzPts val="4800"/>
              <a:buNone/>
              <a:defRPr sz="6400">
                <a:solidFill>
                  <a:schemeClr val="lt1"/>
                </a:solidFill>
              </a:defRPr>
            </a:lvl3pPr>
            <a:lvl4pPr lvl="3" algn="ctr">
              <a:spcBef>
                <a:spcPts val="0"/>
              </a:spcBef>
              <a:spcAft>
                <a:spcPts val="0"/>
              </a:spcAft>
              <a:buClr>
                <a:schemeClr val="lt1"/>
              </a:buClr>
              <a:buSzPts val="4800"/>
              <a:buNone/>
              <a:defRPr sz="6400">
                <a:solidFill>
                  <a:schemeClr val="lt1"/>
                </a:solidFill>
              </a:defRPr>
            </a:lvl4pPr>
            <a:lvl5pPr lvl="4" algn="ctr">
              <a:spcBef>
                <a:spcPts val="0"/>
              </a:spcBef>
              <a:spcAft>
                <a:spcPts val="0"/>
              </a:spcAft>
              <a:buClr>
                <a:schemeClr val="lt1"/>
              </a:buClr>
              <a:buSzPts val="4800"/>
              <a:buNone/>
              <a:defRPr sz="6400">
                <a:solidFill>
                  <a:schemeClr val="lt1"/>
                </a:solidFill>
              </a:defRPr>
            </a:lvl5pPr>
            <a:lvl6pPr lvl="5" algn="ctr">
              <a:spcBef>
                <a:spcPts val="0"/>
              </a:spcBef>
              <a:spcAft>
                <a:spcPts val="0"/>
              </a:spcAft>
              <a:buClr>
                <a:schemeClr val="lt1"/>
              </a:buClr>
              <a:buSzPts val="4800"/>
              <a:buNone/>
              <a:defRPr sz="6400">
                <a:solidFill>
                  <a:schemeClr val="lt1"/>
                </a:solidFill>
              </a:defRPr>
            </a:lvl6pPr>
            <a:lvl7pPr lvl="6" algn="ctr">
              <a:spcBef>
                <a:spcPts val="0"/>
              </a:spcBef>
              <a:spcAft>
                <a:spcPts val="0"/>
              </a:spcAft>
              <a:buClr>
                <a:schemeClr val="lt1"/>
              </a:buClr>
              <a:buSzPts val="4800"/>
              <a:buNone/>
              <a:defRPr sz="6400">
                <a:solidFill>
                  <a:schemeClr val="lt1"/>
                </a:solidFill>
              </a:defRPr>
            </a:lvl7pPr>
            <a:lvl8pPr lvl="7" algn="ctr">
              <a:spcBef>
                <a:spcPts val="0"/>
              </a:spcBef>
              <a:spcAft>
                <a:spcPts val="0"/>
              </a:spcAft>
              <a:buClr>
                <a:schemeClr val="lt1"/>
              </a:buClr>
              <a:buSzPts val="4800"/>
              <a:buNone/>
              <a:defRPr sz="6400">
                <a:solidFill>
                  <a:schemeClr val="lt1"/>
                </a:solidFill>
              </a:defRPr>
            </a:lvl8pPr>
            <a:lvl9pPr lvl="8" algn="ctr">
              <a:spcBef>
                <a:spcPts val="0"/>
              </a:spcBef>
              <a:spcAft>
                <a:spcPts val="0"/>
              </a:spcAft>
              <a:buClr>
                <a:schemeClr val="lt1"/>
              </a:buClr>
              <a:buSzPts val="4800"/>
              <a:buNone/>
              <a:defRPr sz="6400">
                <a:solidFill>
                  <a:schemeClr val="lt1"/>
                </a:solidFill>
              </a:defRPr>
            </a:lvl9pPr>
          </a:lstStyle>
          <a:p>
            <a:endParaRPr/>
          </a:p>
        </p:txBody>
      </p:sp>
      <p:sp>
        <p:nvSpPr>
          <p:cNvPr id="12" name="Google Shape;12;p2"/>
          <p:cNvSpPr txBox="1">
            <a:spLocks noGrp="1"/>
          </p:cNvSpPr>
          <p:nvPr>
            <p:ph type="subTitle" idx="1"/>
          </p:nvPr>
        </p:nvSpPr>
        <p:spPr>
          <a:xfrm>
            <a:off x="680600" y="4243084"/>
            <a:ext cx="10830800" cy="840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2400"/>
              <a:buNone/>
              <a:defRPr sz="3200">
                <a:solidFill>
                  <a:schemeClr val="lt1"/>
                </a:solidFill>
              </a:defRPr>
            </a:lvl1pPr>
            <a:lvl2pPr lvl="1" algn="ctr">
              <a:lnSpc>
                <a:spcPct val="100000"/>
              </a:lnSpc>
              <a:spcBef>
                <a:spcPts val="0"/>
              </a:spcBef>
              <a:spcAft>
                <a:spcPts val="0"/>
              </a:spcAft>
              <a:buClr>
                <a:schemeClr val="lt1"/>
              </a:buClr>
              <a:buSzPts val="2400"/>
              <a:buNone/>
              <a:defRPr sz="3200">
                <a:solidFill>
                  <a:schemeClr val="lt1"/>
                </a:solidFill>
              </a:defRPr>
            </a:lvl2pPr>
            <a:lvl3pPr lvl="2" algn="ctr">
              <a:lnSpc>
                <a:spcPct val="100000"/>
              </a:lnSpc>
              <a:spcBef>
                <a:spcPts val="0"/>
              </a:spcBef>
              <a:spcAft>
                <a:spcPts val="0"/>
              </a:spcAft>
              <a:buClr>
                <a:schemeClr val="lt1"/>
              </a:buClr>
              <a:buSzPts val="2400"/>
              <a:buNone/>
              <a:defRPr sz="3200">
                <a:solidFill>
                  <a:schemeClr val="lt1"/>
                </a:solidFill>
              </a:defRPr>
            </a:lvl3pPr>
            <a:lvl4pPr lvl="3" algn="ctr">
              <a:lnSpc>
                <a:spcPct val="100000"/>
              </a:lnSpc>
              <a:spcBef>
                <a:spcPts val="0"/>
              </a:spcBef>
              <a:spcAft>
                <a:spcPts val="0"/>
              </a:spcAft>
              <a:buClr>
                <a:schemeClr val="lt1"/>
              </a:buClr>
              <a:buSzPts val="2400"/>
              <a:buNone/>
              <a:defRPr sz="3200">
                <a:solidFill>
                  <a:schemeClr val="lt1"/>
                </a:solidFill>
              </a:defRPr>
            </a:lvl4pPr>
            <a:lvl5pPr lvl="4" algn="ctr">
              <a:lnSpc>
                <a:spcPct val="100000"/>
              </a:lnSpc>
              <a:spcBef>
                <a:spcPts val="0"/>
              </a:spcBef>
              <a:spcAft>
                <a:spcPts val="0"/>
              </a:spcAft>
              <a:buClr>
                <a:schemeClr val="lt1"/>
              </a:buClr>
              <a:buSzPts val="2400"/>
              <a:buNone/>
              <a:defRPr sz="3200">
                <a:solidFill>
                  <a:schemeClr val="lt1"/>
                </a:solidFill>
              </a:defRPr>
            </a:lvl5pPr>
            <a:lvl6pPr lvl="5" algn="ctr">
              <a:lnSpc>
                <a:spcPct val="100000"/>
              </a:lnSpc>
              <a:spcBef>
                <a:spcPts val="0"/>
              </a:spcBef>
              <a:spcAft>
                <a:spcPts val="0"/>
              </a:spcAft>
              <a:buClr>
                <a:schemeClr val="lt1"/>
              </a:buClr>
              <a:buSzPts val="2400"/>
              <a:buNone/>
              <a:defRPr sz="3200">
                <a:solidFill>
                  <a:schemeClr val="lt1"/>
                </a:solidFill>
              </a:defRPr>
            </a:lvl6pPr>
            <a:lvl7pPr lvl="6" algn="ctr">
              <a:lnSpc>
                <a:spcPct val="100000"/>
              </a:lnSpc>
              <a:spcBef>
                <a:spcPts val="0"/>
              </a:spcBef>
              <a:spcAft>
                <a:spcPts val="0"/>
              </a:spcAft>
              <a:buClr>
                <a:schemeClr val="lt1"/>
              </a:buClr>
              <a:buSzPts val="2400"/>
              <a:buNone/>
              <a:defRPr sz="3200">
                <a:solidFill>
                  <a:schemeClr val="lt1"/>
                </a:solidFill>
              </a:defRPr>
            </a:lvl7pPr>
            <a:lvl8pPr lvl="7" algn="ctr">
              <a:lnSpc>
                <a:spcPct val="100000"/>
              </a:lnSpc>
              <a:spcBef>
                <a:spcPts val="0"/>
              </a:spcBef>
              <a:spcAft>
                <a:spcPts val="0"/>
              </a:spcAft>
              <a:buClr>
                <a:schemeClr val="lt1"/>
              </a:buClr>
              <a:buSzPts val="2400"/>
              <a:buNone/>
              <a:defRPr sz="3200">
                <a:solidFill>
                  <a:schemeClr val="lt1"/>
                </a:solidFill>
              </a:defRPr>
            </a:lvl8pPr>
            <a:lvl9pPr lvl="8" algn="ctr">
              <a:lnSpc>
                <a:spcPct val="100000"/>
              </a:lnSpc>
              <a:spcBef>
                <a:spcPts val="0"/>
              </a:spcBef>
              <a:spcAft>
                <a:spcPts val="0"/>
              </a:spcAft>
              <a:buClr>
                <a:schemeClr val="lt1"/>
              </a:buClr>
              <a:buSzPts val="2400"/>
              <a:buNone/>
              <a:defRPr sz="3200">
                <a:solidFill>
                  <a:schemeClr val="lt1"/>
                </a:solidFill>
              </a:defRPr>
            </a:lvl9pPr>
          </a:lstStyle>
          <a:p>
            <a:endParaRPr/>
          </a:p>
        </p:txBody>
      </p:sp>
      <p:sp>
        <p:nvSpPr>
          <p:cNvPr id="13" name="Google Shape;13;p2"/>
          <p:cNvSpPr txBox="1">
            <a:spLocks noGrp="1"/>
          </p:cNvSpPr>
          <p:nvPr>
            <p:ph type="sldNum" idx="12"/>
          </p:nvPr>
        </p:nvSpPr>
        <p:spPr>
          <a:xfrm>
            <a:off x="0" y="6649400"/>
            <a:ext cx="12192000" cy="225200"/>
          </a:xfrm>
          <a:prstGeom prst="rect">
            <a:avLst/>
          </a:prstGeom>
        </p:spPr>
        <p:txBody>
          <a:bodyPr spcFirstLastPara="1" wrap="square" lIns="91425" tIns="91425" rIns="91425" bIns="91425" anchor="ctr" anchorCtr="0">
            <a:noAutofit/>
          </a:bodyPr>
          <a:lstStyle>
            <a:lvl1pPr lvl="0" algn="r">
              <a:buNone/>
              <a:defRPr>
                <a:solidFill>
                  <a:schemeClr val="lt1"/>
                </a:solidFill>
              </a:defRPr>
            </a:lvl1pPr>
            <a:lvl2pPr lvl="1" algn="r">
              <a:buNone/>
              <a:defRPr>
                <a:solidFill>
                  <a:schemeClr val="lt1"/>
                </a:solidFill>
              </a:defRPr>
            </a:lvl2pPr>
            <a:lvl3pPr lvl="2" algn="r">
              <a:buNone/>
              <a:defRPr>
                <a:solidFill>
                  <a:schemeClr val="lt1"/>
                </a:solidFill>
              </a:defRPr>
            </a:lvl3pPr>
            <a:lvl4pPr lvl="3" algn="r">
              <a:buNone/>
              <a:defRPr>
                <a:solidFill>
                  <a:schemeClr val="lt1"/>
                </a:solidFill>
              </a:defRPr>
            </a:lvl4pPr>
            <a:lvl5pPr lvl="4" algn="r">
              <a:buNone/>
              <a:defRPr>
                <a:solidFill>
                  <a:schemeClr val="lt1"/>
                </a:solidFill>
              </a:defRPr>
            </a:lvl5pPr>
            <a:lvl6pPr lvl="5" algn="r">
              <a:buNone/>
              <a:defRPr>
                <a:solidFill>
                  <a:schemeClr val="lt1"/>
                </a:solidFill>
              </a:defRPr>
            </a:lvl6pPr>
            <a:lvl7pPr lvl="6" algn="r">
              <a:buNone/>
              <a:defRPr>
                <a:solidFill>
                  <a:schemeClr val="lt1"/>
                </a:solidFill>
              </a:defRPr>
            </a:lvl7pPr>
            <a:lvl8pPr lvl="7" algn="r">
              <a:buNone/>
              <a:defRPr>
                <a:solidFill>
                  <a:schemeClr val="lt1"/>
                </a:solidFill>
              </a:defRPr>
            </a:lvl8pPr>
            <a:lvl9pPr lvl="8" algn="r">
              <a:buNone/>
              <a:defRPr>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048920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20"/>
        <p:cNvGrpSpPr/>
        <p:nvPr/>
      </p:nvGrpSpPr>
      <p:grpSpPr>
        <a:xfrm>
          <a:off x="0" y="0"/>
          <a:ext cx="0" cy="0"/>
          <a:chOff x="0" y="0"/>
          <a:chExt cx="0" cy="0"/>
        </a:xfrm>
      </p:grpSpPr>
      <p:sp>
        <p:nvSpPr>
          <p:cNvPr id="21" name="Google Shape;21;p4"/>
          <p:cNvSpPr/>
          <p:nvPr/>
        </p:nvSpPr>
        <p:spPr>
          <a:xfrm>
            <a:off x="11118333" y="0"/>
            <a:ext cx="1074000" cy="644000"/>
          </a:xfrm>
          <a:prstGeom prst="rect">
            <a:avLst/>
          </a:prstGeom>
          <a:solidFill>
            <a:srgbClr val="00000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4"/>
          <p:cNvSpPr txBox="1">
            <a:spLocks noGrp="1"/>
          </p:cNvSpPr>
          <p:nvPr>
            <p:ph type="title"/>
          </p:nvPr>
        </p:nvSpPr>
        <p:spPr>
          <a:xfrm>
            <a:off x="0" y="0"/>
            <a:ext cx="11126400" cy="653600"/>
          </a:xfrm>
          <a:prstGeom prst="rect">
            <a:avLst/>
          </a:prstGeom>
          <a:solidFill>
            <a:srgbClr val="000000"/>
          </a:solidFill>
        </p:spPr>
        <p:txBody>
          <a:bodyPr spcFirstLastPara="1" wrap="square" lIns="91425" tIns="91425" rIns="91425" bIns="91425" anchor="ctr" anchorCtr="0">
            <a:noAutofit/>
          </a:bodyPr>
          <a:lstStyle>
            <a:lvl1pPr lvl="0" rtl="0">
              <a:spcBef>
                <a:spcPts val="0"/>
              </a:spcBef>
              <a:spcAft>
                <a:spcPts val="0"/>
              </a:spcAft>
              <a:buClr>
                <a:schemeClr val="lt1"/>
              </a:buClr>
              <a:buSzPts val="2800"/>
              <a:buNone/>
              <a:defRPr>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 name="Google Shape;23;p4"/>
          <p:cNvSpPr txBox="1">
            <a:spLocks noGrp="1"/>
          </p:cNvSpPr>
          <p:nvPr>
            <p:ph type="sldNum" idx="12"/>
          </p:nvPr>
        </p:nvSpPr>
        <p:spPr>
          <a:xfrm>
            <a:off x="80" y="6633315"/>
            <a:ext cx="12192000" cy="233600"/>
          </a:xfrm>
          <a:prstGeom prst="rect">
            <a:avLst/>
          </a:prstGeom>
          <a:solidFill>
            <a:srgbClr val="000000"/>
          </a:solidFill>
        </p:spPr>
        <p:txBody>
          <a:bodyPr spcFirstLastPara="1" wrap="square" lIns="91425" tIns="91425" rIns="91425" bIns="91425" anchor="ctr" anchorCtr="0">
            <a:noAutofit/>
          </a:bodyPr>
          <a:lstStyle>
            <a:lvl1pPr lvl="0" algn="l" rtl="0">
              <a:buNone/>
              <a:defRPr/>
            </a:lvl1pPr>
            <a:lvl2pPr lvl="1" algn="l" rtl="0">
              <a:buNone/>
              <a:defRPr/>
            </a:lvl2pPr>
            <a:lvl3pPr lvl="2" algn="l" rtl="0">
              <a:buNone/>
              <a:defRPr/>
            </a:lvl3pPr>
            <a:lvl4pPr lvl="3" algn="l" rtl="0">
              <a:buNone/>
              <a:defRPr/>
            </a:lvl4pPr>
            <a:lvl5pPr lvl="4" algn="l" rtl="0">
              <a:buNone/>
              <a:defRPr/>
            </a:lvl5pPr>
            <a:lvl6pPr lvl="5" algn="l" rtl="0">
              <a:buNone/>
              <a:defRPr/>
            </a:lvl6pPr>
            <a:lvl7pPr lvl="6" algn="l" rtl="0">
              <a:buNone/>
              <a:defRPr/>
            </a:lvl7pPr>
            <a:lvl8pPr lvl="7" algn="l" rtl="0">
              <a:buNone/>
              <a:defRPr/>
            </a:lvl8pPr>
            <a:lvl9pPr lvl="8" algn="l" rtl="0">
              <a:buNone/>
              <a:defRPr/>
            </a:lvl9pPr>
          </a:lstStyle>
          <a:p>
            <a:r>
              <a:rPr lang="en-US"/>
              <a:t>NNN22                                 Progress on Analysis Technologies for the Hyper-Kamiokande Water Cherenkov Detectors - Patrick de Perio                                       </a:t>
            </a:r>
            <a:fld id="{00000000-1234-1234-1234-123412341234}" type="slidenum">
              <a:rPr lang="en" smtClean="0"/>
              <a:pPr/>
              <a:t>‹#›</a:t>
            </a:fld>
            <a:endParaRPr/>
          </a:p>
        </p:txBody>
      </p:sp>
      <p:pic>
        <p:nvPicPr>
          <p:cNvPr id="24" name="Google Shape;24;p4"/>
          <p:cNvPicPr preferRelativeResize="0"/>
          <p:nvPr/>
        </p:nvPicPr>
        <p:blipFill rotWithShape="1">
          <a:blip r:embed="rId2">
            <a:alphaModFix/>
          </a:blip>
          <a:srcRect t="21321" r="64659" b="21315"/>
          <a:stretch/>
        </p:blipFill>
        <p:spPr>
          <a:xfrm>
            <a:off x="11078567" y="55667"/>
            <a:ext cx="1073668" cy="537333"/>
          </a:xfrm>
          <a:prstGeom prst="rect">
            <a:avLst/>
          </a:prstGeom>
          <a:noFill/>
          <a:ln>
            <a:noFill/>
          </a:ln>
        </p:spPr>
      </p:pic>
    </p:spTree>
    <p:extLst>
      <p:ext uri="{BB962C8B-B14F-4D97-AF65-F5344CB8AC3E}">
        <p14:creationId xmlns:p14="http://schemas.microsoft.com/office/powerpoint/2010/main" val="3405321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EDCBB-5564-BE68-EBFC-8EBEAE6C20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BE436-AE44-1987-61C4-9506B2CDA2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EAA7DE-7A4B-13D4-2BE8-705B9214FFE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FD05D8C-0DED-135F-512D-E546491439D5}"/>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6" name="Footer Placeholder 5">
            <a:extLst>
              <a:ext uri="{FF2B5EF4-FFF2-40B4-BE49-F238E27FC236}">
                <a16:creationId xmlns:a16="http://schemas.microsoft.com/office/drawing/2014/main" id="{54C9E4ED-88D4-464C-EF15-4DDC89B627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A51CEB-40D6-5FD6-E0D1-2C42B395C8D4}"/>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306004959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308967" y="1775267"/>
            <a:ext cx="5574000" cy="23268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2"/>
              </a:buClr>
              <a:buSzPts val="5200"/>
              <a:buNone/>
              <a:defRPr sz="8000"/>
            </a:lvl1pPr>
            <a:lvl2pPr lvl="1" algn="ctr">
              <a:spcBef>
                <a:spcPts val="0"/>
              </a:spcBef>
              <a:spcAft>
                <a:spcPts val="0"/>
              </a:spcAft>
              <a:buClr>
                <a:schemeClr val="lt2"/>
              </a:buClr>
              <a:buSzPts val="5200"/>
              <a:buNone/>
              <a:defRPr sz="6933">
                <a:solidFill>
                  <a:schemeClr val="lt2"/>
                </a:solidFill>
              </a:defRPr>
            </a:lvl2pPr>
            <a:lvl3pPr lvl="2" algn="ctr">
              <a:spcBef>
                <a:spcPts val="0"/>
              </a:spcBef>
              <a:spcAft>
                <a:spcPts val="0"/>
              </a:spcAft>
              <a:buClr>
                <a:schemeClr val="lt2"/>
              </a:buClr>
              <a:buSzPts val="5200"/>
              <a:buNone/>
              <a:defRPr sz="6933">
                <a:solidFill>
                  <a:schemeClr val="lt2"/>
                </a:solidFill>
              </a:defRPr>
            </a:lvl3pPr>
            <a:lvl4pPr lvl="3" algn="ctr">
              <a:spcBef>
                <a:spcPts val="0"/>
              </a:spcBef>
              <a:spcAft>
                <a:spcPts val="0"/>
              </a:spcAft>
              <a:buClr>
                <a:schemeClr val="lt2"/>
              </a:buClr>
              <a:buSzPts val="5200"/>
              <a:buNone/>
              <a:defRPr sz="6933">
                <a:solidFill>
                  <a:schemeClr val="lt2"/>
                </a:solidFill>
              </a:defRPr>
            </a:lvl4pPr>
            <a:lvl5pPr lvl="4" algn="ctr">
              <a:spcBef>
                <a:spcPts val="0"/>
              </a:spcBef>
              <a:spcAft>
                <a:spcPts val="0"/>
              </a:spcAft>
              <a:buClr>
                <a:schemeClr val="lt2"/>
              </a:buClr>
              <a:buSzPts val="5200"/>
              <a:buNone/>
              <a:defRPr sz="6933">
                <a:solidFill>
                  <a:schemeClr val="lt2"/>
                </a:solidFill>
              </a:defRPr>
            </a:lvl5pPr>
            <a:lvl6pPr lvl="5" algn="ctr">
              <a:spcBef>
                <a:spcPts val="0"/>
              </a:spcBef>
              <a:spcAft>
                <a:spcPts val="0"/>
              </a:spcAft>
              <a:buClr>
                <a:schemeClr val="lt2"/>
              </a:buClr>
              <a:buSzPts val="5200"/>
              <a:buNone/>
              <a:defRPr sz="6933">
                <a:solidFill>
                  <a:schemeClr val="lt2"/>
                </a:solidFill>
              </a:defRPr>
            </a:lvl6pPr>
            <a:lvl7pPr lvl="6" algn="ctr">
              <a:spcBef>
                <a:spcPts val="0"/>
              </a:spcBef>
              <a:spcAft>
                <a:spcPts val="0"/>
              </a:spcAft>
              <a:buClr>
                <a:schemeClr val="lt2"/>
              </a:buClr>
              <a:buSzPts val="5200"/>
              <a:buNone/>
              <a:defRPr sz="6933">
                <a:solidFill>
                  <a:schemeClr val="lt2"/>
                </a:solidFill>
              </a:defRPr>
            </a:lvl7pPr>
            <a:lvl8pPr lvl="7" algn="ctr">
              <a:spcBef>
                <a:spcPts val="0"/>
              </a:spcBef>
              <a:spcAft>
                <a:spcPts val="0"/>
              </a:spcAft>
              <a:buClr>
                <a:schemeClr val="lt2"/>
              </a:buClr>
              <a:buSzPts val="5200"/>
              <a:buNone/>
              <a:defRPr sz="6933">
                <a:solidFill>
                  <a:schemeClr val="lt2"/>
                </a:solidFill>
              </a:defRPr>
            </a:lvl8pPr>
            <a:lvl9pPr lvl="8" algn="ctr">
              <a:spcBef>
                <a:spcPts val="0"/>
              </a:spcBef>
              <a:spcAft>
                <a:spcPts val="0"/>
              </a:spcAft>
              <a:buClr>
                <a:schemeClr val="lt2"/>
              </a:buClr>
              <a:buSzPts val="5200"/>
              <a:buNone/>
              <a:defRPr sz="6933">
                <a:solidFill>
                  <a:schemeClr val="lt2"/>
                </a:solidFill>
              </a:defRPr>
            </a:lvl9pPr>
          </a:lstStyle>
          <a:p>
            <a:endParaRPr/>
          </a:p>
        </p:txBody>
      </p:sp>
      <p:sp>
        <p:nvSpPr>
          <p:cNvPr id="10" name="Google Shape;10;p2"/>
          <p:cNvSpPr txBox="1">
            <a:spLocks noGrp="1"/>
          </p:cNvSpPr>
          <p:nvPr>
            <p:ph type="subTitle" idx="1"/>
          </p:nvPr>
        </p:nvSpPr>
        <p:spPr>
          <a:xfrm>
            <a:off x="4446667" y="4343401"/>
            <a:ext cx="3298400" cy="636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1867"/>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63854693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5343767" y="2593791"/>
            <a:ext cx="6047600" cy="1097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8000">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13" name="Google Shape;13;p3"/>
          <p:cNvSpPr txBox="1">
            <a:spLocks noGrp="1"/>
          </p:cNvSpPr>
          <p:nvPr>
            <p:ph type="subTitle" idx="1"/>
          </p:nvPr>
        </p:nvSpPr>
        <p:spPr>
          <a:xfrm>
            <a:off x="7494733" y="3493817"/>
            <a:ext cx="3896400" cy="770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14" name="Google Shape;14;p3"/>
          <p:cNvSpPr txBox="1">
            <a:spLocks noGrp="1"/>
          </p:cNvSpPr>
          <p:nvPr>
            <p:ph type="title" idx="2" hasCustomPrompt="1"/>
          </p:nvPr>
        </p:nvSpPr>
        <p:spPr>
          <a:xfrm>
            <a:off x="3460096" y="2791033"/>
            <a:ext cx="14040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2"/>
              </a:buClr>
              <a:buSzPts val="5500"/>
              <a:buNone/>
              <a:defRPr sz="9600">
                <a:solidFill>
                  <a:schemeClr val="lt1"/>
                </a:solidFill>
              </a:defRPr>
            </a:lvl1pPr>
            <a:lvl2pPr lvl="1"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358987411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949973" y="1730333"/>
            <a:ext cx="4170800" cy="3878400"/>
          </a:xfrm>
          <a:prstGeom prst="rect">
            <a:avLst/>
          </a:prstGeom>
        </p:spPr>
        <p:txBody>
          <a:bodyPr spcFirstLastPara="1" wrap="square" lIns="91425" tIns="91425" rIns="91425" bIns="91425" anchor="b" anchorCtr="0">
            <a:noAutofit/>
          </a:bodyPr>
          <a:lstStyle>
            <a:lvl1pPr marL="609585" lvl="0" indent="-440256">
              <a:lnSpc>
                <a:spcPct val="100000"/>
              </a:lnSpc>
              <a:spcBef>
                <a:spcPts val="0"/>
              </a:spcBef>
              <a:spcAft>
                <a:spcPts val="0"/>
              </a:spcAft>
              <a:buSzPts val="1600"/>
              <a:buFont typeface="Nunito Light"/>
              <a:buChar char="●"/>
              <a:defRPr/>
            </a:lvl1pPr>
            <a:lvl2pPr marL="1219170" lvl="1" indent="-440256">
              <a:spcBef>
                <a:spcPts val="2133"/>
              </a:spcBef>
              <a:spcAft>
                <a:spcPts val="0"/>
              </a:spcAft>
              <a:buSzPts val="1600"/>
              <a:buFont typeface="Nunito Light"/>
              <a:buChar char="○"/>
              <a:defRPr/>
            </a:lvl2pPr>
            <a:lvl3pPr marL="1828754" lvl="2" indent="-431789">
              <a:spcBef>
                <a:spcPts val="2133"/>
              </a:spcBef>
              <a:spcAft>
                <a:spcPts val="0"/>
              </a:spcAft>
              <a:buSzPts val="1500"/>
              <a:buFont typeface="Nunito Light"/>
              <a:buChar char="■"/>
              <a:defRPr/>
            </a:lvl3pPr>
            <a:lvl4pPr marL="2438339" lvl="3" indent="-431789">
              <a:spcBef>
                <a:spcPts val="2133"/>
              </a:spcBef>
              <a:spcAft>
                <a:spcPts val="0"/>
              </a:spcAft>
              <a:buSzPts val="1500"/>
              <a:buFont typeface="Nunito Light"/>
              <a:buChar char="●"/>
              <a:defRPr/>
            </a:lvl4pPr>
            <a:lvl5pPr marL="3047924" lvl="4" indent="-406390">
              <a:spcBef>
                <a:spcPts val="2133"/>
              </a:spcBef>
              <a:spcAft>
                <a:spcPts val="0"/>
              </a:spcAft>
              <a:buSzPts val="1200"/>
              <a:buFont typeface="Nunito Light"/>
              <a:buChar char="○"/>
              <a:defRPr/>
            </a:lvl5pPr>
            <a:lvl6pPr marL="3657509" lvl="5" indent="-406390">
              <a:spcBef>
                <a:spcPts val="2133"/>
              </a:spcBef>
              <a:spcAft>
                <a:spcPts val="0"/>
              </a:spcAft>
              <a:buSzPts val="1200"/>
              <a:buFont typeface="Nunito Light"/>
              <a:buChar char="■"/>
              <a:defRPr/>
            </a:lvl6pPr>
            <a:lvl7pPr marL="4267093" lvl="6" indent="-414856">
              <a:spcBef>
                <a:spcPts val="2133"/>
              </a:spcBef>
              <a:spcAft>
                <a:spcPts val="0"/>
              </a:spcAft>
              <a:buSzPts val="1300"/>
              <a:buFont typeface="Nunito Light"/>
              <a:buChar char="●"/>
              <a:defRPr/>
            </a:lvl7pPr>
            <a:lvl8pPr marL="4876678" lvl="7" indent="-414856">
              <a:spcBef>
                <a:spcPts val="2133"/>
              </a:spcBef>
              <a:spcAft>
                <a:spcPts val="0"/>
              </a:spcAft>
              <a:buSzPts val="1300"/>
              <a:buFont typeface="Nunito Light"/>
              <a:buChar char="○"/>
              <a:defRPr/>
            </a:lvl8pPr>
            <a:lvl9pPr marL="5486263" lvl="8" indent="-406390">
              <a:spcBef>
                <a:spcPts val="2133"/>
              </a:spcBef>
              <a:spcAft>
                <a:spcPts val="2133"/>
              </a:spcAft>
              <a:buSzPts val="1200"/>
              <a:buFont typeface="Nunito Light"/>
              <a:buChar char="■"/>
              <a:defRPr/>
            </a:lvl9pPr>
          </a:lstStyle>
          <a:p>
            <a:endParaRPr/>
          </a:p>
        </p:txBody>
      </p:sp>
      <p:sp>
        <p:nvSpPr>
          <p:cNvPr id="17" name="Google Shape;17;p4"/>
          <p:cNvSpPr txBox="1">
            <a:spLocks noGrp="1"/>
          </p:cNvSpPr>
          <p:nvPr>
            <p:ph type="title"/>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364209569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5"/>
          <p:cNvSpPr txBox="1">
            <a:spLocks noGrp="1"/>
          </p:cNvSpPr>
          <p:nvPr>
            <p:ph type="ctrTitle"/>
          </p:nvPr>
        </p:nvSpPr>
        <p:spPr>
          <a:xfrm flipH="1">
            <a:off x="7210768" y="1449580"/>
            <a:ext cx="30000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4000">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20" name="Google Shape;20;p5"/>
          <p:cNvSpPr txBox="1">
            <a:spLocks noGrp="1"/>
          </p:cNvSpPr>
          <p:nvPr>
            <p:ph type="subTitle" idx="1"/>
          </p:nvPr>
        </p:nvSpPr>
        <p:spPr>
          <a:xfrm flipH="1">
            <a:off x="1978216" y="5549193"/>
            <a:ext cx="3000000" cy="81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3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21" name="Google Shape;21;p5"/>
          <p:cNvSpPr txBox="1">
            <a:spLocks noGrp="1"/>
          </p:cNvSpPr>
          <p:nvPr>
            <p:ph type="ctrTitle" idx="2"/>
          </p:nvPr>
        </p:nvSpPr>
        <p:spPr>
          <a:xfrm flipH="1">
            <a:off x="2007868" y="4936019"/>
            <a:ext cx="2940800" cy="839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4000">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22" name="Google Shape;22;p5"/>
          <p:cNvSpPr txBox="1">
            <a:spLocks noGrp="1"/>
          </p:cNvSpPr>
          <p:nvPr>
            <p:ph type="subTitle" idx="3"/>
          </p:nvPr>
        </p:nvSpPr>
        <p:spPr>
          <a:xfrm flipH="1">
            <a:off x="7210768" y="1996731"/>
            <a:ext cx="3000000" cy="81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3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23" name="Google Shape;23;p5"/>
          <p:cNvSpPr txBox="1">
            <a:spLocks noGrp="1"/>
          </p:cNvSpPr>
          <p:nvPr>
            <p:ph type="title" idx="4"/>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54568202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96248071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blipFill>
          <a:blip r:embed="rId2">
            <a:alphaModFix/>
          </a:blip>
          <a:stretch>
            <a:fillRect/>
          </a:stretch>
        </a:blipFill>
        <a:effectLst/>
      </p:bgPr>
    </p:bg>
    <p:spTree>
      <p:nvGrpSpPr>
        <p:cNvPr id="1" name="Shape 26"/>
        <p:cNvGrpSpPr/>
        <p:nvPr/>
      </p:nvGrpSpPr>
      <p:grpSpPr>
        <a:xfrm>
          <a:off x="0" y="0"/>
          <a:ext cx="0" cy="0"/>
          <a:chOff x="0" y="0"/>
          <a:chExt cx="0" cy="0"/>
        </a:xfrm>
      </p:grpSpPr>
      <p:sp>
        <p:nvSpPr>
          <p:cNvPr id="27" name="Google Shape;27;p7"/>
          <p:cNvSpPr txBox="1">
            <a:spLocks noGrp="1"/>
          </p:cNvSpPr>
          <p:nvPr>
            <p:ph type="subTitle" idx="1"/>
          </p:nvPr>
        </p:nvSpPr>
        <p:spPr>
          <a:xfrm flipH="1">
            <a:off x="728767" y="3357633"/>
            <a:ext cx="10734400" cy="2507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434343"/>
              </a:buClr>
              <a:buSzPts val="1200"/>
              <a:buFont typeface="Raleway"/>
              <a:buAutoNum type="arabicPeriod"/>
              <a:defRPr sz="1600"/>
            </a:lvl1pPr>
            <a:lvl2pPr lvl="1" algn="ctr" rtl="0">
              <a:lnSpc>
                <a:spcPct val="100000"/>
              </a:lnSpc>
              <a:spcBef>
                <a:spcPts val="0"/>
              </a:spcBef>
              <a:spcAft>
                <a:spcPts val="0"/>
              </a:spcAft>
              <a:buClr>
                <a:srgbClr val="434343"/>
              </a:buClr>
              <a:buSzPts val="1200"/>
              <a:buFont typeface="Roboto Condensed Light"/>
              <a:buAutoNum type="alphaLcPeriod"/>
              <a:defRPr sz="1600"/>
            </a:lvl2pPr>
            <a:lvl3pPr lvl="2" algn="ctr" rtl="0">
              <a:lnSpc>
                <a:spcPct val="100000"/>
              </a:lnSpc>
              <a:spcBef>
                <a:spcPts val="0"/>
              </a:spcBef>
              <a:spcAft>
                <a:spcPts val="0"/>
              </a:spcAft>
              <a:buClr>
                <a:srgbClr val="434343"/>
              </a:buClr>
              <a:buSzPts val="1200"/>
              <a:buFont typeface="Roboto Condensed Light"/>
              <a:buAutoNum type="romanLcPeriod"/>
              <a:defRPr sz="1600"/>
            </a:lvl3pPr>
            <a:lvl4pPr lvl="3" algn="ctr" rtl="0">
              <a:lnSpc>
                <a:spcPct val="100000"/>
              </a:lnSpc>
              <a:spcBef>
                <a:spcPts val="0"/>
              </a:spcBef>
              <a:spcAft>
                <a:spcPts val="0"/>
              </a:spcAft>
              <a:buClr>
                <a:srgbClr val="434343"/>
              </a:buClr>
              <a:buSzPts val="1200"/>
              <a:buFont typeface="Roboto Condensed Light"/>
              <a:buAutoNum type="arabicPeriod"/>
              <a:defRPr sz="1600"/>
            </a:lvl4pPr>
            <a:lvl5pPr lvl="4" algn="ctr" rtl="0">
              <a:lnSpc>
                <a:spcPct val="100000"/>
              </a:lnSpc>
              <a:spcBef>
                <a:spcPts val="0"/>
              </a:spcBef>
              <a:spcAft>
                <a:spcPts val="0"/>
              </a:spcAft>
              <a:buClr>
                <a:srgbClr val="434343"/>
              </a:buClr>
              <a:buSzPts val="1200"/>
              <a:buFont typeface="Roboto Condensed Light"/>
              <a:buAutoNum type="alphaLcPeriod"/>
              <a:defRPr sz="1600"/>
            </a:lvl5pPr>
            <a:lvl6pPr lvl="5" algn="ctr" rtl="0">
              <a:lnSpc>
                <a:spcPct val="100000"/>
              </a:lnSpc>
              <a:spcBef>
                <a:spcPts val="0"/>
              </a:spcBef>
              <a:spcAft>
                <a:spcPts val="0"/>
              </a:spcAft>
              <a:buClr>
                <a:srgbClr val="434343"/>
              </a:buClr>
              <a:buSzPts val="1200"/>
              <a:buFont typeface="Roboto Condensed Light"/>
              <a:buAutoNum type="romanLcPeriod"/>
              <a:defRPr sz="1600"/>
            </a:lvl6pPr>
            <a:lvl7pPr lvl="6" algn="ctr" rtl="0">
              <a:lnSpc>
                <a:spcPct val="100000"/>
              </a:lnSpc>
              <a:spcBef>
                <a:spcPts val="0"/>
              </a:spcBef>
              <a:spcAft>
                <a:spcPts val="0"/>
              </a:spcAft>
              <a:buClr>
                <a:srgbClr val="434343"/>
              </a:buClr>
              <a:buSzPts val="1200"/>
              <a:buFont typeface="Roboto Condensed Light"/>
              <a:buAutoNum type="arabicPeriod"/>
              <a:defRPr sz="1600"/>
            </a:lvl7pPr>
            <a:lvl8pPr lvl="7" algn="ctr" rtl="0">
              <a:lnSpc>
                <a:spcPct val="100000"/>
              </a:lnSpc>
              <a:spcBef>
                <a:spcPts val="0"/>
              </a:spcBef>
              <a:spcAft>
                <a:spcPts val="0"/>
              </a:spcAft>
              <a:buClr>
                <a:srgbClr val="434343"/>
              </a:buClr>
              <a:buSzPts val="1200"/>
              <a:buFont typeface="Roboto Condensed Light"/>
              <a:buAutoNum type="alphaLcPeriod"/>
              <a:defRPr sz="1600"/>
            </a:lvl8pPr>
            <a:lvl9pPr lvl="8" algn="ctr" rtl="0">
              <a:lnSpc>
                <a:spcPct val="100000"/>
              </a:lnSpc>
              <a:spcBef>
                <a:spcPts val="0"/>
              </a:spcBef>
              <a:spcAft>
                <a:spcPts val="0"/>
              </a:spcAft>
              <a:buClr>
                <a:srgbClr val="434343"/>
              </a:buClr>
              <a:buSzPts val="1200"/>
              <a:buFont typeface="Roboto Condensed Light"/>
              <a:buAutoNum type="romanLcPeriod"/>
              <a:defRPr sz="1600"/>
            </a:lvl9pPr>
          </a:lstStyle>
          <a:p>
            <a:endParaRPr/>
          </a:p>
        </p:txBody>
      </p:sp>
      <p:sp>
        <p:nvSpPr>
          <p:cNvPr id="28" name="Google Shape;28;p7"/>
          <p:cNvSpPr txBox="1">
            <a:spLocks noGrp="1"/>
          </p:cNvSpPr>
          <p:nvPr>
            <p:ph type="title"/>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129087814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Main point">
  <p:cSld name="Main point">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2944800" y="1354800"/>
            <a:ext cx="6302400" cy="41484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666">
                <a:solidFill>
                  <a:schemeClr val="accent1"/>
                </a:solidFill>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117102731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blipFill>
          <a:blip r:embed="rId2">
            <a:alphaModFix/>
          </a:blip>
          <a:stretch>
            <a:fillRect/>
          </a:stretch>
        </a:blipFill>
        <a:effectLst/>
      </p:bgPr>
    </p:bg>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833367" y="47377"/>
            <a:ext cx="5393600" cy="1976400"/>
          </a:xfrm>
          <a:prstGeom prst="rect">
            <a:avLst/>
          </a:prstGeom>
        </p:spPr>
        <p:txBody>
          <a:bodyPr spcFirstLastPara="1" wrap="square" lIns="91425" tIns="91425" rIns="91425" bIns="91425" anchor="ctr" anchorCtr="0">
            <a:noAutofit/>
          </a:bodyPr>
          <a:lstStyle>
            <a:lvl1pPr lvl="0">
              <a:spcBef>
                <a:spcPts val="0"/>
              </a:spcBef>
              <a:spcAft>
                <a:spcPts val="0"/>
              </a:spcAft>
              <a:buSzPts val="4200"/>
              <a:buNone/>
              <a:defRPr sz="9600">
                <a:solidFill>
                  <a:schemeClr val="accent1"/>
                </a:solidFill>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3" name="Google Shape;33;p9"/>
          <p:cNvSpPr txBox="1">
            <a:spLocks noGrp="1"/>
          </p:cNvSpPr>
          <p:nvPr>
            <p:ph type="subTitle" idx="1"/>
          </p:nvPr>
        </p:nvSpPr>
        <p:spPr>
          <a:xfrm>
            <a:off x="833367" y="1774920"/>
            <a:ext cx="4500400" cy="1908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sz="1867"/>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86717989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Caption">
  <p:cSld name="Caption">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0"/>
          <p:cNvSpPr txBox="1">
            <a:spLocks noGrp="1"/>
          </p:cNvSpPr>
          <p:nvPr>
            <p:ph type="ctrTitle"/>
          </p:nvPr>
        </p:nvSpPr>
        <p:spPr>
          <a:xfrm flipH="1">
            <a:off x="822464" y="2118823"/>
            <a:ext cx="4402400" cy="176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4000">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36" name="Google Shape;36;p10"/>
          <p:cNvSpPr txBox="1">
            <a:spLocks noGrp="1"/>
          </p:cNvSpPr>
          <p:nvPr>
            <p:ph type="subTitle" idx="1"/>
          </p:nvPr>
        </p:nvSpPr>
        <p:spPr>
          <a:xfrm flipH="1">
            <a:off x="822597" y="3775693"/>
            <a:ext cx="3108400" cy="116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Tree>
    <p:extLst>
      <p:ext uri="{BB962C8B-B14F-4D97-AF65-F5344CB8AC3E}">
        <p14:creationId xmlns:p14="http://schemas.microsoft.com/office/powerpoint/2010/main" val="4023567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Big picture">
  <p:cSld name="Big picture">
    <p:spTree>
      <p:nvGrpSpPr>
        <p:cNvPr id="1" name="Shape 37"/>
        <p:cNvGrpSpPr/>
        <p:nvPr/>
      </p:nvGrpSpPr>
      <p:grpSpPr>
        <a:xfrm>
          <a:off x="0" y="0"/>
          <a:ext cx="0" cy="0"/>
          <a:chOff x="0" y="0"/>
          <a:chExt cx="0" cy="0"/>
        </a:xfrm>
      </p:grpSpPr>
      <p:sp>
        <p:nvSpPr>
          <p:cNvPr id="38" name="Google Shape;38;p11"/>
          <p:cNvSpPr txBox="1">
            <a:spLocks noGrp="1"/>
          </p:cNvSpPr>
          <p:nvPr>
            <p:ph type="title"/>
          </p:nvPr>
        </p:nvSpPr>
        <p:spPr>
          <a:xfrm>
            <a:off x="834459" y="260433"/>
            <a:ext cx="3532400" cy="2451200"/>
          </a:xfrm>
          <a:prstGeom prst="rect">
            <a:avLst/>
          </a:prstGeom>
        </p:spPr>
        <p:txBody>
          <a:bodyPr spcFirstLastPara="1" wrap="square" lIns="91425" tIns="91425" rIns="91425" bIns="91425" anchor="ctr" anchorCtr="0">
            <a:noAutofit/>
          </a:bodyPr>
          <a:lstStyle>
            <a:lvl1pPr lvl="0" rtl="0">
              <a:spcBef>
                <a:spcPts val="0"/>
              </a:spcBef>
              <a:spcAft>
                <a:spcPts val="0"/>
              </a:spcAft>
              <a:buNone/>
              <a:defRPr>
                <a:solidFill>
                  <a:schemeClr val="accent4"/>
                </a:solidFill>
              </a:defRPr>
            </a:lvl1pPr>
            <a:lvl2pPr lvl="1" rtl="0">
              <a:spcBef>
                <a:spcPts val="0"/>
              </a:spcBef>
              <a:spcAft>
                <a:spcPts val="0"/>
              </a:spcAft>
              <a:buNone/>
              <a:defRPr>
                <a:solidFill>
                  <a:schemeClr val="accent4"/>
                </a:solidFill>
              </a:defRPr>
            </a:lvl2pPr>
            <a:lvl3pPr lvl="2" rtl="0">
              <a:spcBef>
                <a:spcPts val="0"/>
              </a:spcBef>
              <a:spcAft>
                <a:spcPts val="0"/>
              </a:spcAft>
              <a:buNone/>
              <a:defRPr>
                <a:solidFill>
                  <a:schemeClr val="accent4"/>
                </a:solidFill>
              </a:defRPr>
            </a:lvl3pPr>
            <a:lvl4pPr lvl="3" rtl="0">
              <a:spcBef>
                <a:spcPts val="0"/>
              </a:spcBef>
              <a:spcAft>
                <a:spcPts val="0"/>
              </a:spcAft>
              <a:buNone/>
              <a:defRPr>
                <a:solidFill>
                  <a:schemeClr val="accent4"/>
                </a:solidFill>
              </a:defRPr>
            </a:lvl4pPr>
            <a:lvl5pPr lvl="4" rtl="0">
              <a:spcBef>
                <a:spcPts val="0"/>
              </a:spcBef>
              <a:spcAft>
                <a:spcPts val="0"/>
              </a:spcAft>
              <a:buNone/>
              <a:defRPr>
                <a:solidFill>
                  <a:schemeClr val="accent4"/>
                </a:solidFill>
              </a:defRPr>
            </a:lvl5pPr>
            <a:lvl6pPr lvl="5" rtl="0">
              <a:spcBef>
                <a:spcPts val="0"/>
              </a:spcBef>
              <a:spcAft>
                <a:spcPts val="0"/>
              </a:spcAft>
              <a:buNone/>
              <a:defRPr>
                <a:solidFill>
                  <a:schemeClr val="accent4"/>
                </a:solidFill>
              </a:defRPr>
            </a:lvl6pPr>
            <a:lvl7pPr lvl="6" rtl="0">
              <a:spcBef>
                <a:spcPts val="0"/>
              </a:spcBef>
              <a:spcAft>
                <a:spcPts val="0"/>
              </a:spcAft>
              <a:buNone/>
              <a:defRPr>
                <a:solidFill>
                  <a:schemeClr val="accent4"/>
                </a:solidFill>
              </a:defRPr>
            </a:lvl7pPr>
            <a:lvl8pPr lvl="7" rtl="0">
              <a:spcBef>
                <a:spcPts val="0"/>
              </a:spcBef>
              <a:spcAft>
                <a:spcPts val="0"/>
              </a:spcAft>
              <a:buNone/>
              <a:defRPr>
                <a:solidFill>
                  <a:schemeClr val="accent4"/>
                </a:solidFill>
              </a:defRPr>
            </a:lvl8pPr>
            <a:lvl9pPr lvl="8" rtl="0">
              <a:spcBef>
                <a:spcPts val="0"/>
              </a:spcBef>
              <a:spcAft>
                <a:spcPts val="0"/>
              </a:spcAft>
              <a:buNone/>
              <a:defRPr>
                <a:solidFill>
                  <a:schemeClr val="accent4"/>
                </a:solidFill>
              </a:defRPr>
            </a:lvl9pPr>
          </a:lstStyle>
          <a:p>
            <a:endParaRPr/>
          </a:p>
        </p:txBody>
      </p:sp>
    </p:spTree>
    <p:extLst>
      <p:ext uri="{BB962C8B-B14F-4D97-AF65-F5344CB8AC3E}">
        <p14:creationId xmlns:p14="http://schemas.microsoft.com/office/powerpoint/2010/main" val="1087661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CFC6A-DA06-D36E-339D-5E59D2F138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F330297-F043-431B-2A7F-2DBFDBFC21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899B55-B672-5474-B8FE-DD383EF107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49465C-16F7-5235-2957-57059AD4DC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5F79EB-9781-6AB7-8083-D1FA5482D5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4919BA-DF54-D749-B1DE-40A191BD8955}"/>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8" name="Footer Placeholder 7">
            <a:extLst>
              <a:ext uri="{FF2B5EF4-FFF2-40B4-BE49-F238E27FC236}">
                <a16:creationId xmlns:a16="http://schemas.microsoft.com/office/drawing/2014/main" id="{D6BD4404-B3F0-C6FE-EAF9-2E40E9A132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185E87-F623-7E25-BA94-3DF875B297AF}"/>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69510233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blipFill>
          <a:blip r:embed="rId2">
            <a:alphaModFix/>
          </a:blip>
          <a:stretch>
            <a:fillRect/>
          </a:stretch>
        </a:blipFill>
        <a:effectLst/>
      </p:bgPr>
    </p:bg>
    <p:spTree>
      <p:nvGrpSpPr>
        <p:cNvPr id="1" name="Shape 39"/>
        <p:cNvGrpSpPr/>
        <p:nvPr/>
      </p:nvGrpSpPr>
      <p:grpSpPr>
        <a:xfrm>
          <a:off x="0" y="0"/>
          <a:ext cx="0" cy="0"/>
          <a:chOff x="0" y="0"/>
          <a:chExt cx="0" cy="0"/>
        </a:xfrm>
      </p:grpSpPr>
      <p:sp>
        <p:nvSpPr>
          <p:cNvPr id="40" name="Google Shape;40;p12"/>
          <p:cNvSpPr txBox="1">
            <a:spLocks noGrp="1"/>
          </p:cNvSpPr>
          <p:nvPr>
            <p:ph type="ctrTitle"/>
          </p:nvPr>
        </p:nvSpPr>
        <p:spPr>
          <a:xfrm flipH="1">
            <a:off x="1031000" y="2314295"/>
            <a:ext cx="3338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41" name="Google Shape;41;p12"/>
          <p:cNvSpPr txBox="1">
            <a:spLocks noGrp="1"/>
          </p:cNvSpPr>
          <p:nvPr>
            <p:ph type="subTitle" idx="1"/>
          </p:nvPr>
        </p:nvSpPr>
        <p:spPr>
          <a:xfrm flipH="1">
            <a:off x="1031000" y="2991928"/>
            <a:ext cx="3338800" cy="99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2" name="Google Shape;42;p12"/>
          <p:cNvSpPr txBox="1">
            <a:spLocks noGrp="1"/>
          </p:cNvSpPr>
          <p:nvPr>
            <p:ph type="title" idx="2" hasCustomPrompt="1"/>
          </p:nvPr>
        </p:nvSpPr>
        <p:spPr>
          <a:xfrm>
            <a:off x="2347632" y="1651468"/>
            <a:ext cx="7056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4800"/>
            </a:lvl1pPr>
            <a:lvl2pPr lvl="1"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
        <p:nvSpPr>
          <p:cNvPr id="43" name="Google Shape;43;p12"/>
          <p:cNvSpPr txBox="1">
            <a:spLocks noGrp="1"/>
          </p:cNvSpPr>
          <p:nvPr>
            <p:ph type="ctrTitle" idx="3"/>
          </p:nvPr>
        </p:nvSpPr>
        <p:spPr>
          <a:xfrm flipH="1">
            <a:off x="4506201" y="2314385"/>
            <a:ext cx="31796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solidFill>
                  <a:schemeClr val="accent1"/>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44" name="Google Shape;44;p12"/>
          <p:cNvSpPr txBox="1">
            <a:spLocks noGrp="1"/>
          </p:cNvSpPr>
          <p:nvPr>
            <p:ph type="subTitle" idx="4"/>
          </p:nvPr>
        </p:nvSpPr>
        <p:spPr>
          <a:xfrm flipH="1">
            <a:off x="4369800" y="2991932"/>
            <a:ext cx="3452400" cy="99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5" name="Google Shape;45;p12"/>
          <p:cNvSpPr txBox="1">
            <a:spLocks noGrp="1"/>
          </p:cNvSpPr>
          <p:nvPr>
            <p:ph type="title" idx="5" hasCustomPrompt="1"/>
          </p:nvPr>
        </p:nvSpPr>
        <p:spPr>
          <a:xfrm>
            <a:off x="5464399" y="1651483"/>
            <a:ext cx="12632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4800"/>
            </a:lvl1pPr>
            <a:lvl2pPr lvl="1"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
        <p:nvSpPr>
          <p:cNvPr id="46" name="Google Shape;46;p12"/>
          <p:cNvSpPr txBox="1">
            <a:spLocks noGrp="1"/>
          </p:cNvSpPr>
          <p:nvPr>
            <p:ph type="ctrTitle" idx="6"/>
          </p:nvPr>
        </p:nvSpPr>
        <p:spPr>
          <a:xfrm flipH="1">
            <a:off x="7723616" y="2322796"/>
            <a:ext cx="327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solidFill>
                  <a:schemeClr val="accent1"/>
                </a:solidFill>
              </a:defRPr>
            </a:lvl1pPr>
            <a:lvl2pPr lvl="1" rtl="0">
              <a:spcBef>
                <a:spcPts val="0"/>
              </a:spcBef>
              <a:spcAft>
                <a:spcPts val="0"/>
              </a:spcAft>
              <a:buClr>
                <a:srgbClr val="434343"/>
              </a:buClr>
              <a:buSzPts val="1800"/>
              <a:buNone/>
              <a:defRPr sz="2400">
                <a:solidFill>
                  <a:srgbClr val="434343"/>
                </a:solidFill>
              </a:defRPr>
            </a:lvl2pPr>
            <a:lvl3pPr lvl="2" rtl="0">
              <a:spcBef>
                <a:spcPts val="0"/>
              </a:spcBef>
              <a:spcAft>
                <a:spcPts val="0"/>
              </a:spcAft>
              <a:buClr>
                <a:srgbClr val="434343"/>
              </a:buClr>
              <a:buSzPts val="1800"/>
              <a:buNone/>
              <a:defRPr sz="2400">
                <a:solidFill>
                  <a:srgbClr val="434343"/>
                </a:solidFill>
              </a:defRPr>
            </a:lvl3pPr>
            <a:lvl4pPr lvl="3" rtl="0">
              <a:spcBef>
                <a:spcPts val="0"/>
              </a:spcBef>
              <a:spcAft>
                <a:spcPts val="0"/>
              </a:spcAft>
              <a:buClr>
                <a:srgbClr val="434343"/>
              </a:buClr>
              <a:buSzPts val="1800"/>
              <a:buNone/>
              <a:defRPr sz="2400">
                <a:solidFill>
                  <a:srgbClr val="434343"/>
                </a:solidFill>
              </a:defRPr>
            </a:lvl4pPr>
            <a:lvl5pPr lvl="4" rtl="0">
              <a:spcBef>
                <a:spcPts val="0"/>
              </a:spcBef>
              <a:spcAft>
                <a:spcPts val="0"/>
              </a:spcAft>
              <a:buClr>
                <a:srgbClr val="434343"/>
              </a:buClr>
              <a:buSzPts val="1800"/>
              <a:buNone/>
              <a:defRPr sz="2400">
                <a:solidFill>
                  <a:srgbClr val="434343"/>
                </a:solidFill>
              </a:defRPr>
            </a:lvl5pPr>
            <a:lvl6pPr lvl="5" rtl="0">
              <a:spcBef>
                <a:spcPts val="0"/>
              </a:spcBef>
              <a:spcAft>
                <a:spcPts val="0"/>
              </a:spcAft>
              <a:buClr>
                <a:srgbClr val="434343"/>
              </a:buClr>
              <a:buSzPts val="1800"/>
              <a:buNone/>
              <a:defRPr sz="2400">
                <a:solidFill>
                  <a:srgbClr val="434343"/>
                </a:solidFill>
              </a:defRPr>
            </a:lvl6pPr>
            <a:lvl7pPr lvl="6" rtl="0">
              <a:spcBef>
                <a:spcPts val="0"/>
              </a:spcBef>
              <a:spcAft>
                <a:spcPts val="0"/>
              </a:spcAft>
              <a:buClr>
                <a:srgbClr val="434343"/>
              </a:buClr>
              <a:buSzPts val="1800"/>
              <a:buNone/>
              <a:defRPr sz="2400">
                <a:solidFill>
                  <a:srgbClr val="434343"/>
                </a:solidFill>
              </a:defRPr>
            </a:lvl7pPr>
            <a:lvl8pPr lvl="7" rtl="0">
              <a:spcBef>
                <a:spcPts val="0"/>
              </a:spcBef>
              <a:spcAft>
                <a:spcPts val="0"/>
              </a:spcAft>
              <a:buClr>
                <a:srgbClr val="434343"/>
              </a:buClr>
              <a:buSzPts val="1800"/>
              <a:buNone/>
              <a:defRPr sz="2400">
                <a:solidFill>
                  <a:srgbClr val="434343"/>
                </a:solidFill>
              </a:defRPr>
            </a:lvl8pPr>
            <a:lvl9pPr lvl="8" rtl="0">
              <a:spcBef>
                <a:spcPts val="0"/>
              </a:spcBef>
              <a:spcAft>
                <a:spcPts val="0"/>
              </a:spcAft>
              <a:buClr>
                <a:srgbClr val="434343"/>
              </a:buClr>
              <a:buSzPts val="1800"/>
              <a:buNone/>
              <a:defRPr sz="2400">
                <a:solidFill>
                  <a:srgbClr val="434343"/>
                </a:solidFill>
              </a:defRPr>
            </a:lvl9pPr>
          </a:lstStyle>
          <a:p>
            <a:endParaRPr/>
          </a:p>
        </p:txBody>
      </p:sp>
      <p:sp>
        <p:nvSpPr>
          <p:cNvPr id="47" name="Google Shape;47;p12"/>
          <p:cNvSpPr txBox="1">
            <a:spLocks noGrp="1"/>
          </p:cNvSpPr>
          <p:nvPr>
            <p:ph type="subTitle" idx="7"/>
          </p:nvPr>
        </p:nvSpPr>
        <p:spPr>
          <a:xfrm flipH="1">
            <a:off x="7632817" y="2991920"/>
            <a:ext cx="3452400" cy="994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48" name="Google Shape;48;p12"/>
          <p:cNvSpPr txBox="1">
            <a:spLocks noGrp="1"/>
          </p:cNvSpPr>
          <p:nvPr>
            <p:ph type="title" idx="8" hasCustomPrompt="1"/>
          </p:nvPr>
        </p:nvSpPr>
        <p:spPr>
          <a:xfrm>
            <a:off x="8656816" y="1652093"/>
            <a:ext cx="1404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4800"/>
            </a:lvl1pPr>
            <a:lvl2pPr lvl="1"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
        <p:nvSpPr>
          <p:cNvPr id="49" name="Google Shape;49;p12"/>
          <p:cNvSpPr txBox="1">
            <a:spLocks noGrp="1"/>
          </p:cNvSpPr>
          <p:nvPr>
            <p:ph type="ctrTitle" idx="9"/>
          </p:nvPr>
        </p:nvSpPr>
        <p:spPr>
          <a:xfrm flipH="1">
            <a:off x="2723141" y="4543985"/>
            <a:ext cx="327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solidFill>
                  <a:schemeClr val="accent1"/>
                </a:solidFill>
              </a:defRPr>
            </a:lvl1pPr>
            <a:lvl2pPr lvl="1" rtl="0">
              <a:spcBef>
                <a:spcPts val="0"/>
              </a:spcBef>
              <a:spcAft>
                <a:spcPts val="0"/>
              </a:spcAft>
              <a:buClr>
                <a:srgbClr val="434343"/>
              </a:buClr>
              <a:buSzPts val="1800"/>
              <a:buNone/>
              <a:defRPr sz="2400">
                <a:solidFill>
                  <a:srgbClr val="434343"/>
                </a:solidFill>
              </a:defRPr>
            </a:lvl2pPr>
            <a:lvl3pPr lvl="2" rtl="0">
              <a:spcBef>
                <a:spcPts val="0"/>
              </a:spcBef>
              <a:spcAft>
                <a:spcPts val="0"/>
              </a:spcAft>
              <a:buClr>
                <a:srgbClr val="434343"/>
              </a:buClr>
              <a:buSzPts val="1800"/>
              <a:buNone/>
              <a:defRPr sz="2400">
                <a:solidFill>
                  <a:srgbClr val="434343"/>
                </a:solidFill>
              </a:defRPr>
            </a:lvl3pPr>
            <a:lvl4pPr lvl="3" rtl="0">
              <a:spcBef>
                <a:spcPts val="0"/>
              </a:spcBef>
              <a:spcAft>
                <a:spcPts val="0"/>
              </a:spcAft>
              <a:buClr>
                <a:srgbClr val="434343"/>
              </a:buClr>
              <a:buSzPts val="1800"/>
              <a:buNone/>
              <a:defRPr sz="2400">
                <a:solidFill>
                  <a:srgbClr val="434343"/>
                </a:solidFill>
              </a:defRPr>
            </a:lvl4pPr>
            <a:lvl5pPr lvl="4" rtl="0">
              <a:spcBef>
                <a:spcPts val="0"/>
              </a:spcBef>
              <a:spcAft>
                <a:spcPts val="0"/>
              </a:spcAft>
              <a:buClr>
                <a:srgbClr val="434343"/>
              </a:buClr>
              <a:buSzPts val="1800"/>
              <a:buNone/>
              <a:defRPr sz="2400">
                <a:solidFill>
                  <a:srgbClr val="434343"/>
                </a:solidFill>
              </a:defRPr>
            </a:lvl5pPr>
            <a:lvl6pPr lvl="5" rtl="0">
              <a:spcBef>
                <a:spcPts val="0"/>
              </a:spcBef>
              <a:spcAft>
                <a:spcPts val="0"/>
              </a:spcAft>
              <a:buClr>
                <a:srgbClr val="434343"/>
              </a:buClr>
              <a:buSzPts val="1800"/>
              <a:buNone/>
              <a:defRPr sz="2400">
                <a:solidFill>
                  <a:srgbClr val="434343"/>
                </a:solidFill>
              </a:defRPr>
            </a:lvl6pPr>
            <a:lvl7pPr lvl="6" rtl="0">
              <a:spcBef>
                <a:spcPts val="0"/>
              </a:spcBef>
              <a:spcAft>
                <a:spcPts val="0"/>
              </a:spcAft>
              <a:buClr>
                <a:srgbClr val="434343"/>
              </a:buClr>
              <a:buSzPts val="1800"/>
              <a:buNone/>
              <a:defRPr sz="2400">
                <a:solidFill>
                  <a:srgbClr val="434343"/>
                </a:solidFill>
              </a:defRPr>
            </a:lvl7pPr>
            <a:lvl8pPr lvl="7" rtl="0">
              <a:spcBef>
                <a:spcPts val="0"/>
              </a:spcBef>
              <a:spcAft>
                <a:spcPts val="0"/>
              </a:spcAft>
              <a:buClr>
                <a:srgbClr val="434343"/>
              </a:buClr>
              <a:buSzPts val="1800"/>
              <a:buNone/>
              <a:defRPr sz="2400">
                <a:solidFill>
                  <a:srgbClr val="434343"/>
                </a:solidFill>
              </a:defRPr>
            </a:lvl8pPr>
            <a:lvl9pPr lvl="8" rtl="0">
              <a:spcBef>
                <a:spcPts val="0"/>
              </a:spcBef>
              <a:spcAft>
                <a:spcPts val="0"/>
              </a:spcAft>
              <a:buClr>
                <a:srgbClr val="434343"/>
              </a:buClr>
              <a:buSzPts val="1800"/>
              <a:buNone/>
              <a:defRPr sz="2400">
                <a:solidFill>
                  <a:srgbClr val="434343"/>
                </a:solidFill>
              </a:defRPr>
            </a:lvl9pPr>
          </a:lstStyle>
          <a:p>
            <a:endParaRPr/>
          </a:p>
        </p:txBody>
      </p:sp>
      <p:sp>
        <p:nvSpPr>
          <p:cNvPr id="50" name="Google Shape;50;p12"/>
          <p:cNvSpPr txBox="1">
            <a:spLocks noGrp="1"/>
          </p:cNvSpPr>
          <p:nvPr>
            <p:ph type="subTitle" idx="13"/>
          </p:nvPr>
        </p:nvSpPr>
        <p:spPr>
          <a:xfrm flipH="1">
            <a:off x="2723141" y="5225021"/>
            <a:ext cx="3270800" cy="77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51" name="Google Shape;51;p12"/>
          <p:cNvSpPr txBox="1">
            <a:spLocks noGrp="1"/>
          </p:cNvSpPr>
          <p:nvPr>
            <p:ph type="title" idx="14" hasCustomPrompt="1"/>
          </p:nvPr>
        </p:nvSpPr>
        <p:spPr>
          <a:xfrm>
            <a:off x="3726941" y="3870779"/>
            <a:ext cx="12632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4800"/>
            </a:lvl1pPr>
            <a:lvl2pPr lvl="1"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
        <p:nvSpPr>
          <p:cNvPr id="52" name="Google Shape;52;p12"/>
          <p:cNvSpPr txBox="1">
            <a:spLocks noGrp="1"/>
          </p:cNvSpPr>
          <p:nvPr>
            <p:ph type="ctrTitle" idx="15"/>
          </p:nvPr>
        </p:nvSpPr>
        <p:spPr>
          <a:xfrm flipH="1">
            <a:off x="6094861" y="4543985"/>
            <a:ext cx="327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solidFill>
                  <a:schemeClr val="accent1"/>
                </a:solidFill>
              </a:defRPr>
            </a:lvl1pPr>
            <a:lvl2pPr lvl="1" rtl="0">
              <a:spcBef>
                <a:spcPts val="0"/>
              </a:spcBef>
              <a:spcAft>
                <a:spcPts val="0"/>
              </a:spcAft>
              <a:buClr>
                <a:srgbClr val="434343"/>
              </a:buClr>
              <a:buSzPts val="1800"/>
              <a:buNone/>
              <a:defRPr sz="2400">
                <a:solidFill>
                  <a:srgbClr val="434343"/>
                </a:solidFill>
              </a:defRPr>
            </a:lvl2pPr>
            <a:lvl3pPr lvl="2" rtl="0">
              <a:spcBef>
                <a:spcPts val="0"/>
              </a:spcBef>
              <a:spcAft>
                <a:spcPts val="0"/>
              </a:spcAft>
              <a:buClr>
                <a:srgbClr val="434343"/>
              </a:buClr>
              <a:buSzPts val="1800"/>
              <a:buNone/>
              <a:defRPr sz="2400">
                <a:solidFill>
                  <a:srgbClr val="434343"/>
                </a:solidFill>
              </a:defRPr>
            </a:lvl3pPr>
            <a:lvl4pPr lvl="3" rtl="0">
              <a:spcBef>
                <a:spcPts val="0"/>
              </a:spcBef>
              <a:spcAft>
                <a:spcPts val="0"/>
              </a:spcAft>
              <a:buClr>
                <a:srgbClr val="434343"/>
              </a:buClr>
              <a:buSzPts val="1800"/>
              <a:buNone/>
              <a:defRPr sz="2400">
                <a:solidFill>
                  <a:srgbClr val="434343"/>
                </a:solidFill>
              </a:defRPr>
            </a:lvl4pPr>
            <a:lvl5pPr lvl="4" rtl="0">
              <a:spcBef>
                <a:spcPts val="0"/>
              </a:spcBef>
              <a:spcAft>
                <a:spcPts val="0"/>
              </a:spcAft>
              <a:buClr>
                <a:srgbClr val="434343"/>
              </a:buClr>
              <a:buSzPts val="1800"/>
              <a:buNone/>
              <a:defRPr sz="2400">
                <a:solidFill>
                  <a:srgbClr val="434343"/>
                </a:solidFill>
              </a:defRPr>
            </a:lvl5pPr>
            <a:lvl6pPr lvl="5" rtl="0">
              <a:spcBef>
                <a:spcPts val="0"/>
              </a:spcBef>
              <a:spcAft>
                <a:spcPts val="0"/>
              </a:spcAft>
              <a:buClr>
                <a:srgbClr val="434343"/>
              </a:buClr>
              <a:buSzPts val="1800"/>
              <a:buNone/>
              <a:defRPr sz="2400">
                <a:solidFill>
                  <a:srgbClr val="434343"/>
                </a:solidFill>
              </a:defRPr>
            </a:lvl6pPr>
            <a:lvl7pPr lvl="6" rtl="0">
              <a:spcBef>
                <a:spcPts val="0"/>
              </a:spcBef>
              <a:spcAft>
                <a:spcPts val="0"/>
              </a:spcAft>
              <a:buClr>
                <a:srgbClr val="434343"/>
              </a:buClr>
              <a:buSzPts val="1800"/>
              <a:buNone/>
              <a:defRPr sz="2400">
                <a:solidFill>
                  <a:srgbClr val="434343"/>
                </a:solidFill>
              </a:defRPr>
            </a:lvl7pPr>
            <a:lvl8pPr lvl="7" rtl="0">
              <a:spcBef>
                <a:spcPts val="0"/>
              </a:spcBef>
              <a:spcAft>
                <a:spcPts val="0"/>
              </a:spcAft>
              <a:buClr>
                <a:srgbClr val="434343"/>
              </a:buClr>
              <a:buSzPts val="1800"/>
              <a:buNone/>
              <a:defRPr sz="2400">
                <a:solidFill>
                  <a:srgbClr val="434343"/>
                </a:solidFill>
              </a:defRPr>
            </a:lvl8pPr>
            <a:lvl9pPr lvl="8" rtl="0">
              <a:spcBef>
                <a:spcPts val="0"/>
              </a:spcBef>
              <a:spcAft>
                <a:spcPts val="0"/>
              </a:spcAft>
              <a:buClr>
                <a:srgbClr val="434343"/>
              </a:buClr>
              <a:buSzPts val="1800"/>
              <a:buNone/>
              <a:defRPr sz="2400">
                <a:solidFill>
                  <a:srgbClr val="434343"/>
                </a:solidFill>
              </a:defRPr>
            </a:lvl9pPr>
          </a:lstStyle>
          <a:p>
            <a:endParaRPr/>
          </a:p>
        </p:txBody>
      </p:sp>
      <p:sp>
        <p:nvSpPr>
          <p:cNvPr id="53" name="Google Shape;53;p12"/>
          <p:cNvSpPr txBox="1">
            <a:spLocks noGrp="1"/>
          </p:cNvSpPr>
          <p:nvPr>
            <p:ph type="subTitle" idx="16"/>
          </p:nvPr>
        </p:nvSpPr>
        <p:spPr>
          <a:xfrm flipH="1">
            <a:off x="6140461" y="5225021"/>
            <a:ext cx="3179600" cy="77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54" name="Google Shape;54;p12"/>
          <p:cNvSpPr txBox="1">
            <a:spLocks noGrp="1"/>
          </p:cNvSpPr>
          <p:nvPr>
            <p:ph type="title" idx="17" hasCustomPrompt="1"/>
          </p:nvPr>
        </p:nvSpPr>
        <p:spPr>
          <a:xfrm>
            <a:off x="7098661" y="3870779"/>
            <a:ext cx="12632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4800"/>
            </a:lvl1pPr>
            <a:lvl2pPr lvl="1"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
        <p:nvSpPr>
          <p:cNvPr id="55" name="Google Shape;55;p12"/>
          <p:cNvSpPr txBox="1">
            <a:spLocks noGrp="1"/>
          </p:cNvSpPr>
          <p:nvPr>
            <p:ph type="title" idx="18"/>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384003607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blipFill>
          <a:blip r:embed="rId2">
            <a:alphaModFix/>
          </a:blip>
          <a:stretch>
            <a:fillRect/>
          </a:stretch>
        </a:blipFill>
        <a:effectLst/>
      </p:bgPr>
    </p:bg>
    <p:spTree>
      <p:nvGrpSpPr>
        <p:cNvPr id="1" name="Shape 56"/>
        <p:cNvGrpSpPr/>
        <p:nvPr/>
      </p:nvGrpSpPr>
      <p:grpSpPr>
        <a:xfrm>
          <a:off x="0" y="0"/>
          <a:ext cx="0" cy="0"/>
          <a:chOff x="0" y="0"/>
          <a:chExt cx="0" cy="0"/>
        </a:xfrm>
      </p:grpSpPr>
      <p:sp>
        <p:nvSpPr>
          <p:cNvPr id="57" name="Google Shape;57;p13"/>
          <p:cNvSpPr txBox="1">
            <a:spLocks noGrp="1"/>
          </p:cNvSpPr>
          <p:nvPr>
            <p:ph type="ctrTitle"/>
          </p:nvPr>
        </p:nvSpPr>
        <p:spPr>
          <a:xfrm flipH="1">
            <a:off x="8736573" y="2681143"/>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58" name="Google Shape;58;p13"/>
          <p:cNvSpPr txBox="1">
            <a:spLocks noGrp="1"/>
          </p:cNvSpPr>
          <p:nvPr>
            <p:ph type="subTitle" idx="1"/>
          </p:nvPr>
        </p:nvSpPr>
        <p:spPr>
          <a:xfrm flipH="1">
            <a:off x="8630275" y="3297433"/>
            <a:ext cx="22932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59" name="Google Shape;59;p13"/>
          <p:cNvSpPr txBox="1">
            <a:spLocks noGrp="1"/>
          </p:cNvSpPr>
          <p:nvPr>
            <p:ph type="ctrTitle" idx="2"/>
          </p:nvPr>
        </p:nvSpPr>
        <p:spPr>
          <a:xfrm flipH="1">
            <a:off x="5055599" y="3284771"/>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60" name="Google Shape;60;p13"/>
          <p:cNvSpPr txBox="1">
            <a:spLocks noGrp="1"/>
          </p:cNvSpPr>
          <p:nvPr>
            <p:ph type="subTitle" idx="3"/>
          </p:nvPr>
        </p:nvSpPr>
        <p:spPr>
          <a:xfrm flipH="1">
            <a:off x="5055599" y="3917895"/>
            <a:ext cx="20808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61" name="Google Shape;61;p13"/>
          <p:cNvSpPr txBox="1">
            <a:spLocks noGrp="1"/>
          </p:cNvSpPr>
          <p:nvPr>
            <p:ph type="ctrTitle" idx="4"/>
          </p:nvPr>
        </p:nvSpPr>
        <p:spPr>
          <a:xfrm flipH="1">
            <a:off x="1428799" y="2681143"/>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62" name="Google Shape;62;p13"/>
          <p:cNvSpPr txBox="1">
            <a:spLocks noGrp="1"/>
          </p:cNvSpPr>
          <p:nvPr>
            <p:ph type="subTitle" idx="5"/>
          </p:nvPr>
        </p:nvSpPr>
        <p:spPr>
          <a:xfrm flipH="1">
            <a:off x="1428800" y="3297433"/>
            <a:ext cx="20808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63" name="Google Shape;63;p13"/>
          <p:cNvSpPr txBox="1">
            <a:spLocks noGrp="1"/>
          </p:cNvSpPr>
          <p:nvPr>
            <p:ph type="title" idx="6"/>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247322166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bg>
      <p:bgPr>
        <a:blipFill>
          <a:blip r:embed="rId2">
            <a:alphaModFix/>
          </a:blip>
          <a:stretch>
            <a:fillRect/>
          </a:stretch>
        </a:blipFill>
        <a:effectLst/>
      </p:bgPr>
    </p:bg>
    <p:spTree>
      <p:nvGrpSpPr>
        <p:cNvPr id="1" name="Shape 64"/>
        <p:cNvGrpSpPr/>
        <p:nvPr/>
      </p:nvGrpSpPr>
      <p:grpSpPr>
        <a:xfrm>
          <a:off x="0" y="0"/>
          <a:ext cx="0" cy="0"/>
          <a:chOff x="0" y="0"/>
          <a:chExt cx="0" cy="0"/>
        </a:xfrm>
      </p:grpSpPr>
      <p:sp>
        <p:nvSpPr>
          <p:cNvPr id="65" name="Google Shape;65;p14"/>
          <p:cNvSpPr txBox="1">
            <a:spLocks noGrp="1"/>
          </p:cNvSpPr>
          <p:nvPr>
            <p:ph type="ctrTitle"/>
          </p:nvPr>
        </p:nvSpPr>
        <p:spPr>
          <a:xfrm flipH="1">
            <a:off x="6834891" y="4712109"/>
            <a:ext cx="249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66" name="Google Shape;66;p14"/>
          <p:cNvSpPr txBox="1">
            <a:spLocks noGrp="1"/>
          </p:cNvSpPr>
          <p:nvPr>
            <p:ph type="subTitle" idx="1"/>
          </p:nvPr>
        </p:nvSpPr>
        <p:spPr>
          <a:xfrm flipH="1">
            <a:off x="6834891" y="3955800"/>
            <a:ext cx="2492400" cy="85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67" name="Google Shape;67;p14"/>
          <p:cNvSpPr txBox="1">
            <a:spLocks noGrp="1"/>
          </p:cNvSpPr>
          <p:nvPr>
            <p:ph type="ctrTitle" idx="2"/>
          </p:nvPr>
        </p:nvSpPr>
        <p:spPr>
          <a:xfrm flipH="1">
            <a:off x="6867091" y="2780581"/>
            <a:ext cx="2428000" cy="61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68" name="Google Shape;68;p14"/>
          <p:cNvSpPr txBox="1">
            <a:spLocks noGrp="1"/>
          </p:cNvSpPr>
          <p:nvPr>
            <p:ph type="subTitle" idx="3"/>
          </p:nvPr>
        </p:nvSpPr>
        <p:spPr>
          <a:xfrm flipH="1">
            <a:off x="6834891" y="2022867"/>
            <a:ext cx="2492400" cy="85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69" name="Google Shape;69;p14"/>
          <p:cNvSpPr txBox="1">
            <a:spLocks noGrp="1"/>
          </p:cNvSpPr>
          <p:nvPr>
            <p:ph type="ctrTitle" idx="4"/>
          </p:nvPr>
        </p:nvSpPr>
        <p:spPr>
          <a:xfrm flipH="1">
            <a:off x="2989289" y="2785248"/>
            <a:ext cx="2391600" cy="61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70" name="Google Shape;70;p14"/>
          <p:cNvSpPr txBox="1">
            <a:spLocks noGrp="1"/>
          </p:cNvSpPr>
          <p:nvPr>
            <p:ph type="subTitle" idx="5"/>
          </p:nvPr>
        </p:nvSpPr>
        <p:spPr>
          <a:xfrm flipH="1">
            <a:off x="2938889" y="2022880"/>
            <a:ext cx="2492400" cy="85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71" name="Google Shape;71;p14"/>
          <p:cNvSpPr txBox="1">
            <a:spLocks noGrp="1"/>
          </p:cNvSpPr>
          <p:nvPr>
            <p:ph type="ctrTitle" idx="6"/>
          </p:nvPr>
        </p:nvSpPr>
        <p:spPr>
          <a:xfrm flipH="1">
            <a:off x="2938889" y="4712109"/>
            <a:ext cx="249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72" name="Google Shape;72;p14"/>
          <p:cNvSpPr txBox="1">
            <a:spLocks noGrp="1"/>
          </p:cNvSpPr>
          <p:nvPr>
            <p:ph type="subTitle" idx="7"/>
          </p:nvPr>
        </p:nvSpPr>
        <p:spPr>
          <a:xfrm flipH="1">
            <a:off x="2938889" y="3955800"/>
            <a:ext cx="2492400" cy="85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73" name="Google Shape;73;p14"/>
          <p:cNvSpPr txBox="1">
            <a:spLocks noGrp="1"/>
          </p:cNvSpPr>
          <p:nvPr>
            <p:ph type="title" idx="8"/>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272672190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Title and three columms 2">
  <p:cSld name="Title and three columms 2">
    <p:bg>
      <p:bgPr>
        <a:blipFill>
          <a:blip r:embed="rId2">
            <a:alphaModFix/>
          </a:blip>
          <a:stretch>
            <a:fillRect/>
          </a:stretch>
        </a:blipFill>
        <a:effectLst/>
      </p:bgPr>
    </p:bg>
    <p:spTree>
      <p:nvGrpSpPr>
        <p:cNvPr id="1" name="Shape 74"/>
        <p:cNvGrpSpPr/>
        <p:nvPr/>
      </p:nvGrpSpPr>
      <p:grpSpPr>
        <a:xfrm>
          <a:off x="0" y="0"/>
          <a:ext cx="0" cy="0"/>
          <a:chOff x="0" y="0"/>
          <a:chExt cx="0" cy="0"/>
        </a:xfrm>
      </p:grpSpPr>
      <p:sp>
        <p:nvSpPr>
          <p:cNvPr id="75" name="Google Shape;75;p15"/>
          <p:cNvSpPr txBox="1">
            <a:spLocks noGrp="1"/>
          </p:cNvSpPr>
          <p:nvPr>
            <p:ph type="ctrTitle"/>
          </p:nvPr>
        </p:nvSpPr>
        <p:spPr>
          <a:xfrm flipH="1">
            <a:off x="1318973" y="3242252"/>
            <a:ext cx="2682800" cy="770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933"/>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76" name="Google Shape;76;p15"/>
          <p:cNvSpPr txBox="1">
            <a:spLocks noGrp="1"/>
          </p:cNvSpPr>
          <p:nvPr>
            <p:ph type="subTitle" idx="1"/>
          </p:nvPr>
        </p:nvSpPr>
        <p:spPr>
          <a:xfrm flipH="1">
            <a:off x="954173" y="3771319"/>
            <a:ext cx="3047600" cy="1167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77" name="Google Shape;77;p15"/>
          <p:cNvSpPr txBox="1">
            <a:spLocks noGrp="1"/>
          </p:cNvSpPr>
          <p:nvPr>
            <p:ph type="ctrTitle" idx="2"/>
          </p:nvPr>
        </p:nvSpPr>
        <p:spPr>
          <a:xfrm flipH="1">
            <a:off x="7672343" y="4333121"/>
            <a:ext cx="2080800" cy="770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933"/>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78" name="Google Shape;78;p15"/>
          <p:cNvSpPr txBox="1">
            <a:spLocks noGrp="1"/>
          </p:cNvSpPr>
          <p:nvPr>
            <p:ph type="subTitle" idx="3"/>
          </p:nvPr>
        </p:nvSpPr>
        <p:spPr>
          <a:xfrm flipH="1">
            <a:off x="7672343" y="4861831"/>
            <a:ext cx="3047600" cy="116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79" name="Google Shape;79;p15"/>
          <p:cNvSpPr txBox="1">
            <a:spLocks noGrp="1"/>
          </p:cNvSpPr>
          <p:nvPr>
            <p:ph type="ctrTitle" idx="4"/>
          </p:nvPr>
        </p:nvSpPr>
        <p:spPr>
          <a:xfrm flipH="1">
            <a:off x="8127113" y="1864105"/>
            <a:ext cx="2080800" cy="770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933"/>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80" name="Google Shape;80;p15"/>
          <p:cNvSpPr txBox="1">
            <a:spLocks noGrp="1"/>
          </p:cNvSpPr>
          <p:nvPr>
            <p:ph type="subTitle" idx="5"/>
          </p:nvPr>
        </p:nvSpPr>
        <p:spPr>
          <a:xfrm flipH="1">
            <a:off x="8127113" y="2392815"/>
            <a:ext cx="3047600" cy="116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81" name="Google Shape;81;p15"/>
          <p:cNvSpPr txBox="1">
            <a:spLocks noGrp="1"/>
          </p:cNvSpPr>
          <p:nvPr>
            <p:ph type="title" idx="6"/>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240520729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16"/>
          <p:cNvSpPr txBox="1">
            <a:spLocks noGrp="1"/>
          </p:cNvSpPr>
          <p:nvPr>
            <p:ph type="ctrTitle"/>
          </p:nvPr>
        </p:nvSpPr>
        <p:spPr>
          <a:xfrm flipH="1">
            <a:off x="3391537" y="1661273"/>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84" name="Google Shape;84;p16"/>
          <p:cNvSpPr txBox="1">
            <a:spLocks noGrp="1"/>
          </p:cNvSpPr>
          <p:nvPr>
            <p:ph type="subTitle" idx="1"/>
          </p:nvPr>
        </p:nvSpPr>
        <p:spPr>
          <a:xfrm flipH="1">
            <a:off x="3022137" y="2170380"/>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85" name="Google Shape;85;p16"/>
          <p:cNvSpPr txBox="1">
            <a:spLocks noGrp="1"/>
          </p:cNvSpPr>
          <p:nvPr>
            <p:ph type="ctrTitle" idx="2"/>
          </p:nvPr>
        </p:nvSpPr>
        <p:spPr>
          <a:xfrm flipH="1">
            <a:off x="3391537" y="4767044"/>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86" name="Google Shape;86;p16"/>
          <p:cNvSpPr txBox="1">
            <a:spLocks noGrp="1"/>
          </p:cNvSpPr>
          <p:nvPr>
            <p:ph type="subTitle" idx="3"/>
          </p:nvPr>
        </p:nvSpPr>
        <p:spPr>
          <a:xfrm flipH="1">
            <a:off x="3022144" y="5277733"/>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87" name="Google Shape;87;p16"/>
          <p:cNvSpPr txBox="1">
            <a:spLocks noGrp="1"/>
          </p:cNvSpPr>
          <p:nvPr>
            <p:ph type="ctrTitle" idx="4"/>
          </p:nvPr>
        </p:nvSpPr>
        <p:spPr>
          <a:xfrm flipH="1">
            <a:off x="3391537" y="3213796"/>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88" name="Google Shape;88;p16"/>
          <p:cNvSpPr txBox="1">
            <a:spLocks noGrp="1"/>
          </p:cNvSpPr>
          <p:nvPr>
            <p:ph type="subTitle" idx="5"/>
          </p:nvPr>
        </p:nvSpPr>
        <p:spPr>
          <a:xfrm flipH="1">
            <a:off x="3022144" y="3722900"/>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89" name="Google Shape;89;p16"/>
          <p:cNvSpPr txBox="1">
            <a:spLocks noGrp="1"/>
          </p:cNvSpPr>
          <p:nvPr>
            <p:ph type="ctrTitle" idx="6"/>
          </p:nvPr>
        </p:nvSpPr>
        <p:spPr>
          <a:xfrm flipH="1">
            <a:off x="6719663" y="3213795"/>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90" name="Google Shape;90;p16"/>
          <p:cNvSpPr txBox="1">
            <a:spLocks noGrp="1"/>
          </p:cNvSpPr>
          <p:nvPr>
            <p:ph type="subTitle" idx="7"/>
          </p:nvPr>
        </p:nvSpPr>
        <p:spPr>
          <a:xfrm flipH="1">
            <a:off x="6350263" y="3724475"/>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91" name="Google Shape;91;p16"/>
          <p:cNvSpPr txBox="1">
            <a:spLocks noGrp="1"/>
          </p:cNvSpPr>
          <p:nvPr>
            <p:ph type="ctrTitle" idx="8"/>
          </p:nvPr>
        </p:nvSpPr>
        <p:spPr>
          <a:xfrm flipH="1">
            <a:off x="6719663" y="4767044"/>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92" name="Google Shape;92;p16"/>
          <p:cNvSpPr txBox="1">
            <a:spLocks noGrp="1"/>
          </p:cNvSpPr>
          <p:nvPr>
            <p:ph type="subTitle" idx="9"/>
          </p:nvPr>
        </p:nvSpPr>
        <p:spPr>
          <a:xfrm flipH="1">
            <a:off x="6350263" y="5277724"/>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93" name="Google Shape;93;p16"/>
          <p:cNvSpPr txBox="1">
            <a:spLocks noGrp="1"/>
          </p:cNvSpPr>
          <p:nvPr>
            <p:ph type="ctrTitle" idx="13"/>
          </p:nvPr>
        </p:nvSpPr>
        <p:spPr>
          <a:xfrm flipH="1">
            <a:off x="6719663" y="1661273"/>
            <a:ext cx="2080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a:solidFill>
                  <a:schemeClr val="accent1"/>
                </a:solidFill>
              </a:defRPr>
            </a:lvl1pPr>
            <a:lvl2pPr lvl="1" algn="ctr" rtl="0">
              <a:spcBef>
                <a:spcPts val="0"/>
              </a:spcBef>
              <a:spcAft>
                <a:spcPts val="0"/>
              </a:spcAft>
              <a:buClr>
                <a:srgbClr val="434343"/>
              </a:buClr>
              <a:buSzPts val="1400"/>
              <a:buNone/>
              <a:defRPr sz="1867">
                <a:solidFill>
                  <a:srgbClr val="434343"/>
                </a:solidFill>
              </a:defRPr>
            </a:lvl2pPr>
            <a:lvl3pPr lvl="2" algn="ctr" rtl="0">
              <a:spcBef>
                <a:spcPts val="0"/>
              </a:spcBef>
              <a:spcAft>
                <a:spcPts val="0"/>
              </a:spcAft>
              <a:buClr>
                <a:srgbClr val="434343"/>
              </a:buClr>
              <a:buSzPts val="1400"/>
              <a:buNone/>
              <a:defRPr sz="1867">
                <a:solidFill>
                  <a:srgbClr val="434343"/>
                </a:solidFill>
              </a:defRPr>
            </a:lvl3pPr>
            <a:lvl4pPr lvl="3" algn="ctr" rtl="0">
              <a:spcBef>
                <a:spcPts val="0"/>
              </a:spcBef>
              <a:spcAft>
                <a:spcPts val="0"/>
              </a:spcAft>
              <a:buClr>
                <a:srgbClr val="434343"/>
              </a:buClr>
              <a:buSzPts val="1400"/>
              <a:buNone/>
              <a:defRPr sz="1867">
                <a:solidFill>
                  <a:srgbClr val="434343"/>
                </a:solidFill>
              </a:defRPr>
            </a:lvl4pPr>
            <a:lvl5pPr lvl="4" algn="ctr" rtl="0">
              <a:spcBef>
                <a:spcPts val="0"/>
              </a:spcBef>
              <a:spcAft>
                <a:spcPts val="0"/>
              </a:spcAft>
              <a:buClr>
                <a:srgbClr val="434343"/>
              </a:buClr>
              <a:buSzPts val="1400"/>
              <a:buNone/>
              <a:defRPr sz="1867">
                <a:solidFill>
                  <a:srgbClr val="434343"/>
                </a:solidFill>
              </a:defRPr>
            </a:lvl5pPr>
            <a:lvl6pPr lvl="5" algn="ctr" rtl="0">
              <a:spcBef>
                <a:spcPts val="0"/>
              </a:spcBef>
              <a:spcAft>
                <a:spcPts val="0"/>
              </a:spcAft>
              <a:buClr>
                <a:srgbClr val="434343"/>
              </a:buClr>
              <a:buSzPts val="1400"/>
              <a:buNone/>
              <a:defRPr sz="1867">
                <a:solidFill>
                  <a:srgbClr val="434343"/>
                </a:solidFill>
              </a:defRPr>
            </a:lvl6pPr>
            <a:lvl7pPr lvl="6" algn="ctr" rtl="0">
              <a:spcBef>
                <a:spcPts val="0"/>
              </a:spcBef>
              <a:spcAft>
                <a:spcPts val="0"/>
              </a:spcAft>
              <a:buClr>
                <a:srgbClr val="434343"/>
              </a:buClr>
              <a:buSzPts val="1400"/>
              <a:buNone/>
              <a:defRPr sz="1867">
                <a:solidFill>
                  <a:srgbClr val="434343"/>
                </a:solidFill>
              </a:defRPr>
            </a:lvl7pPr>
            <a:lvl8pPr lvl="7" algn="ctr" rtl="0">
              <a:spcBef>
                <a:spcPts val="0"/>
              </a:spcBef>
              <a:spcAft>
                <a:spcPts val="0"/>
              </a:spcAft>
              <a:buClr>
                <a:srgbClr val="434343"/>
              </a:buClr>
              <a:buSzPts val="1400"/>
              <a:buNone/>
              <a:defRPr sz="1867">
                <a:solidFill>
                  <a:srgbClr val="434343"/>
                </a:solidFill>
              </a:defRPr>
            </a:lvl8pPr>
            <a:lvl9pPr lvl="8" algn="ctr" rtl="0">
              <a:spcBef>
                <a:spcPts val="0"/>
              </a:spcBef>
              <a:spcAft>
                <a:spcPts val="0"/>
              </a:spcAft>
              <a:buClr>
                <a:srgbClr val="434343"/>
              </a:buClr>
              <a:buSzPts val="1400"/>
              <a:buNone/>
              <a:defRPr sz="1867">
                <a:solidFill>
                  <a:srgbClr val="434343"/>
                </a:solidFill>
              </a:defRPr>
            </a:lvl9pPr>
          </a:lstStyle>
          <a:p>
            <a:endParaRPr/>
          </a:p>
        </p:txBody>
      </p:sp>
      <p:sp>
        <p:nvSpPr>
          <p:cNvPr id="94" name="Google Shape;94;p16"/>
          <p:cNvSpPr txBox="1">
            <a:spLocks noGrp="1"/>
          </p:cNvSpPr>
          <p:nvPr>
            <p:ph type="subTitle" idx="14"/>
          </p:nvPr>
        </p:nvSpPr>
        <p:spPr>
          <a:xfrm flipH="1">
            <a:off x="6350263" y="2170380"/>
            <a:ext cx="2819600" cy="116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867"/>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95" name="Google Shape;95;p16"/>
          <p:cNvSpPr txBox="1">
            <a:spLocks noGrp="1"/>
          </p:cNvSpPr>
          <p:nvPr>
            <p:ph type="title" idx="15"/>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275672455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Header 2">
  <p:cSld name="Header 2">
    <p:bg>
      <p:bgPr>
        <a:blipFill>
          <a:blip r:embed="rId2">
            <a:alphaModFix/>
          </a:blip>
          <a:stretch>
            <a:fillRect/>
          </a:stretch>
        </a:blipFill>
        <a:effectLst/>
      </p:bgPr>
    </p:bg>
    <p:spTree>
      <p:nvGrpSpPr>
        <p:cNvPr id="1" name="Shape 96"/>
        <p:cNvGrpSpPr/>
        <p:nvPr/>
      </p:nvGrpSpPr>
      <p:grpSpPr>
        <a:xfrm>
          <a:off x="0" y="0"/>
          <a:ext cx="0" cy="0"/>
          <a:chOff x="0" y="0"/>
          <a:chExt cx="0" cy="0"/>
        </a:xfrm>
      </p:grpSpPr>
      <p:sp>
        <p:nvSpPr>
          <p:cNvPr id="97" name="Google Shape;97;p17"/>
          <p:cNvSpPr txBox="1">
            <a:spLocks noGrp="1"/>
          </p:cNvSpPr>
          <p:nvPr>
            <p:ph type="ctrTitle"/>
          </p:nvPr>
        </p:nvSpPr>
        <p:spPr>
          <a:xfrm flipH="1">
            <a:off x="816100" y="2508941"/>
            <a:ext cx="5577200" cy="149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8000">
                <a:solidFill>
                  <a:schemeClr val="accent1"/>
                </a:solidFill>
              </a:defRPr>
            </a:lvl1pPr>
            <a:lvl2pPr lvl="1" rtl="0">
              <a:spcBef>
                <a:spcPts val="0"/>
              </a:spcBef>
              <a:spcAft>
                <a:spcPts val="0"/>
              </a:spcAft>
              <a:buClr>
                <a:srgbClr val="434343"/>
              </a:buClr>
              <a:buSzPts val="1800"/>
              <a:buNone/>
              <a:defRPr sz="2400">
                <a:solidFill>
                  <a:srgbClr val="434343"/>
                </a:solidFill>
              </a:defRPr>
            </a:lvl2pPr>
            <a:lvl3pPr lvl="2" rtl="0">
              <a:spcBef>
                <a:spcPts val="0"/>
              </a:spcBef>
              <a:spcAft>
                <a:spcPts val="0"/>
              </a:spcAft>
              <a:buClr>
                <a:srgbClr val="434343"/>
              </a:buClr>
              <a:buSzPts val="1800"/>
              <a:buNone/>
              <a:defRPr sz="2400">
                <a:solidFill>
                  <a:srgbClr val="434343"/>
                </a:solidFill>
              </a:defRPr>
            </a:lvl3pPr>
            <a:lvl4pPr lvl="3" rtl="0">
              <a:spcBef>
                <a:spcPts val="0"/>
              </a:spcBef>
              <a:spcAft>
                <a:spcPts val="0"/>
              </a:spcAft>
              <a:buClr>
                <a:srgbClr val="434343"/>
              </a:buClr>
              <a:buSzPts val="1800"/>
              <a:buNone/>
              <a:defRPr sz="2400">
                <a:solidFill>
                  <a:srgbClr val="434343"/>
                </a:solidFill>
              </a:defRPr>
            </a:lvl4pPr>
            <a:lvl5pPr lvl="4" rtl="0">
              <a:spcBef>
                <a:spcPts val="0"/>
              </a:spcBef>
              <a:spcAft>
                <a:spcPts val="0"/>
              </a:spcAft>
              <a:buClr>
                <a:srgbClr val="434343"/>
              </a:buClr>
              <a:buSzPts val="1800"/>
              <a:buNone/>
              <a:defRPr sz="2400">
                <a:solidFill>
                  <a:srgbClr val="434343"/>
                </a:solidFill>
              </a:defRPr>
            </a:lvl5pPr>
            <a:lvl6pPr lvl="5" rtl="0">
              <a:spcBef>
                <a:spcPts val="0"/>
              </a:spcBef>
              <a:spcAft>
                <a:spcPts val="0"/>
              </a:spcAft>
              <a:buClr>
                <a:srgbClr val="434343"/>
              </a:buClr>
              <a:buSzPts val="1800"/>
              <a:buNone/>
              <a:defRPr sz="2400">
                <a:solidFill>
                  <a:srgbClr val="434343"/>
                </a:solidFill>
              </a:defRPr>
            </a:lvl6pPr>
            <a:lvl7pPr lvl="6" rtl="0">
              <a:spcBef>
                <a:spcPts val="0"/>
              </a:spcBef>
              <a:spcAft>
                <a:spcPts val="0"/>
              </a:spcAft>
              <a:buClr>
                <a:srgbClr val="434343"/>
              </a:buClr>
              <a:buSzPts val="1800"/>
              <a:buNone/>
              <a:defRPr sz="2400">
                <a:solidFill>
                  <a:srgbClr val="434343"/>
                </a:solidFill>
              </a:defRPr>
            </a:lvl7pPr>
            <a:lvl8pPr lvl="7" rtl="0">
              <a:spcBef>
                <a:spcPts val="0"/>
              </a:spcBef>
              <a:spcAft>
                <a:spcPts val="0"/>
              </a:spcAft>
              <a:buClr>
                <a:srgbClr val="434343"/>
              </a:buClr>
              <a:buSzPts val="1800"/>
              <a:buNone/>
              <a:defRPr sz="2400">
                <a:solidFill>
                  <a:srgbClr val="434343"/>
                </a:solidFill>
              </a:defRPr>
            </a:lvl8pPr>
            <a:lvl9pPr lvl="8" rtl="0">
              <a:spcBef>
                <a:spcPts val="0"/>
              </a:spcBef>
              <a:spcAft>
                <a:spcPts val="0"/>
              </a:spcAft>
              <a:buClr>
                <a:srgbClr val="434343"/>
              </a:buClr>
              <a:buSzPts val="1800"/>
              <a:buNone/>
              <a:defRPr sz="2400">
                <a:solidFill>
                  <a:srgbClr val="434343"/>
                </a:solidFill>
              </a:defRPr>
            </a:lvl9pPr>
          </a:lstStyle>
          <a:p>
            <a:endParaRPr/>
          </a:p>
        </p:txBody>
      </p:sp>
      <p:sp>
        <p:nvSpPr>
          <p:cNvPr id="98" name="Google Shape;98;p17"/>
          <p:cNvSpPr txBox="1">
            <a:spLocks noGrp="1"/>
          </p:cNvSpPr>
          <p:nvPr>
            <p:ph type="subTitle" idx="1"/>
          </p:nvPr>
        </p:nvSpPr>
        <p:spPr>
          <a:xfrm flipH="1">
            <a:off x="816100" y="3782859"/>
            <a:ext cx="3413200" cy="77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a:p>
        </p:txBody>
      </p:sp>
      <p:sp>
        <p:nvSpPr>
          <p:cNvPr id="99" name="Google Shape;99;p17"/>
          <p:cNvSpPr txBox="1">
            <a:spLocks noGrp="1"/>
          </p:cNvSpPr>
          <p:nvPr>
            <p:ph type="title" idx="2" hasCustomPrompt="1"/>
          </p:nvPr>
        </p:nvSpPr>
        <p:spPr>
          <a:xfrm flipH="1">
            <a:off x="6507601" y="3304533"/>
            <a:ext cx="17492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9600">
                <a:solidFill>
                  <a:schemeClr val="lt1"/>
                </a:solidFill>
              </a:defRPr>
            </a:lvl1pPr>
            <a:lvl2pPr lvl="1"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228805185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Header 3">
  <p:cSld name="Header 3">
    <p:bg>
      <p:bgPr>
        <a:blipFill>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Google Shape;101;p18"/>
          <p:cNvSpPr txBox="1">
            <a:spLocks noGrp="1"/>
          </p:cNvSpPr>
          <p:nvPr>
            <p:ph type="ctrTitle"/>
          </p:nvPr>
        </p:nvSpPr>
        <p:spPr>
          <a:xfrm>
            <a:off x="826200" y="2996940"/>
            <a:ext cx="3413200" cy="101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8000">
                <a:solidFill>
                  <a:schemeClr val="accent1"/>
                </a:solidFill>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102" name="Google Shape;102;p18"/>
          <p:cNvSpPr txBox="1">
            <a:spLocks noGrp="1"/>
          </p:cNvSpPr>
          <p:nvPr>
            <p:ph type="subTitle" idx="1"/>
          </p:nvPr>
        </p:nvSpPr>
        <p:spPr>
          <a:xfrm>
            <a:off x="826200" y="3783116"/>
            <a:ext cx="3413200" cy="77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103" name="Google Shape;103;p18"/>
          <p:cNvSpPr txBox="1">
            <a:spLocks noGrp="1"/>
          </p:cNvSpPr>
          <p:nvPr>
            <p:ph type="title" idx="2" hasCustomPrompt="1"/>
          </p:nvPr>
        </p:nvSpPr>
        <p:spPr>
          <a:xfrm>
            <a:off x="5527533" y="3845917"/>
            <a:ext cx="29876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9600">
                <a:solidFill>
                  <a:schemeClr val="lt1"/>
                </a:solidFill>
              </a:defRPr>
            </a:lvl1pPr>
            <a:lvl2pPr lvl="1"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2"/>
              </a:buClr>
              <a:buSzPts val="5500"/>
              <a:buFont typeface="Fira Sans Extra Condensed Medium"/>
              <a:buNone/>
              <a:defRPr sz="7333">
                <a:solidFill>
                  <a:schemeClr val="lt2"/>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216400740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Header 5">
  <p:cSld name="Header 5">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19"/>
          <p:cNvSpPr txBox="1">
            <a:spLocks noGrp="1"/>
          </p:cNvSpPr>
          <p:nvPr>
            <p:ph type="ctrTitle"/>
          </p:nvPr>
        </p:nvSpPr>
        <p:spPr>
          <a:xfrm flipH="1">
            <a:off x="3635800" y="3862985"/>
            <a:ext cx="4920400" cy="6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8000">
                <a:solidFill>
                  <a:schemeClr val="accent1"/>
                </a:solidFill>
              </a:defRPr>
            </a:lvl1pPr>
            <a:lvl2pPr lvl="1" rtl="0">
              <a:spcBef>
                <a:spcPts val="0"/>
              </a:spcBef>
              <a:spcAft>
                <a:spcPts val="0"/>
              </a:spcAft>
              <a:buSzPts val="1800"/>
              <a:buNone/>
              <a:defRPr sz="2400"/>
            </a:lvl2pPr>
            <a:lvl3pPr lvl="2" rtl="0">
              <a:spcBef>
                <a:spcPts val="0"/>
              </a:spcBef>
              <a:spcAft>
                <a:spcPts val="0"/>
              </a:spcAft>
              <a:buSzPts val="1800"/>
              <a:buNone/>
              <a:defRPr sz="2400"/>
            </a:lvl3pPr>
            <a:lvl4pPr lvl="3" rtl="0">
              <a:spcBef>
                <a:spcPts val="0"/>
              </a:spcBef>
              <a:spcAft>
                <a:spcPts val="0"/>
              </a:spcAft>
              <a:buSzPts val="1800"/>
              <a:buNone/>
              <a:defRPr sz="2400"/>
            </a:lvl4pPr>
            <a:lvl5pPr lvl="4" rtl="0">
              <a:spcBef>
                <a:spcPts val="0"/>
              </a:spcBef>
              <a:spcAft>
                <a:spcPts val="0"/>
              </a:spcAft>
              <a:buSzPts val="1800"/>
              <a:buNone/>
              <a:defRPr sz="2400"/>
            </a:lvl5pPr>
            <a:lvl6pPr lvl="5" rtl="0">
              <a:spcBef>
                <a:spcPts val="0"/>
              </a:spcBef>
              <a:spcAft>
                <a:spcPts val="0"/>
              </a:spcAft>
              <a:buSzPts val="1800"/>
              <a:buNone/>
              <a:defRPr sz="2400"/>
            </a:lvl6pPr>
            <a:lvl7pPr lvl="6" rtl="0">
              <a:spcBef>
                <a:spcPts val="0"/>
              </a:spcBef>
              <a:spcAft>
                <a:spcPts val="0"/>
              </a:spcAft>
              <a:buSzPts val="1800"/>
              <a:buNone/>
              <a:defRPr sz="2400"/>
            </a:lvl7pPr>
            <a:lvl8pPr lvl="7" rtl="0">
              <a:spcBef>
                <a:spcPts val="0"/>
              </a:spcBef>
              <a:spcAft>
                <a:spcPts val="0"/>
              </a:spcAft>
              <a:buSzPts val="1800"/>
              <a:buNone/>
              <a:defRPr sz="2400"/>
            </a:lvl8pPr>
            <a:lvl9pPr lvl="8" rtl="0">
              <a:spcBef>
                <a:spcPts val="0"/>
              </a:spcBef>
              <a:spcAft>
                <a:spcPts val="0"/>
              </a:spcAft>
              <a:buSzPts val="1800"/>
              <a:buNone/>
              <a:defRPr sz="2400"/>
            </a:lvl9pPr>
          </a:lstStyle>
          <a:p>
            <a:endParaRPr/>
          </a:p>
        </p:txBody>
      </p:sp>
      <p:sp>
        <p:nvSpPr>
          <p:cNvPr id="106" name="Google Shape;106;p19"/>
          <p:cNvSpPr txBox="1">
            <a:spLocks noGrp="1"/>
          </p:cNvSpPr>
          <p:nvPr>
            <p:ph type="subTitle" idx="1"/>
          </p:nvPr>
        </p:nvSpPr>
        <p:spPr>
          <a:xfrm flipH="1">
            <a:off x="4389400" y="4651147"/>
            <a:ext cx="3413200" cy="77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a:p>
        </p:txBody>
      </p:sp>
      <p:sp>
        <p:nvSpPr>
          <p:cNvPr id="107" name="Google Shape;107;p19"/>
          <p:cNvSpPr txBox="1">
            <a:spLocks noGrp="1"/>
          </p:cNvSpPr>
          <p:nvPr>
            <p:ph type="title" idx="2" hasCustomPrompt="1"/>
          </p:nvPr>
        </p:nvSpPr>
        <p:spPr>
          <a:xfrm flipH="1">
            <a:off x="4602200" y="1801795"/>
            <a:ext cx="29876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9600">
                <a:solidFill>
                  <a:schemeClr val="lt1"/>
                </a:solidFill>
              </a:defRPr>
            </a:lvl1pPr>
            <a:lvl2pPr lvl="1"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30824616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Header 4">
  <p:cSld name="Header 4">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0"/>
          <p:cNvSpPr txBox="1">
            <a:spLocks noGrp="1"/>
          </p:cNvSpPr>
          <p:nvPr>
            <p:ph type="ctrTitle"/>
          </p:nvPr>
        </p:nvSpPr>
        <p:spPr>
          <a:xfrm flipH="1">
            <a:off x="6462948" y="3404240"/>
            <a:ext cx="4920400" cy="604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8000">
                <a:solidFill>
                  <a:schemeClr val="accent1"/>
                </a:solidFill>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110" name="Google Shape;110;p20"/>
          <p:cNvSpPr txBox="1">
            <a:spLocks noGrp="1"/>
          </p:cNvSpPr>
          <p:nvPr>
            <p:ph type="subTitle" idx="1"/>
          </p:nvPr>
        </p:nvSpPr>
        <p:spPr>
          <a:xfrm flipH="1">
            <a:off x="7970148" y="3783628"/>
            <a:ext cx="3413200" cy="770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000"/>
              <a:buNone/>
              <a:defRPr sz="1333"/>
            </a:lvl2pPr>
            <a:lvl3pPr lvl="2" algn="ctr" rtl="0">
              <a:lnSpc>
                <a:spcPct val="100000"/>
              </a:lnSpc>
              <a:spcBef>
                <a:spcPts val="0"/>
              </a:spcBef>
              <a:spcAft>
                <a:spcPts val="0"/>
              </a:spcAft>
              <a:buSzPts val="1000"/>
              <a:buNone/>
              <a:defRPr sz="1333"/>
            </a:lvl3pPr>
            <a:lvl4pPr lvl="3" algn="ctr" rtl="0">
              <a:lnSpc>
                <a:spcPct val="100000"/>
              </a:lnSpc>
              <a:spcBef>
                <a:spcPts val="0"/>
              </a:spcBef>
              <a:spcAft>
                <a:spcPts val="0"/>
              </a:spcAft>
              <a:buSzPts val="1000"/>
              <a:buNone/>
              <a:defRPr sz="1333"/>
            </a:lvl4pPr>
            <a:lvl5pPr lvl="4" algn="ctr" rtl="0">
              <a:lnSpc>
                <a:spcPct val="100000"/>
              </a:lnSpc>
              <a:spcBef>
                <a:spcPts val="0"/>
              </a:spcBef>
              <a:spcAft>
                <a:spcPts val="0"/>
              </a:spcAft>
              <a:buSzPts val="1000"/>
              <a:buNone/>
              <a:defRPr sz="1333"/>
            </a:lvl5pPr>
            <a:lvl6pPr lvl="5" algn="ctr" rtl="0">
              <a:lnSpc>
                <a:spcPct val="100000"/>
              </a:lnSpc>
              <a:spcBef>
                <a:spcPts val="0"/>
              </a:spcBef>
              <a:spcAft>
                <a:spcPts val="0"/>
              </a:spcAft>
              <a:buSzPts val="1000"/>
              <a:buNone/>
              <a:defRPr sz="1333"/>
            </a:lvl6pPr>
            <a:lvl7pPr lvl="6" algn="ctr" rtl="0">
              <a:lnSpc>
                <a:spcPct val="100000"/>
              </a:lnSpc>
              <a:spcBef>
                <a:spcPts val="0"/>
              </a:spcBef>
              <a:spcAft>
                <a:spcPts val="0"/>
              </a:spcAft>
              <a:buSzPts val="1000"/>
              <a:buNone/>
              <a:defRPr sz="1333"/>
            </a:lvl7pPr>
            <a:lvl8pPr lvl="7" algn="ctr" rtl="0">
              <a:lnSpc>
                <a:spcPct val="100000"/>
              </a:lnSpc>
              <a:spcBef>
                <a:spcPts val="0"/>
              </a:spcBef>
              <a:spcAft>
                <a:spcPts val="0"/>
              </a:spcAft>
              <a:buSzPts val="1000"/>
              <a:buNone/>
              <a:defRPr sz="1333"/>
            </a:lvl8pPr>
            <a:lvl9pPr lvl="8" algn="ctr" rtl="0">
              <a:lnSpc>
                <a:spcPct val="100000"/>
              </a:lnSpc>
              <a:spcBef>
                <a:spcPts val="0"/>
              </a:spcBef>
              <a:spcAft>
                <a:spcPts val="0"/>
              </a:spcAft>
              <a:buSzPts val="1000"/>
              <a:buNone/>
              <a:defRPr sz="1333"/>
            </a:lvl9pPr>
          </a:lstStyle>
          <a:p>
            <a:endParaRPr/>
          </a:p>
        </p:txBody>
      </p:sp>
      <p:sp>
        <p:nvSpPr>
          <p:cNvPr id="111" name="Google Shape;111;p20"/>
          <p:cNvSpPr txBox="1">
            <a:spLocks noGrp="1"/>
          </p:cNvSpPr>
          <p:nvPr>
            <p:ph type="title" idx="2" hasCustomPrompt="1"/>
          </p:nvPr>
        </p:nvSpPr>
        <p:spPr>
          <a:xfrm flipH="1">
            <a:off x="2845000" y="2772467"/>
            <a:ext cx="26668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9600">
                <a:solidFill>
                  <a:schemeClr val="lt1"/>
                </a:solidFill>
              </a:defRPr>
            </a:lvl1pPr>
            <a:lvl2pPr lvl="1"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5500"/>
              <a:buFont typeface="Fira Sans Extra Condensed Medium"/>
              <a:buNone/>
              <a:defRPr sz="7333">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10280369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Resources">
  <p:cSld name="Resources">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1"/>
          <p:cNvSpPr txBox="1">
            <a:spLocks noGrp="1"/>
          </p:cNvSpPr>
          <p:nvPr>
            <p:ph type="body" idx="1"/>
          </p:nvPr>
        </p:nvSpPr>
        <p:spPr>
          <a:xfrm>
            <a:off x="2759433" y="1809533"/>
            <a:ext cx="6853600" cy="45552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2"/>
              </a:buClr>
              <a:buSzPts val="1600"/>
              <a:buFont typeface="Nunito Light"/>
              <a:buChar char="●"/>
              <a:defRPr sz="1867"/>
            </a:lvl1pPr>
            <a:lvl2pPr marL="1219170" lvl="1" indent="-440256" rtl="0">
              <a:spcBef>
                <a:spcPts val="2133"/>
              </a:spcBef>
              <a:spcAft>
                <a:spcPts val="0"/>
              </a:spcAft>
              <a:buSzPts val="1600"/>
              <a:buFont typeface="Nunito Light"/>
              <a:buChar char="○"/>
              <a:defRPr/>
            </a:lvl2pPr>
            <a:lvl3pPr marL="1828754" lvl="2" indent="-431789" rtl="0">
              <a:spcBef>
                <a:spcPts val="2133"/>
              </a:spcBef>
              <a:spcAft>
                <a:spcPts val="0"/>
              </a:spcAft>
              <a:buSzPts val="1500"/>
              <a:buFont typeface="Nunito Light"/>
              <a:buChar char="■"/>
              <a:defRPr/>
            </a:lvl3pPr>
            <a:lvl4pPr marL="2438339" lvl="3" indent="-431789" rtl="0">
              <a:spcBef>
                <a:spcPts val="2133"/>
              </a:spcBef>
              <a:spcAft>
                <a:spcPts val="0"/>
              </a:spcAft>
              <a:buSzPts val="1500"/>
              <a:buFont typeface="Nunito Light"/>
              <a:buChar char="●"/>
              <a:defRPr/>
            </a:lvl4pPr>
            <a:lvl5pPr marL="3047924" lvl="4" indent="-406390" rtl="0">
              <a:spcBef>
                <a:spcPts val="2133"/>
              </a:spcBef>
              <a:spcAft>
                <a:spcPts val="0"/>
              </a:spcAft>
              <a:buSzPts val="1200"/>
              <a:buFont typeface="Nunito Light"/>
              <a:buChar char="○"/>
              <a:defRPr/>
            </a:lvl5pPr>
            <a:lvl6pPr marL="3657509" lvl="5" indent="-406390" rtl="0">
              <a:spcBef>
                <a:spcPts val="2133"/>
              </a:spcBef>
              <a:spcAft>
                <a:spcPts val="0"/>
              </a:spcAft>
              <a:buSzPts val="1200"/>
              <a:buFont typeface="Nunito Light"/>
              <a:buChar char="■"/>
              <a:defRPr/>
            </a:lvl6pPr>
            <a:lvl7pPr marL="4267093" lvl="6" indent="-414856" rtl="0">
              <a:spcBef>
                <a:spcPts val="2133"/>
              </a:spcBef>
              <a:spcAft>
                <a:spcPts val="0"/>
              </a:spcAft>
              <a:buSzPts val="1300"/>
              <a:buFont typeface="Nunito Light"/>
              <a:buChar char="●"/>
              <a:defRPr/>
            </a:lvl7pPr>
            <a:lvl8pPr marL="4876678" lvl="7" indent="-414856" rtl="0">
              <a:spcBef>
                <a:spcPts val="2133"/>
              </a:spcBef>
              <a:spcAft>
                <a:spcPts val="0"/>
              </a:spcAft>
              <a:buSzPts val="1300"/>
              <a:buFont typeface="Nunito Light"/>
              <a:buChar char="○"/>
              <a:defRPr/>
            </a:lvl8pPr>
            <a:lvl9pPr marL="5486263" lvl="8" indent="-406390" rtl="0">
              <a:spcBef>
                <a:spcPts val="2133"/>
              </a:spcBef>
              <a:spcAft>
                <a:spcPts val="2133"/>
              </a:spcAft>
              <a:buSzPts val="1200"/>
              <a:buFont typeface="Nunito Light"/>
              <a:buChar char="■"/>
              <a:defRPr/>
            </a:lvl9pPr>
          </a:lstStyle>
          <a:p>
            <a:endParaRPr/>
          </a:p>
        </p:txBody>
      </p:sp>
      <p:sp>
        <p:nvSpPr>
          <p:cNvPr id="114" name="Google Shape;114;p21"/>
          <p:cNvSpPr txBox="1">
            <a:spLocks noGrp="1"/>
          </p:cNvSpPr>
          <p:nvPr>
            <p:ph type="title"/>
          </p:nvPr>
        </p:nvSpPr>
        <p:spPr>
          <a:xfrm>
            <a:off x="3228000" y="378144"/>
            <a:ext cx="5736000" cy="8400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800"/>
            </a:lvl1pPr>
            <a:lvl2pPr lvl="1" algn="ctr" rtl="0">
              <a:spcBef>
                <a:spcPts val="0"/>
              </a:spcBef>
              <a:spcAft>
                <a:spcPts val="0"/>
              </a:spcAft>
              <a:buNone/>
              <a:defRPr sz="4800">
                <a:solidFill>
                  <a:schemeClr val="accent2"/>
                </a:solidFill>
              </a:defRPr>
            </a:lvl2pPr>
            <a:lvl3pPr lvl="2" algn="ctr" rtl="0">
              <a:spcBef>
                <a:spcPts val="0"/>
              </a:spcBef>
              <a:spcAft>
                <a:spcPts val="0"/>
              </a:spcAft>
              <a:buNone/>
              <a:defRPr sz="4800">
                <a:solidFill>
                  <a:schemeClr val="accent2"/>
                </a:solidFill>
              </a:defRPr>
            </a:lvl3pPr>
            <a:lvl4pPr lvl="3" algn="ctr" rtl="0">
              <a:spcBef>
                <a:spcPts val="0"/>
              </a:spcBef>
              <a:spcAft>
                <a:spcPts val="0"/>
              </a:spcAft>
              <a:buNone/>
              <a:defRPr sz="4800">
                <a:solidFill>
                  <a:schemeClr val="accent2"/>
                </a:solidFill>
              </a:defRPr>
            </a:lvl4pPr>
            <a:lvl5pPr lvl="4" algn="ctr" rtl="0">
              <a:spcBef>
                <a:spcPts val="0"/>
              </a:spcBef>
              <a:spcAft>
                <a:spcPts val="0"/>
              </a:spcAft>
              <a:buNone/>
              <a:defRPr sz="4800">
                <a:solidFill>
                  <a:schemeClr val="accent2"/>
                </a:solidFill>
              </a:defRPr>
            </a:lvl5pPr>
            <a:lvl6pPr lvl="5" algn="ctr" rtl="0">
              <a:spcBef>
                <a:spcPts val="0"/>
              </a:spcBef>
              <a:spcAft>
                <a:spcPts val="0"/>
              </a:spcAft>
              <a:buNone/>
              <a:defRPr sz="4800">
                <a:solidFill>
                  <a:schemeClr val="accent2"/>
                </a:solidFill>
              </a:defRPr>
            </a:lvl6pPr>
            <a:lvl7pPr lvl="6" algn="ctr" rtl="0">
              <a:spcBef>
                <a:spcPts val="0"/>
              </a:spcBef>
              <a:spcAft>
                <a:spcPts val="0"/>
              </a:spcAft>
              <a:buNone/>
              <a:defRPr sz="4800">
                <a:solidFill>
                  <a:schemeClr val="accent2"/>
                </a:solidFill>
              </a:defRPr>
            </a:lvl7pPr>
            <a:lvl8pPr lvl="7" algn="ctr" rtl="0">
              <a:spcBef>
                <a:spcPts val="0"/>
              </a:spcBef>
              <a:spcAft>
                <a:spcPts val="0"/>
              </a:spcAft>
              <a:buNone/>
              <a:defRPr sz="4800">
                <a:solidFill>
                  <a:schemeClr val="accent2"/>
                </a:solidFill>
              </a:defRPr>
            </a:lvl8pPr>
            <a:lvl9pPr lvl="8" algn="ctr" rtl="0">
              <a:spcBef>
                <a:spcPts val="0"/>
              </a:spcBef>
              <a:spcAft>
                <a:spcPts val="0"/>
              </a:spcAft>
              <a:buNone/>
              <a:defRPr sz="4800">
                <a:solidFill>
                  <a:schemeClr val="accent2"/>
                </a:solidFill>
              </a:defRPr>
            </a:lvl9pPr>
          </a:lstStyle>
          <a:p>
            <a:endParaRPr/>
          </a:p>
        </p:txBody>
      </p:sp>
    </p:spTree>
    <p:extLst>
      <p:ext uri="{BB962C8B-B14F-4D97-AF65-F5344CB8AC3E}">
        <p14:creationId xmlns:p14="http://schemas.microsoft.com/office/powerpoint/2010/main" val="1562977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E7C90-3611-695D-00F5-AA8825A335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6405EA-2045-AD75-8BB0-56F1D7117531}"/>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4" name="Footer Placeholder 3">
            <a:extLst>
              <a:ext uri="{FF2B5EF4-FFF2-40B4-BE49-F238E27FC236}">
                <a16:creationId xmlns:a16="http://schemas.microsoft.com/office/drawing/2014/main" id="{C3908D31-31E5-0E41-81C9-19E94B3C5D8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8C231F-AC09-5597-4D90-4B6B760B90BE}"/>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390088520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hanks">
  <p:cSld name="Thanks">
    <p:bg>
      <p:bgPr>
        <a:blipFill>
          <a:blip r:embed="rId2">
            <a:alphaModFix/>
          </a:blip>
          <a:stretch>
            <a:fillRect/>
          </a:stretch>
        </a:blipFill>
        <a:effectLst/>
      </p:bgPr>
    </p:bg>
    <p:spTree>
      <p:nvGrpSpPr>
        <p:cNvPr id="1" name="Shape 115"/>
        <p:cNvGrpSpPr/>
        <p:nvPr/>
      </p:nvGrpSpPr>
      <p:grpSpPr>
        <a:xfrm>
          <a:off x="0" y="0"/>
          <a:ext cx="0" cy="0"/>
          <a:chOff x="0" y="0"/>
          <a:chExt cx="0" cy="0"/>
        </a:xfrm>
      </p:grpSpPr>
      <p:sp>
        <p:nvSpPr>
          <p:cNvPr id="116" name="Google Shape;116;p22"/>
          <p:cNvSpPr txBox="1">
            <a:spLocks noGrp="1"/>
          </p:cNvSpPr>
          <p:nvPr>
            <p:ph type="title"/>
          </p:nvPr>
        </p:nvSpPr>
        <p:spPr>
          <a:xfrm>
            <a:off x="833367" y="47377"/>
            <a:ext cx="5393600" cy="19764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sz="9600">
                <a:solidFill>
                  <a:schemeClr val="accent1"/>
                </a:solidFill>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117" name="Google Shape;117;p22"/>
          <p:cNvSpPr txBox="1">
            <a:spLocks noGrp="1"/>
          </p:cNvSpPr>
          <p:nvPr>
            <p:ph type="subTitle" idx="1"/>
          </p:nvPr>
        </p:nvSpPr>
        <p:spPr>
          <a:xfrm>
            <a:off x="833367" y="1774920"/>
            <a:ext cx="4500400" cy="1908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1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18" name="Google Shape;118;p22"/>
          <p:cNvSpPr txBox="1"/>
          <p:nvPr/>
        </p:nvSpPr>
        <p:spPr>
          <a:xfrm>
            <a:off x="828824" y="4785505"/>
            <a:ext cx="3224000" cy="12420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400"/>
              </a:spcBef>
              <a:spcAft>
                <a:spcPts val="0"/>
              </a:spcAft>
              <a:buNone/>
            </a:pPr>
            <a:r>
              <a:rPr lang="en" sz="1333">
                <a:solidFill>
                  <a:schemeClr val="dk1"/>
                </a:solidFill>
                <a:latin typeface="Hind Vadodara Light"/>
                <a:ea typeface="Hind Vadodara Light"/>
                <a:cs typeface="Hind Vadodara Light"/>
                <a:sym typeface="Hind Vadodara Light"/>
              </a:rPr>
              <a:t>CREDITS: This presentation template was created by </a:t>
            </a:r>
            <a:r>
              <a:rPr lang="en" sz="1333">
                <a:solidFill>
                  <a:schemeClr val="dk1"/>
                </a:solidFill>
                <a:uFill>
                  <a:noFill/>
                </a:uFill>
                <a:latin typeface="Hind Vadodara Medium"/>
                <a:ea typeface="Hind Vadodara Medium"/>
                <a:cs typeface="Hind Vadodara Medium"/>
                <a:sym typeface="Hind Vadodara Medium"/>
                <a:hlinkClick r:id="rId3">
                  <a:extLst>
                    <a:ext uri="{A12FA001-AC4F-418D-AE19-62706E023703}">
                      <ahyp:hlinkClr xmlns:ahyp="http://schemas.microsoft.com/office/drawing/2018/hyperlinkcolor" val="tx"/>
                    </a:ext>
                  </a:extLst>
                </a:hlinkClick>
              </a:rPr>
              <a:t>Slidesgo</a:t>
            </a:r>
            <a:r>
              <a:rPr lang="en" sz="1333">
                <a:solidFill>
                  <a:schemeClr val="dk1"/>
                </a:solidFill>
                <a:latin typeface="Hind Vadodara Light"/>
                <a:ea typeface="Hind Vadodara Light"/>
                <a:cs typeface="Hind Vadodara Light"/>
                <a:sym typeface="Hind Vadodara Light"/>
              </a:rPr>
              <a:t>, including icons by </a:t>
            </a:r>
            <a:r>
              <a:rPr lang="en" sz="1333">
                <a:solidFill>
                  <a:schemeClr val="dk1"/>
                </a:solidFill>
                <a:uFill>
                  <a:noFill/>
                </a:uFill>
                <a:latin typeface="Hind Vadodara Medium"/>
                <a:ea typeface="Hind Vadodara Medium"/>
                <a:cs typeface="Hind Vadodara Medium"/>
                <a:sym typeface="Hind Vadodara Medium"/>
                <a:hlinkClick r:id="rId4">
                  <a:extLst>
                    <a:ext uri="{A12FA001-AC4F-418D-AE19-62706E023703}">
                      <ahyp:hlinkClr xmlns:ahyp="http://schemas.microsoft.com/office/drawing/2018/hyperlinkcolor" val="tx"/>
                    </a:ext>
                  </a:extLst>
                </a:hlinkClick>
              </a:rPr>
              <a:t>Flaticon</a:t>
            </a:r>
            <a:r>
              <a:rPr lang="en" sz="1333">
                <a:solidFill>
                  <a:schemeClr val="dk1"/>
                </a:solidFill>
                <a:latin typeface="Hind Vadodara Light"/>
                <a:ea typeface="Hind Vadodara Light"/>
                <a:cs typeface="Hind Vadodara Light"/>
                <a:sym typeface="Hind Vadodara Light"/>
              </a:rPr>
              <a:t>, and infographics &amp; images by </a:t>
            </a:r>
            <a:r>
              <a:rPr lang="en" sz="1333">
                <a:solidFill>
                  <a:schemeClr val="dk1"/>
                </a:solidFill>
                <a:uFill>
                  <a:noFill/>
                </a:uFill>
                <a:latin typeface="Hind Vadodara Medium"/>
                <a:ea typeface="Hind Vadodara Medium"/>
                <a:cs typeface="Hind Vadodara Medium"/>
                <a:sym typeface="Hind Vadodara Medium"/>
                <a:hlinkClick r:id="rId5">
                  <a:extLst>
                    <a:ext uri="{A12FA001-AC4F-418D-AE19-62706E023703}">
                      <ahyp:hlinkClr xmlns:ahyp="http://schemas.microsoft.com/office/drawing/2018/hyperlinkcolor" val="tx"/>
                    </a:ext>
                  </a:extLst>
                </a:hlinkClick>
              </a:rPr>
              <a:t>Freepik</a:t>
            </a:r>
            <a:endParaRPr sz="2400">
              <a:solidFill>
                <a:schemeClr val="dk1"/>
              </a:solidFill>
              <a:latin typeface="Hind Vadodara Medium"/>
              <a:ea typeface="Hind Vadodara Medium"/>
              <a:cs typeface="Hind Vadodara Medium"/>
              <a:sym typeface="Hind Vadodara Medium"/>
            </a:endParaRPr>
          </a:p>
          <a:p>
            <a:pPr marL="0" lvl="0" indent="0" algn="l" rtl="0">
              <a:spcBef>
                <a:spcPts val="0"/>
              </a:spcBef>
              <a:spcAft>
                <a:spcPts val="0"/>
              </a:spcAft>
              <a:buNone/>
            </a:pPr>
            <a:endParaRPr sz="2400">
              <a:solidFill>
                <a:schemeClr val="dk1"/>
              </a:solidFill>
              <a:latin typeface="Hind Vadodara Light"/>
              <a:ea typeface="Hind Vadodara Light"/>
              <a:cs typeface="Hind Vadodara Light"/>
              <a:sym typeface="Hind Vadodara Light"/>
            </a:endParaRPr>
          </a:p>
          <a:p>
            <a:pPr marL="0" lvl="0" indent="0" algn="l" rtl="0">
              <a:lnSpc>
                <a:spcPct val="115000"/>
              </a:lnSpc>
              <a:spcBef>
                <a:spcPts val="400"/>
              </a:spcBef>
              <a:spcAft>
                <a:spcPts val="0"/>
              </a:spcAft>
              <a:buNone/>
            </a:pPr>
            <a:endParaRPr sz="1333">
              <a:solidFill>
                <a:schemeClr val="dk1"/>
              </a:solidFill>
              <a:latin typeface="Hind Vadodara Light"/>
              <a:ea typeface="Hind Vadodara Light"/>
              <a:cs typeface="Hind Vadodara Light"/>
              <a:sym typeface="Hind Vadodara Light"/>
            </a:endParaRPr>
          </a:p>
        </p:txBody>
      </p:sp>
    </p:spTree>
    <p:extLst>
      <p:ext uri="{BB962C8B-B14F-4D97-AF65-F5344CB8AC3E}">
        <p14:creationId xmlns:p14="http://schemas.microsoft.com/office/powerpoint/2010/main" val="303257583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Background">
  <p:cSld name="Background">
    <p:bg>
      <p:bgPr>
        <a:blipFill>
          <a:blip r:embed="rId2">
            <a:alphaModFix/>
          </a:blip>
          <a:stretch>
            <a:fillRect/>
          </a:stretch>
        </a:blipFill>
        <a:effectLst/>
      </p:bgPr>
    </p:bg>
    <p:spTree>
      <p:nvGrpSpPr>
        <p:cNvPr id="1" name="Shape 119"/>
        <p:cNvGrpSpPr/>
        <p:nvPr/>
      </p:nvGrpSpPr>
      <p:grpSpPr>
        <a:xfrm>
          <a:off x="0" y="0"/>
          <a:ext cx="0" cy="0"/>
          <a:chOff x="0" y="0"/>
          <a:chExt cx="0" cy="0"/>
        </a:xfrm>
      </p:grpSpPr>
    </p:spTree>
    <p:extLst>
      <p:ext uri="{BB962C8B-B14F-4D97-AF65-F5344CB8AC3E}">
        <p14:creationId xmlns:p14="http://schemas.microsoft.com/office/powerpoint/2010/main" val="39490119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20"/>
        <p:cNvGrpSpPr/>
        <p:nvPr/>
      </p:nvGrpSpPr>
      <p:grpSpPr>
        <a:xfrm>
          <a:off x="0" y="0"/>
          <a:ext cx="0" cy="0"/>
          <a:chOff x="0" y="0"/>
          <a:chExt cx="0" cy="0"/>
        </a:xfrm>
      </p:grpSpPr>
    </p:spTree>
    <p:extLst>
      <p:ext uri="{BB962C8B-B14F-4D97-AF65-F5344CB8AC3E}">
        <p14:creationId xmlns:p14="http://schemas.microsoft.com/office/powerpoint/2010/main" val="307357685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44DEF28-C862-8E47-B947-A4B8D8E0E32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12033961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4DEF28-C862-8E47-B947-A4B8D8E0E32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32604828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4DEF28-C862-8E47-B947-A4B8D8E0E32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18903463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44DEF28-C862-8E47-B947-A4B8D8E0E32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46570768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44DEF28-C862-8E47-B947-A4B8D8E0E324}" type="datetimeFigureOut">
              <a:rPr lang="en-US" smtClean="0"/>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197932867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44DEF28-C862-8E47-B947-A4B8D8E0E324}"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102232452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4DEF28-C862-8E47-B947-A4B8D8E0E324}" type="datetimeFigureOut">
              <a:rPr lang="en-US" smtClean="0"/>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3820682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C664EE-CDF4-3597-EFBF-3A3D4CBFBABC}"/>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3" name="Footer Placeholder 2">
            <a:extLst>
              <a:ext uri="{FF2B5EF4-FFF2-40B4-BE49-F238E27FC236}">
                <a16:creationId xmlns:a16="http://schemas.microsoft.com/office/drawing/2014/main" id="{C9F185D5-AA26-BEC1-806F-6385E67650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803CBD-B934-3499-68CE-289F244F1FFF}"/>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169407424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4DEF28-C862-8E47-B947-A4B8D8E0E32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425421298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4DEF28-C862-8E47-B947-A4B8D8E0E324}"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81282449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4DEF28-C862-8E47-B947-A4B8D8E0E32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388426859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4DEF28-C862-8E47-B947-A4B8D8E0E324}"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8958FF-75B4-DB4C-BFBA-A5625B330BFC}" type="slidenum">
              <a:rPr lang="en-US" smtClean="0"/>
              <a:t>‹#›</a:t>
            </a:fld>
            <a:endParaRPr lang="en-US"/>
          </a:p>
        </p:txBody>
      </p:sp>
    </p:spTree>
    <p:extLst>
      <p:ext uri="{BB962C8B-B14F-4D97-AF65-F5344CB8AC3E}">
        <p14:creationId xmlns:p14="http://schemas.microsoft.com/office/powerpoint/2010/main" val="274580762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301821263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75707997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250546388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479C395-AB63-A84E-97D4-EEDD7C2C160A}"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304201027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479C395-AB63-A84E-97D4-EEDD7C2C160A}" type="datetimeFigureOut">
              <a:rPr lang="en-US" smtClean="0"/>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31911415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479C395-AB63-A84E-97D4-EEDD7C2C160A}"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24109102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3058C-D74F-E163-1450-2A627A107B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1054433-206E-5728-551F-2D9B3A4053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4BEF0D-1DFB-14CB-E1D1-8273D49AE2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A4BAE7-093E-4BFA-8B83-B7AEEE700CC1}"/>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6" name="Footer Placeholder 5">
            <a:extLst>
              <a:ext uri="{FF2B5EF4-FFF2-40B4-BE49-F238E27FC236}">
                <a16:creationId xmlns:a16="http://schemas.microsoft.com/office/drawing/2014/main" id="{FCB2F40E-17B1-4DDB-59EA-6E53D76570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C5124C-E07A-B31C-D21F-34E6DDA6EA9D}"/>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212322754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79C395-AB63-A84E-97D4-EEDD7C2C160A}" type="datetimeFigureOut">
              <a:rPr lang="en-US" smtClean="0"/>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59731431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79C395-AB63-A84E-97D4-EEDD7C2C160A}"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555359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6479C395-AB63-A84E-97D4-EEDD7C2C160A}" type="datetimeFigureOut">
              <a:rPr lang="en-US" smtClean="0"/>
              <a:t>6/29/2026</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56113814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79C395-AB63-A84E-97D4-EEDD7C2C160A}"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87750962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6408419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25235810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3364584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2067328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104232129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2661620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CD1BA-0DF8-4C0D-B832-4019AA8A46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DB08F1-4FD6-1D0C-9DAC-0576BCF7EF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7A3D8-F1C6-3083-26CB-76FED7AF7265}"/>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0B7AE98D-BBDA-B6BA-5F42-6BF40F827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4F011E-D040-8804-1D2F-741A84F8D616}"/>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4103460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3D3AB-8610-831D-46B0-6F59F9EFF9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25F8E3-09BA-8B10-98E9-D423CE68D4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1ADBF9D-F776-8399-09BF-31BCBFF021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02B21F-50E1-4E2E-56AC-86D1B747D3B6}"/>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6" name="Footer Placeholder 5">
            <a:extLst>
              <a:ext uri="{FF2B5EF4-FFF2-40B4-BE49-F238E27FC236}">
                <a16:creationId xmlns:a16="http://schemas.microsoft.com/office/drawing/2014/main" id="{84E1D95B-0CB1-0DFB-626D-1E1A014A3C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F31FBF-5FE1-F17E-6BBE-F51D77E7AEA7}"/>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4095205003"/>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79C395-AB63-A84E-97D4-EEDD7C2C160A}"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551D6-4B5F-374B-B59C-3EBE09B2B958}" type="slidenum">
              <a:rPr lang="en-US" smtClean="0"/>
              <a:t>‹#›</a:t>
            </a:fld>
            <a:endParaRPr lang="en-US"/>
          </a:p>
        </p:txBody>
      </p:sp>
    </p:spTree>
    <p:extLst>
      <p:ext uri="{BB962C8B-B14F-4D97-AF65-F5344CB8AC3E}">
        <p14:creationId xmlns:p14="http://schemas.microsoft.com/office/powerpoint/2010/main" val="380315011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8131172" y="7"/>
            <a:ext cx="4060833" cy="2707427"/>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 name="Google Shape;16;p2"/>
          <p:cNvSpPr txBox="1">
            <a:spLocks noGrp="1"/>
          </p:cNvSpPr>
          <p:nvPr>
            <p:ph type="ctrTitle"/>
          </p:nvPr>
        </p:nvSpPr>
        <p:spPr>
          <a:xfrm>
            <a:off x="797467" y="2366963"/>
            <a:ext cx="10962800" cy="1118400"/>
          </a:xfrm>
          <a:prstGeom prst="rect">
            <a:avLst/>
          </a:prstGeom>
        </p:spPr>
        <p:txBody>
          <a:bodyPr spcFirstLastPara="1" wrap="square" lIns="91425" tIns="91425" rIns="91425" bIns="91425" anchor="b" anchorCtr="0">
            <a:normAutofit/>
          </a:bodyPr>
          <a:lstStyle>
            <a:lvl1pPr lvl="0">
              <a:spcBef>
                <a:spcPts val="0"/>
              </a:spcBef>
              <a:spcAft>
                <a:spcPts val="0"/>
              </a:spcAft>
              <a:buClr>
                <a:schemeClr val="lt1"/>
              </a:buClr>
              <a:buSzPts val="4200"/>
              <a:buNone/>
              <a:defRPr sz="5600">
                <a:solidFill>
                  <a:schemeClr val="lt1"/>
                </a:solidFill>
              </a:defRPr>
            </a:lvl1pPr>
            <a:lvl2pPr lvl="1">
              <a:spcBef>
                <a:spcPts val="0"/>
              </a:spcBef>
              <a:spcAft>
                <a:spcPts val="0"/>
              </a:spcAft>
              <a:buClr>
                <a:schemeClr val="lt1"/>
              </a:buClr>
              <a:buSzPts val="4200"/>
              <a:buNone/>
              <a:defRPr sz="5600">
                <a:solidFill>
                  <a:schemeClr val="lt1"/>
                </a:solidFill>
              </a:defRPr>
            </a:lvl2pPr>
            <a:lvl3pPr lvl="2">
              <a:spcBef>
                <a:spcPts val="0"/>
              </a:spcBef>
              <a:spcAft>
                <a:spcPts val="0"/>
              </a:spcAft>
              <a:buClr>
                <a:schemeClr val="lt1"/>
              </a:buClr>
              <a:buSzPts val="4200"/>
              <a:buNone/>
              <a:defRPr sz="5600">
                <a:solidFill>
                  <a:schemeClr val="lt1"/>
                </a:solidFill>
              </a:defRPr>
            </a:lvl3pPr>
            <a:lvl4pPr lvl="3">
              <a:spcBef>
                <a:spcPts val="0"/>
              </a:spcBef>
              <a:spcAft>
                <a:spcPts val="0"/>
              </a:spcAft>
              <a:buClr>
                <a:schemeClr val="lt1"/>
              </a:buClr>
              <a:buSzPts val="4200"/>
              <a:buNone/>
              <a:defRPr sz="5600">
                <a:solidFill>
                  <a:schemeClr val="lt1"/>
                </a:solidFill>
              </a:defRPr>
            </a:lvl4pPr>
            <a:lvl5pPr lvl="4">
              <a:spcBef>
                <a:spcPts val="0"/>
              </a:spcBef>
              <a:spcAft>
                <a:spcPts val="0"/>
              </a:spcAft>
              <a:buClr>
                <a:schemeClr val="lt1"/>
              </a:buClr>
              <a:buSzPts val="4200"/>
              <a:buNone/>
              <a:defRPr sz="5600">
                <a:solidFill>
                  <a:schemeClr val="lt1"/>
                </a:solidFill>
              </a:defRPr>
            </a:lvl5pPr>
            <a:lvl6pPr lvl="5">
              <a:spcBef>
                <a:spcPts val="0"/>
              </a:spcBef>
              <a:spcAft>
                <a:spcPts val="0"/>
              </a:spcAft>
              <a:buClr>
                <a:schemeClr val="lt1"/>
              </a:buClr>
              <a:buSzPts val="4200"/>
              <a:buNone/>
              <a:defRPr sz="5600">
                <a:solidFill>
                  <a:schemeClr val="lt1"/>
                </a:solidFill>
              </a:defRPr>
            </a:lvl6pPr>
            <a:lvl7pPr lvl="6">
              <a:spcBef>
                <a:spcPts val="0"/>
              </a:spcBef>
              <a:spcAft>
                <a:spcPts val="0"/>
              </a:spcAft>
              <a:buClr>
                <a:schemeClr val="lt1"/>
              </a:buClr>
              <a:buSzPts val="4200"/>
              <a:buNone/>
              <a:defRPr sz="5600">
                <a:solidFill>
                  <a:schemeClr val="lt1"/>
                </a:solidFill>
              </a:defRPr>
            </a:lvl7pPr>
            <a:lvl8pPr lvl="7">
              <a:spcBef>
                <a:spcPts val="0"/>
              </a:spcBef>
              <a:spcAft>
                <a:spcPts val="0"/>
              </a:spcAft>
              <a:buClr>
                <a:schemeClr val="lt1"/>
              </a:buClr>
              <a:buSzPts val="4200"/>
              <a:buNone/>
              <a:defRPr sz="5600">
                <a:solidFill>
                  <a:schemeClr val="lt1"/>
                </a:solidFill>
              </a:defRPr>
            </a:lvl8pPr>
            <a:lvl9pPr lvl="8">
              <a:spcBef>
                <a:spcPts val="0"/>
              </a:spcBef>
              <a:spcAft>
                <a:spcPts val="0"/>
              </a:spcAft>
              <a:buClr>
                <a:schemeClr val="lt1"/>
              </a:buClr>
              <a:buSzPts val="4200"/>
              <a:buNone/>
              <a:defRPr sz="5600">
                <a:solidFill>
                  <a:schemeClr val="lt1"/>
                </a:solidFill>
              </a:defRPr>
            </a:lvl9pPr>
          </a:lstStyle>
          <a:p>
            <a:endParaRPr/>
          </a:p>
        </p:txBody>
      </p:sp>
      <p:sp>
        <p:nvSpPr>
          <p:cNvPr id="17" name="Google Shape;17;p2"/>
          <p:cNvSpPr txBox="1">
            <a:spLocks noGrp="1"/>
          </p:cNvSpPr>
          <p:nvPr>
            <p:ph type="subTitle" idx="1"/>
          </p:nvPr>
        </p:nvSpPr>
        <p:spPr>
          <a:xfrm>
            <a:off x="797451" y="3621217"/>
            <a:ext cx="10962800" cy="5772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2100"/>
              <a:buNone/>
              <a:defRPr sz="2800">
                <a:solidFill>
                  <a:schemeClr val="lt1"/>
                </a:solidFill>
              </a:defRPr>
            </a:lvl1pPr>
            <a:lvl2pPr lvl="1">
              <a:lnSpc>
                <a:spcPct val="100000"/>
              </a:lnSpc>
              <a:spcBef>
                <a:spcPts val="0"/>
              </a:spcBef>
              <a:spcAft>
                <a:spcPts val="0"/>
              </a:spcAft>
              <a:buClr>
                <a:schemeClr val="lt1"/>
              </a:buClr>
              <a:buSzPts val="2100"/>
              <a:buNone/>
              <a:defRPr sz="2800">
                <a:solidFill>
                  <a:schemeClr val="lt1"/>
                </a:solidFill>
              </a:defRPr>
            </a:lvl2pPr>
            <a:lvl3pPr lvl="2">
              <a:lnSpc>
                <a:spcPct val="100000"/>
              </a:lnSpc>
              <a:spcBef>
                <a:spcPts val="0"/>
              </a:spcBef>
              <a:spcAft>
                <a:spcPts val="0"/>
              </a:spcAft>
              <a:buClr>
                <a:schemeClr val="lt1"/>
              </a:buClr>
              <a:buSzPts val="2100"/>
              <a:buNone/>
              <a:defRPr sz="2800">
                <a:solidFill>
                  <a:schemeClr val="lt1"/>
                </a:solidFill>
              </a:defRPr>
            </a:lvl3pPr>
            <a:lvl4pPr lvl="3">
              <a:lnSpc>
                <a:spcPct val="100000"/>
              </a:lnSpc>
              <a:spcBef>
                <a:spcPts val="0"/>
              </a:spcBef>
              <a:spcAft>
                <a:spcPts val="0"/>
              </a:spcAft>
              <a:buClr>
                <a:schemeClr val="lt1"/>
              </a:buClr>
              <a:buSzPts val="2100"/>
              <a:buNone/>
              <a:defRPr sz="2800">
                <a:solidFill>
                  <a:schemeClr val="lt1"/>
                </a:solidFill>
              </a:defRPr>
            </a:lvl4pPr>
            <a:lvl5pPr lvl="4">
              <a:lnSpc>
                <a:spcPct val="100000"/>
              </a:lnSpc>
              <a:spcBef>
                <a:spcPts val="0"/>
              </a:spcBef>
              <a:spcAft>
                <a:spcPts val="0"/>
              </a:spcAft>
              <a:buClr>
                <a:schemeClr val="lt1"/>
              </a:buClr>
              <a:buSzPts val="2100"/>
              <a:buNone/>
              <a:defRPr sz="2800">
                <a:solidFill>
                  <a:schemeClr val="lt1"/>
                </a:solidFill>
              </a:defRPr>
            </a:lvl5pPr>
            <a:lvl6pPr lvl="5">
              <a:lnSpc>
                <a:spcPct val="100000"/>
              </a:lnSpc>
              <a:spcBef>
                <a:spcPts val="0"/>
              </a:spcBef>
              <a:spcAft>
                <a:spcPts val="0"/>
              </a:spcAft>
              <a:buClr>
                <a:schemeClr val="lt1"/>
              </a:buClr>
              <a:buSzPts val="2100"/>
              <a:buNone/>
              <a:defRPr sz="2800">
                <a:solidFill>
                  <a:schemeClr val="lt1"/>
                </a:solidFill>
              </a:defRPr>
            </a:lvl6pPr>
            <a:lvl7pPr lvl="6">
              <a:lnSpc>
                <a:spcPct val="100000"/>
              </a:lnSpc>
              <a:spcBef>
                <a:spcPts val="0"/>
              </a:spcBef>
              <a:spcAft>
                <a:spcPts val="0"/>
              </a:spcAft>
              <a:buClr>
                <a:schemeClr val="lt1"/>
              </a:buClr>
              <a:buSzPts val="2100"/>
              <a:buNone/>
              <a:defRPr sz="2800">
                <a:solidFill>
                  <a:schemeClr val="lt1"/>
                </a:solidFill>
              </a:defRPr>
            </a:lvl7pPr>
            <a:lvl8pPr lvl="7">
              <a:lnSpc>
                <a:spcPct val="100000"/>
              </a:lnSpc>
              <a:spcBef>
                <a:spcPts val="0"/>
              </a:spcBef>
              <a:spcAft>
                <a:spcPts val="0"/>
              </a:spcAft>
              <a:buClr>
                <a:schemeClr val="lt1"/>
              </a:buClr>
              <a:buSzPts val="2100"/>
              <a:buNone/>
              <a:defRPr sz="2800">
                <a:solidFill>
                  <a:schemeClr val="lt1"/>
                </a:solidFill>
              </a:defRPr>
            </a:lvl8pPr>
            <a:lvl9pPr lvl="8">
              <a:lnSpc>
                <a:spcPct val="100000"/>
              </a:lnSpc>
              <a:spcBef>
                <a:spcPts val="0"/>
              </a:spcBef>
              <a:spcAft>
                <a:spcPts val="0"/>
              </a:spcAft>
              <a:buClr>
                <a:schemeClr val="lt1"/>
              </a:buClr>
              <a:buSzPts val="2100"/>
              <a:buNone/>
              <a:defRPr sz="2800">
                <a:solidFill>
                  <a:schemeClr val="lt1"/>
                </a:solidFill>
              </a:defRPr>
            </a:lvl9pPr>
          </a:lstStyle>
          <a:p>
            <a:endParaRPr/>
          </a:p>
        </p:txBody>
      </p:sp>
      <p:sp>
        <p:nvSpPr>
          <p:cNvPr id="18" name="Google Shape;18;p2"/>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5270340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1"/>
        </a:solidFill>
        <a:effectLst/>
      </p:bgPr>
    </p:bg>
    <p:spTree>
      <p:nvGrpSpPr>
        <p:cNvPr id="1" name="Shape 19"/>
        <p:cNvGrpSpPr/>
        <p:nvPr/>
      </p:nvGrpSpPr>
      <p:grpSpPr>
        <a:xfrm>
          <a:off x="0" y="0"/>
          <a:ext cx="0" cy="0"/>
          <a:chOff x="0" y="0"/>
          <a:chExt cx="0" cy="0"/>
        </a:xfrm>
      </p:grpSpPr>
      <p:grpSp>
        <p:nvGrpSpPr>
          <p:cNvPr id="20" name="Google Shape;20;p3"/>
          <p:cNvGrpSpPr/>
          <p:nvPr/>
        </p:nvGrpSpPr>
        <p:grpSpPr>
          <a:xfrm>
            <a:off x="8131172" y="7"/>
            <a:ext cx="4060833" cy="2707427"/>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3"/>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 name="Google Shape;26;p3"/>
          <p:cNvSpPr txBox="1">
            <a:spLocks noGrp="1"/>
          </p:cNvSpPr>
          <p:nvPr>
            <p:ph type="title"/>
          </p:nvPr>
        </p:nvSpPr>
        <p:spPr>
          <a:xfrm>
            <a:off x="797467" y="2869796"/>
            <a:ext cx="10962800" cy="11184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200"/>
              <a:buNone/>
              <a:defRPr sz="5600">
                <a:solidFill>
                  <a:schemeClr val="lt1"/>
                </a:solidFill>
              </a:defRPr>
            </a:lvl1pPr>
            <a:lvl2pPr lvl="1">
              <a:spcBef>
                <a:spcPts val="0"/>
              </a:spcBef>
              <a:spcAft>
                <a:spcPts val="0"/>
              </a:spcAft>
              <a:buClr>
                <a:schemeClr val="lt1"/>
              </a:buClr>
              <a:buSzPts val="4200"/>
              <a:buNone/>
              <a:defRPr sz="5600">
                <a:solidFill>
                  <a:schemeClr val="lt1"/>
                </a:solidFill>
              </a:defRPr>
            </a:lvl2pPr>
            <a:lvl3pPr lvl="2">
              <a:spcBef>
                <a:spcPts val="0"/>
              </a:spcBef>
              <a:spcAft>
                <a:spcPts val="0"/>
              </a:spcAft>
              <a:buClr>
                <a:schemeClr val="lt1"/>
              </a:buClr>
              <a:buSzPts val="4200"/>
              <a:buNone/>
              <a:defRPr sz="5600">
                <a:solidFill>
                  <a:schemeClr val="lt1"/>
                </a:solidFill>
              </a:defRPr>
            </a:lvl3pPr>
            <a:lvl4pPr lvl="3">
              <a:spcBef>
                <a:spcPts val="0"/>
              </a:spcBef>
              <a:spcAft>
                <a:spcPts val="0"/>
              </a:spcAft>
              <a:buClr>
                <a:schemeClr val="lt1"/>
              </a:buClr>
              <a:buSzPts val="4200"/>
              <a:buNone/>
              <a:defRPr sz="5600">
                <a:solidFill>
                  <a:schemeClr val="lt1"/>
                </a:solidFill>
              </a:defRPr>
            </a:lvl4pPr>
            <a:lvl5pPr lvl="4">
              <a:spcBef>
                <a:spcPts val="0"/>
              </a:spcBef>
              <a:spcAft>
                <a:spcPts val="0"/>
              </a:spcAft>
              <a:buClr>
                <a:schemeClr val="lt1"/>
              </a:buClr>
              <a:buSzPts val="4200"/>
              <a:buNone/>
              <a:defRPr sz="5600">
                <a:solidFill>
                  <a:schemeClr val="lt1"/>
                </a:solidFill>
              </a:defRPr>
            </a:lvl5pPr>
            <a:lvl6pPr lvl="5">
              <a:spcBef>
                <a:spcPts val="0"/>
              </a:spcBef>
              <a:spcAft>
                <a:spcPts val="0"/>
              </a:spcAft>
              <a:buClr>
                <a:schemeClr val="lt1"/>
              </a:buClr>
              <a:buSzPts val="4200"/>
              <a:buNone/>
              <a:defRPr sz="5600">
                <a:solidFill>
                  <a:schemeClr val="lt1"/>
                </a:solidFill>
              </a:defRPr>
            </a:lvl6pPr>
            <a:lvl7pPr lvl="6">
              <a:spcBef>
                <a:spcPts val="0"/>
              </a:spcBef>
              <a:spcAft>
                <a:spcPts val="0"/>
              </a:spcAft>
              <a:buClr>
                <a:schemeClr val="lt1"/>
              </a:buClr>
              <a:buSzPts val="4200"/>
              <a:buNone/>
              <a:defRPr sz="5600">
                <a:solidFill>
                  <a:schemeClr val="lt1"/>
                </a:solidFill>
              </a:defRPr>
            </a:lvl7pPr>
            <a:lvl8pPr lvl="7">
              <a:spcBef>
                <a:spcPts val="0"/>
              </a:spcBef>
              <a:spcAft>
                <a:spcPts val="0"/>
              </a:spcAft>
              <a:buClr>
                <a:schemeClr val="lt1"/>
              </a:buClr>
              <a:buSzPts val="4200"/>
              <a:buNone/>
              <a:defRPr sz="5600">
                <a:solidFill>
                  <a:schemeClr val="lt1"/>
                </a:solidFill>
              </a:defRPr>
            </a:lvl8pPr>
            <a:lvl9pPr lvl="8">
              <a:spcBef>
                <a:spcPts val="0"/>
              </a:spcBef>
              <a:spcAft>
                <a:spcPts val="0"/>
              </a:spcAft>
              <a:buClr>
                <a:schemeClr val="lt1"/>
              </a:buClr>
              <a:buSzPts val="4200"/>
              <a:buNone/>
              <a:defRPr sz="5600">
                <a:solidFill>
                  <a:schemeClr val="lt1"/>
                </a:solidFill>
              </a:defRPr>
            </a:lvl9pPr>
          </a:lstStyle>
          <a:p>
            <a:endParaRPr/>
          </a:p>
        </p:txBody>
      </p:sp>
      <p:sp>
        <p:nvSpPr>
          <p:cNvPr id="27" name="Google Shape;27;p3"/>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522552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8"/>
        <p:cNvGrpSpPr/>
        <p:nvPr/>
      </p:nvGrpSpPr>
      <p:grpSpPr>
        <a:xfrm>
          <a:off x="0" y="0"/>
          <a:ext cx="0" cy="0"/>
          <a:chOff x="0" y="0"/>
          <a:chExt cx="0" cy="0"/>
        </a:xfrm>
      </p:grpSpPr>
      <p:grpSp>
        <p:nvGrpSpPr>
          <p:cNvPr id="29" name="Google Shape;29;p4"/>
          <p:cNvGrpSpPr/>
          <p:nvPr/>
        </p:nvGrpSpPr>
        <p:grpSpPr>
          <a:xfrm>
            <a:off x="0" y="5204893"/>
            <a:ext cx="12192000" cy="1653233"/>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4"/>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4"/>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4"/>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 name="Google Shape;35;p4"/>
          <p:cNvSpPr txBox="1">
            <a:spLocks noGrp="1"/>
          </p:cNvSpPr>
          <p:nvPr>
            <p:ph type="title"/>
          </p:nvPr>
        </p:nvSpPr>
        <p:spPr>
          <a:xfrm>
            <a:off x="415600" y="546667"/>
            <a:ext cx="11360800" cy="8104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4"/>
          <p:cNvSpPr txBox="1">
            <a:spLocks noGrp="1"/>
          </p:cNvSpPr>
          <p:nvPr>
            <p:ph type="body" idx="1"/>
          </p:nvPr>
        </p:nvSpPr>
        <p:spPr>
          <a:xfrm>
            <a:off x="415600" y="1639833"/>
            <a:ext cx="11360800" cy="44520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37" name="Google Shape;37;p4"/>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6377844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415600" y="546667"/>
            <a:ext cx="11360800" cy="8104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Google Shape;40;p5"/>
          <p:cNvSpPr txBox="1">
            <a:spLocks noGrp="1"/>
          </p:cNvSpPr>
          <p:nvPr>
            <p:ph type="body" idx="1"/>
          </p:nvPr>
        </p:nvSpPr>
        <p:spPr>
          <a:xfrm>
            <a:off x="415600" y="1639967"/>
            <a:ext cx="5333200" cy="44520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1" name="Google Shape;41;p5"/>
          <p:cNvSpPr txBox="1">
            <a:spLocks noGrp="1"/>
          </p:cNvSpPr>
          <p:nvPr>
            <p:ph type="body" idx="2"/>
          </p:nvPr>
        </p:nvSpPr>
        <p:spPr>
          <a:xfrm>
            <a:off x="6443200" y="1639967"/>
            <a:ext cx="5333200" cy="44520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2" name="Google Shape;42;p5"/>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5080319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15600" y="546667"/>
            <a:ext cx="11360800" cy="8104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 name="Google Shape;45;p6"/>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8219582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48" name="Google Shape;48;p7"/>
          <p:cNvSpPr txBox="1">
            <a:spLocks noGrp="1"/>
          </p:cNvSpPr>
          <p:nvPr>
            <p:ph type="body" idx="1"/>
          </p:nvPr>
        </p:nvSpPr>
        <p:spPr>
          <a:xfrm>
            <a:off x="415600" y="1954405"/>
            <a:ext cx="3744000" cy="41376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9" name="Google Shape;49;p7"/>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98026517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4"/>
        </a:solidFill>
        <a:effectLst/>
      </p:bgPr>
    </p:bg>
    <p:spTree>
      <p:nvGrpSpPr>
        <p:cNvPr id="1" name="Shape 50"/>
        <p:cNvGrpSpPr/>
        <p:nvPr/>
      </p:nvGrpSpPr>
      <p:grpSpPr>
        <a:xfrm>
          <a:off x="0" y="0"/>
          <a:ext cx="0" cy="0"/>
          <a:chOff x="0" y="0"/>
          <a:chExt cx="0" cy="0"/>
        </a:xfrm>
      </p:grpSpPr>
      <p:grpSp>
        <p:nvGrpSpPr>
          <p:cNvPr id="51" name="Google Shape;51;p8"/>
          <p:cNvGrpSpPr/>
          <p:nvPr/>
        </p:nvGrpSpPr>
        <p:grpSpPr>
          <a:xfrm>
            <a:off x="8131172" y="7"/>
            <a:ext cx="4060833" cy="2707427"/>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8"/>
            <p:cNvSpPr/>
            <p:nvPr/>
          </p:nvSpPr>
          <p:spPr>
            <a:xfrm flipH="1">
              <a:off x="7113463" y="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8"/>
            <p:cNvSpPr/>
            <p:nvPr/>
          </p:nvSpPr>
          <p:spPr>
            <a:xfrm rot="10800000" flipH="1">
              <a:off x="7113588" y="107"/>
              <a:ext cx="1015200" cy="1015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 name="Google Shape;57;p8"/>
          <p:cNvSpPr txBox="1">
            <a:spLocks noGrp="1"/>
          </p:cNvSpPr>
          <p:nvPr>
            <p:ph type="title"/>
          </p:nvPr>
        </p:nvSpPr>
        <p:spPr>
          <a:xfrm>
            <a:off x="653667" y="701800"/>
            <a:ext cx="7491600" cy="54544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800"/>
              <a:buNone/>
              <a:defRPr sz="6400">
                <a:solidFill>
                  <a:schemeClr val="lt1"/>
                </a:solidFill>
              </a:defRPr>
            </a:lvl1pPr>
            <a:lvl2pPr lvl="1">
              <a:spcBef>
                <a:spcPts val="0"/>
              </a:spcBef>
              <a:spcAft>
                <a:spcPts val="0"/>
              </a:spcAft>
              <a:buClr>
                <a:schemeClr val="lt1"/>
              </a:buClr>
              <a:buSzPts val="4800"/>
              <a:buNone/>
              <a:defRPr sz="6400">
                <a:solidFill>
                  <a:schemeClr val="lt1"/>
                </a:solidFill>
              </a:defRPr>
            </a:lvl2pPr>
            <a:lvl3pPr lvl="2">
              <a:spcBef>
                <a:spcPts val="0"/>
              </a:spcBef>
              <a:spcAft>
                <a:spcPts val="0"/>
              </a:spcAft>
              <a:buClr>
                <a:schemeClr val="lt1"/>
              </a:buClr>
              <a:buSzPts val="4800"/>
              <a:buNone/>
              <a:defRPr sz="6400">
                <a:solidFill>
                  <a:schemeClr val="lt1"/>
                </a:solidFill>
              </a:defRPr>
            </a:lvl3pPr>
            <a:lvl4pPr lvl="3">
              <a:spcBef>
                <a:spcPts val="0"/>
              </a:spcBef>
              <a:spcAft>
                <a:spcPts val="0"/>
              </a:spcAft>
              <a:buClr>
                <a:schemeClr val="lt1"/>
              </a:buClr>
              <a:buSzPts val="4800"/>
              <a:buNone/>
              <a:defRPr sz="6400">
                <a:solidFill>
                  <a:schemeClr val="lt1"/>
                </a:solidFill>
              </a:defRPr>
            </a:lvl4pPr>
            <a:lvl5pPr lvl="4">
              <a:spcBef>
                <a:spcPts val="0"/>
              </a:spcBef>
              <a:spcAft>
                <a:spcPts val="0"/>
              </a:spcAft>
              <a:buClr>
                <a:schemeClr val="lt1"/>
              </a:buClr>
              <a:buSzPts val="4800"/>
              <a:buNone/>
              <a:defRPr sz="6400">
                <a:solidFill>
                  <a:schemeClr val="lt1"/>
                </a:solidFill>
              </a:defRPr>
            </a:lvl5pPr>
            <a:lvl6pPr lvl="5">
              <a:spcBef>
                <a:spcPts val="0"/>
              </a:spcBef>
              <a:spcAft>
                <a:spcPts val="0"/>
              </a:spcAft>
              <a:buClr>
                <a:schemeClr val="lt1"/>
              </a:buClr>
              <a:buSzPts val="4800"/>
              <a:buNone/>
              <a:defRPr sz="6400">
                <a:solidFill>
                  <a:schemeClr val="lt1"/>
                </a:solidFill>
              </a:defRPr>
            </a:lvl6pPr>
            <a:lvl7pPr lvl="6">
              <a:spcBef>
                <a:spcPts val="0"/>
              </a:spcBef>
              <a:spcAft>
                <a:spcPts val="0"/>
              </a:spcAft>
              <a:buClr>
                <a:schemeClr val="lt1"/>
              </a:buClr>
              <a:buSzPts val="4800"/>
              <a:buNone/>
              <a:defRPr sz="6400">
                <a:solidFill>
                  <a:schemeClr val="lt1"/>
                </a:solidFill>
              </a:defRPr>
            </a:lvl7pPr>
            <a:lvl8pPr lvl="7">
              <a:spcBef>
                <a:spcPts val="0"/>
              </a:spcBef>
              <a:spcAft>
                <a:spcPts val="0"/>
              </a:spcAft>
              <a:buClr>
                <a:schemeClr val="lt1"/>
              </a:buClr>
              <a:buSzPts val="4800"/>
              <a:buNone/>
              <a:defRPr sz="6400">
                <a:solidFill>
                  <a:schemeClr val="lt1"/>
                </a:solidFill>
              </a:defRPr>
            </a:lvl8pPr>
            <a:lvl9pPr lvl="8">
              <a:spcBef>
                <a:spcPts val="0"/>
              </a:spcBef>
              <a:spcAft>
                <a:spcPts val="0"/>
              </a:spcAft>
              <a:buClr>
                <a:schemeClr val="lt1"/>
              </a:buClr>
              <a:buSzPts val="4800"/>
              <a:buNone/>
              <a:defRPr sz="6400">
                <a:solidFill>
                  <a:schemeClr val="lt1"/>
                </a:solidFill>
              </a:defRPr>
            </a:lvl9pPr>
          </a:lstStyle>
          <a:p>
            <a:endParaRPr/>
          </a:p>
        </p:txBody>
      </p:sp>
      <p:sp>
        <p:nvSpPr>
          <p:cNvPr id="58" name="Google Shape;58;p8"/>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72005113"/>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6"/>
        <p:cNvGrpSpPr/>
        <p:nvPr/>
      </p:nvGrpSpPr>
      <p:grpSpPr>
        <a:xfrm>
          <a:off x="0" y="0"/>
          <a:ext cx="0" cy="0"/>
          <a:chOff x="0" y="0"/>
          <a:chExt cx="0" cy="0"/>
        </a:xfrm>
      </p:grpSpPr>
      <p:sp>
        <p:nvSpPr>
          <p:cNvPr id="67" name="Google Shape;67;p10"/>
          <p:cNvSpPr txBox="1">
            <a:spLocks noGrp="1"/>
          </p:cNvSpPr>
          <p:nvPr>
            <p:ph type="body" idx="1"/>
          </p:nvPr>
        </p:nvSpPr>
        <p:spPr>
          <a:xfrm>
            <a:off x="426000" y="5640767"/>
            <a:ext cx="7998400" cy="7984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68" name="Google Shape;68;p10"/>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8082812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dk1"/>
        </a:solidFill>
        <a:effectLst/>
      </p:bgPr>
    </p:bg>
    <p:spTree>
      <p:nvGrpSpPr>
        <p:cNvPr id="1" name="Shape 69"/>
        <p:cNvGrpSpPr/>
        <p:nvPr/>
      </p:nvGrpSpPr>
      <p:grpSpPr>
        <a:xfrm>
          <a:off x="0" y="0"/>
          <a:ext cx="0" cy="0"/>
          <a:chOff x="0" y="0"/>
          <a:chExt cx="0" cy="0"/>
        </a:xfrm>
      </p:grpSpPr>
      <p:grpSp>
        <p:nvGrpSpPr>
          <p:cNvPr id="70" name="Google Shape;70;p11"/>
          <p:cNvGrpSpPr/>
          <p:nvPr/>
        </p:nvGrpSpPr>
        <p:grpSpPr>
          <a:xfrm>
            <a:off x="8131172" y="7"/>
            <a:ext cx="4060833" cy="2707427"/>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11"/>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11"/>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6" name="Google Shape;76;p11"/>
          <p:cNvSpPr txBox="1">
            <a:spLocks noGrp="1"/>
          </p:cNvSpPr>
          <p:nvPr>
            <p:ph type="title" hasCustomPrompt="1"/>
          </p:nvPr>
        </p:nvSpPr>
        <p:spPr>
          <a:xfrm>
            <a:off x="415600" y="1674733"/>
            <a:ext cx="11360800" cy="27076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1"/>
              </a:buClr>
              <a:buSzPts val="12000"/>
              <a:buNone/>
              <a:defRPr sz="16000">
                <a:solidFill>
                  <a:schemeClr val="lt1"/>
                </a:solidFill>
              </a:defRPr>
            </a:lvl1pPr>
            <a:lvl2pPr lvl="1" algn="ctr">
              <a:spcBef>
                <a:spcPts val="0"/>
              </a:spcBef>
              <a:spcAft>
                <a:spcPts val="0"/>
              </a:spcAft>
              <a:buClr>
                <a:schemeClr val="lt1"/>
              </a:buClr>
              <a:buSzPts val="12000"/>
              <a:buNone/>
              <a:defRPr sz="16000">
                <a:solidFill>
                  <a:schemeClr val="lt1"/>
                </a:solidFill>
              </a:defRPr>
            </a:lvl2pPr>
            <a:lvl3pPr lvl="2" algn="ctr">
              <a:spcBef>
                <a:spcPts val="0"/>
              </a:spcBef>
              <a:spcAft>
                <a:spcPts val="0"/>
              </a:spcAft>
              <a:buClr>
                <a:schemeClr val="lt1"/>
              </a:buClr>
              <a:buSzPts val="12000"/>
              <a:buNone/>
              <a:defRPr sz="16000">
                <a:solidFill>
                  <a:schemeClr val="lt1"/>
                </a:solidFill>
              </a:defRPr>
            </a:lvl3pPr>
            <a:lvl4pPr lvl="3" algn="ctr">
              <a:spcBef>
                <a:spcPts val="0"/>
              </a:spcBef>
              <a:spcAft>
                <a:spcPts val="0"/>
              </a:spcAft>
              <a:buClr>
                <a:schemeClr val="lt1"/>
              </a:buClr>
              <a:buSzPts val="12000"/>
              <a:buNone/>
              <a:defRPr sz="16000">
                <a:solidFill>
                  <a:schemeClr val="lt1"/>
                </a:solidFill>
              </a:defRPr>
            </a:lvl4pPr>
            <a:lvl5pPr lvl="4" algn="ctr">
              <a:spcBef>
                <a:spcPts val="0"/>
              </a:spcBef>
              <a:spcAft>
                <a:spcPts val="0"/>
              </a:spcAft>
              <a:buClr>
                <a:schemeClr val="lt1"/>
              </a:buClr>
              <a:buSzPts val="12000"/>
              <a:buNone/>
              <a:defRPr sz="16000">
                <a:solidFill>
                  <a:schemeClr val="lt1"/>
                </a:solidFill>
              </a:defRPr>
            </a:lvl5pPr>
            <a:lvl6pPr lvl="5" algn="ctr">
              <a:spcBef>
                <a:spcPts val="0"/>
              </a:spcBef>
              <a:spcAft>
                <a:spcPts val="0"/>
              </a:spcAft>
              <a:buClr>
                <a:schemeClr val="lt1"/>
              </a:buClr>
              <a:buSzPts val="12000"/>
              <a:buNone/>
              <a:defRPr sz="16000">
                <a:solidFill>
                  <a:schemeClr val="lt1"/>
                </a:solidFill>
              </a:defRPr>
            </a:lvl6pPr>
            <a:lvl7pPr lvl="6" algn="ctr">
              <a:spcBef>
                <a:spcPts val="0"/>
              </a:spcBef>
              <a:spcAft>
                <a:spcPts val="0"/>
              </a:spcAft>
              <a:buClr>
                <a:schemeClr val="lt1"/>
              </a:buClr>
              <a:buSzPts val="12000"/>
              <a:buNone/>
              <a:defRPr sz="16000">
                <a:solidFill>
                  <a:schemeClr val="lt1"/>
                </a:solidFill>
              </a:defRPr>
            </a:lvl7pPr>
            <a:lvl8pPr lvl="7" algn="ctr">
              <a:spcBef>
                <a:spcPts val="0"/>
              </a:spcBef>
              <a:spcAft>
                <a:spcPts val="0"/>
              </a:spcAft>
              <a:buClr>
                <a:schemeClr val="lt1"/>
              </a:buClr>
              <a:buSzPts val="12000"/>
              <a:buNone/>
              <a:defRPr sz="16000">
                <a:solidFill>
                  <a:schemeClr val="lt1"/>
                </a:solidFill>
              </a:defRPr>
            </a:lvl8pPr>
            <a:lvl9pPr lvl="8" algn="ctr">
              <a:spcBef>
                <a:spcPts val="0"/>
              </a:spcBef>
              <a:spcAft>
                <a:spcPts val="0"/>
              </a:spcAft>
              <a:buClr>
                <a:schemeClr val="lt1"/>
              </a:buClr>
              <a:buSzPts val="12000"/>
              <a:buNone/>
              <a:defRPr sz="16000">
                <a:solidFill>
                  <a:schemeClr val="lt1"/>
                </a:solidFill>
              </a:defRPr>
            </a:lvl9pPr>
          </a:lstStyle>
          <a:p>
            <a:r>
              <a:t>xx%</a:t>
            </a:r>
          </a:p>
        </p:txBody>
      </p:sp>
      <p:sp>
        <p:nvSpPr>
          <p:cNvPr id="77" name="Google Shape;77;p11"/>
          <p:cNvSpPr txBox="1">
            <a:spLocks noGrp="1"/>
          </p:cNvSpPr>
          <p:nvPr>
            <p:ph type="body" idx="1"/>
          </p:nvPr>
        </p:nvSpPr>
        <p:spPr>
          <a:xfrm>
            <a:off x="415600" y="4492300"/>
            <a:ext cx="11360800" cy="17092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Clr>
                <a:schemeClr val="lt1"/>
              </a:buClr>
              <a:buSzPts val="1800"/>
              <a:buChar char="●"/>
              <a:defRPr>
                <a:solidFill>
                  <a:schemeClr val="lt1"/>
                </a:solidFill>
              </a:defRPr>
            </a:lvl1pPr>
            <a:lvl2pPr marL="1219170" lvl="1" indent="-423323" algn="ctr">
              <a:spcBef>
                <a:spcPts val="0"/>
              </a:spcBef>
              <a:spcAft>
                <a:spcPts val="0"/>
              </a:spcAft>
              <a:buClr>
                <a:schemeClr val="lt1"/>
              </a:buClr>
              <a:buSzPts val="1400"/>
              <a:buChar char="○"/>
              <a:defRPr>
                <a:solidFill>
                  <a:schemeClr val="lt1"/>
                </a:solidFill>
              </a:defRPr>
            </a:lvl2pPr>
            <a:lvl3pPr marL="1828754" lvl="2" indent="-423323" algn="ctr">
              <a:spcBef>
                <a:spcPts val="0"/>
              </a:spcBef>
              <a:spcAft>
                <a:spcPts val="0"/>
              </a:spcAft>
              <a:buClr>
                <a:schemeClr val="lt1"/>
              </a:buClr>
              <a:buSzPts val="1400"/>
              <a:buChar char="■"/>
              <a:defRPr>
                <a:solidFill>
                  <a:schemeClr val="lt1"/>
                </a:solidFill>
              </a:defRPr>
            </a:lvl3pPr>
            <a:lvl4pPr marL="2438339" lvl="3" indent="-423323" algn="ctr">
              <a:spcBef>
                <a:spcPts val="0"/>
              </a:spcBef>
              <a:spcAft>
                <a:spcPts val="0"/>
              </a:spcAft>
              <a:buClr>
                <a:schemeClr val="lt1"/>
              </a:buClr>
              <a:buSzPts val="1400"/>
              <a:buChar char="●"/>
              <a:defRPr>
                <a:solidFill>
                  <a:schemeClr val="lt1"/>
                </a:solidFill>
              </a:defRPr>
            </a:lvl4pPr>
            <a:lvl5pPr marL="3047924" lvl="4" indent="-423323" algn="ctr">
              <a:spcBef>
                <a:spcPts val="0"/>
              </a:spcBef>
              <a:spcAft>
                <a:spcPts val="0"/>
              </a:spcAft>
              <a:buClr>
                <a:schemeClr val="lt1"/>
              </a:buClr>
              <a:buSzPts val="1400"/>
              <a:buChar char="○"/>
              <a:defRPr>
                <a:solidFill>
                  <a:schemeClr val="lt1"/>
                </a:solidFill>
              </a:defRPr>
            </a:lvl5pPr>
            <a:lvl6pPr marL="3657509" lvl="5" indent="-423323" algn="ctr">
              <a:spcBef>
                <a:spcPts val="0"/>
              </a:spcBef>
              <a:spcAft>
                <a:spcPts val="0"/>
              </a:spcAft>
              <a:buClr>
                <a:schemeClr val="lt1"/>
              </a:buClr>
              <a:buSzPts val="1400"/>
              <a:buChar char="■"/>
              <a:defRPr>
                <a:solidFill>
                  <a:schemeClr val="lt1"/>
                </a:solidFill>
              </a:defRPr>
            </a:lvl6pPr>
            <a:lvl7pPr marL="4267093" lvl="6" indent="-423323" algn="ctr">
              <a:spcBef>
                <a:spcPts val="0"/>
              </a:spcBef>
              <a:spcAft>
                <a:spcPts val="0"/>
              </a:spcAft>
              <a:buClr>
                <a:schemeClr val="lt1"/>
              </a:buClr>
              <a:buSzPts val="1400"/>
              <a:buChar char="●"/>
              <a:defRPr>
                <a:solidFill>
                  <a:schemeClr val="lt1"/>
                </a:solidFill>
              </a:defRPr>
            </a:lvl7pPr>
            <a:lvl8pPr marL="4876678" lvl="7" indent="-423323" algn="ctr">
              <a:spcBef>
                <a:spcPts val="0"/>
              </a:spcBef>
              <a:spcAft>
                <a:spcPts val="0"/>
              </a:spcAft>
              <a:buClr>
                <a:schemeClr val="lt1"/>
              </a:buClr>
              <a:buSzPts val="1400"/>
              <a:buChar char="○"/>
              <a:defRPr>
                <a:solidFill>
                  <a:schemeClr val="lt1"/>
                </a:solidFill>
              </a:defRPr>
            </a:lvl8pPr>
            <a:lvl9pPr marL="5486263" lvl="8" indent="-423323" algn="ctr">
              <a:spcBef>
                <a:spcPts val="0"/>
              </a:spcBef>
              <a:spcAft>
                <a:spcPts val="0"/>
              </a:spcAft>
              <a:buClr>
                <a:schemeClr val="lt1"/>
              </a:buClr>
              <a:buSzPts val="1400"/>
              <a:buChar char="■"/>
              <a:defRPr>
                <a:solidFill>
                  <a:schemeClr val="lt1"/>
                </a:solidFill>
              </a:defRPr>
            </a:lvl9pPr>
          </a:lstStyle>
          <a:p>
            <a:endParaRPr/>
          </a:p>
        </p:txBody>
      </p:sp>
      <p:sp>
        <p:nvSpPr>
          <p:cNvPr id="78" name="Google Shape;78;p11"/>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5788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9945C-F395-2DFF-0DB3-C498A7554E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C2CAC4-DA40-DBA3-EDC0-21FF182005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D2ADC6-3723-6487-E9F6-C169CBA4EFB4}"/>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5" name="Footer Placeholder 4">
            <a:extLst>
              <a:ext uri="{FF2B5EF4-FFF2-40B4-BE49-F238E27FC236}">
                <a16:creationId xmlns:a16="http://schemas.microsoft.com/office/drawing/2014/main" id="{0F2F09CA-CCB9-94AA-3FB2-65464C0EE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368840-BD68-62F9-B74A-CA1C2A467A65}"/>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350356449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11280575" y="6201587"/>
            <a:ext cx="731600" cy="5248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873664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D6EB-045C-ECDF-0CC7-6C59CE40B17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88B886-BF90-B280-55A6-FBEC119246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33DFA8-8CA4-9E19-0D72-52DA41DF85D1}"/>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2FCEA5C3-73C2-2F55-09E0-9507231E7C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770FBC-DBD0-9FAC-2ECD-D7D73B71317C}"/>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13736677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518E7-8311-2B12-0D8E-D25C307940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7B05AA-3572-7AF9-A56A-01A99126E0F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8AFA0-C5CC-6C8C-64C3-64D67E7C05AF}"/>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AD6D4190-51E3-C7C6-2130-4AA8DDDE62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88F0AC-C1A2-C934-4AFA-FB175A8509F3}"/>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3364377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F7F0D-A448-D238-7C4F-DEC357FBE5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61FE5B-C1E4-9949-71FE-15984966A2C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50CC5C-8151-7CC2-E31C-A0EE61B16446}"/>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CA250868-D180-95FD-31E9-44D347AB50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C18B31-F33B-FCE0-80D7-240D06269F6B}"/>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1143244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96603-C16C-7D60-2DCD-88C5851D6C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267515-B42A-D7E4-D5AB-0DBC7DA0B8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7AEA89-3EBD-301E-C7D4-DC4ACFA84E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4D4961-21A6-C61A-A321-589F4BC44BA1}"/>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6" name="Footer Placeholder 5">
            <a:extLst>
              <a:ext uri="{FF2B5EF4-FFF2-40B4-BE49-F238E27FC236}">
                <a16:creationId xmlns:a16="http://schemas.microsoft.com/office/drawing/2014/main" id="{A11EA032-CA49-8138-16DB-26CEC39E73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2D0D2-1D56-CE9A-4065-69F4C94F8487}"/>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3425313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D855A-0D15-FBEE-E5C4-D20679530C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C9769D-361D-4640-4834-5711D25B90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896B3E-1062-888D-544F-0FF4ECCA64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B31E69-9FC5-20B9-06B4-83C431CFD4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E06931-C717-748B-2C5C-EFDC044CC7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CCC8E0-EFBB-13B3-D044-B3545DF4DC2B}"/>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8" name="Footer Placeholder 7">
            <a:extLst>
              <a:ext uri="{FF2B5EF4-FFF2-40B4-BE49-F238E27FC236}">
                <a16:creationId xmlns:a16="http://schemas.microsoft.com/office/drawing/2014/main" id="{B4C3FCDE-BB76-D807-5F62-2E78A36813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2BF544-DF2A-F759-0CFE-7B5772371F62}"/>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5389121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A2ACD-8FEE-DAD9-072B-D45CFAD021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BF45C6-02D8-79E8-5C75-8677A09AB664}"/>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4" name="Footer Placeholder 3">
            <a:extLst>
              <a:ext uri="{FF2B5EF4-FFF2-40B4-BE49-F238E27FC236}">
                <a16:creationId xmlns:a16="http://schemas.microsoft.com/office/drawing/2014/main" id="{3DED34EE-7E2E-9767-1E19-7C581F0DFE2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0914EB-56D1-00BE-C321-9A76676AFC7C}"/>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1887611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6AA6E4-A495-937F-10D6-36CB50C10AF1}"/>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3" name="Footer Placeholder 2">
            <a:extLst>
              <a:ext uri="{FF2B5EF4-FFF2-40B4-BE49-F238E27FC236}">
                <a16:creationId xmlns:a16="http://schemas.microsoft.com/office/drawing/2014/main" id="{AC819F06-9A9A-09C8-9D23-172091FF5F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D3406C-C8C2-EEA4-9027-3ED664488D33}"/>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22221569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05842-9092-F3FB-3F95-A0A435C272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6A7CE4-9442-8ED9-FA59-E59ED2FFEB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52960C-518D-22E6-8A76-E2E8F14379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2095CD-7F88-2616-4D98-DDD7DFC85229}"/>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6" name="Footer Placeholder 5">
            <a:extLst>
              <a:ext uri="{FF2B5EF4-FFF2-40B4-BE49-F238E27FC236}">
                <a16:creationId xmlns:a16="http://schemas.microsoft.com/office/drawing/2014/main" id="{3CCBEC9C-9C35-EDFD-E05D-B992C31EA2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76C9E6-6976-822E-E904-DC622DB24A83}"/>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201867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21025-0136-8870-0477-9A6FD94FD3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4E9A4D-14EE-57D6-4717-42BF43CD1A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85F596-2D11-7B42-F3BC-98EF4D34CB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B5E603-F3B5-33DF-BF95-7674BA37BF1E}"/>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6" name="Footer Placeholder 5">
            <a:extLst>
              <a:ext uri="{FF2B5EF4-FFF2-40B4-BE49-F238E27FC236}">
                <a16:creationId xmlns:a16="http://schemas.microsoft.com/office/drawing/2014/main" id="{30465216-945F-8C6C-2A8F-A156358BFD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00D60-5FE6-6016-ABA9-4BF59CF358C7}"/>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2548502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9D31EF-9AC6-0FA2-D654-74D2F91A88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BD85B78-5103-BD3F-44E0-3E77B64F9C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9CA310-6DAC-4D44-A958-9BEA0CD603AE}"/>
              </a:ext>
            </a:extLst>
          </p:cNvPr>
          <p:cNvSpPr>
            <a:spLocks noGrp="1"/>
          </p:cNvSpPr>
          <p:nvPr>
            <p:ph type="dt" sz="half" idx="10"/>
          </p:nvPr>
        </p:nvSpPr>
        <p:spPr/>
        <p:txBody>
          <a:bodyPr/>
          <a:lstStyle/>
          <a:p>
            <a:fld id="{0319AAB4-ED3B-4AE2-B2D9-FAC5FA5058B3}" type="datetimeFigureOut">
              <a:rPr lang="en-US" smtClean="0"/>
              <a:t>6/29/2026</a:t>
            </a:fld>
            <a:endParaRPr lang="en-US"/>
          </a:p>
        </p:txBody>
      </p:sp>
      <p:sp>
        <p:nvSpPr>
          <p:cNvPr id="5" name="Footer Placeholder 4">
            <a:extLst>
              <a:ext uri="{FF2B5EF4-FFF2-40B4-BE49-F238E27FC236}">
                <a16:creationId xmlns:a16="http://schemas.microsoft.com/office/drawing/2014/main" id="{D19164F5-3722-DC92-A19C-252496F59B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AACB34-BBC3-34A1-F2C6-9632AAEE598D}"/>
              </a:ext>
            </a:extLst>
          </p:cNvPr>
          <p:cNvSpPr>
            <a:spLocks noGrp="1"/>
          </p:cNvSpPr>
          <p:nvPr>
            <p:ph type="sldNum" sz="quarter" idx="12"/>
          </p:nvPr>
        </p:nvSpPr>
        <p:spPr/>
        <p:txBody>
          <a:bodyPr/>
          <a:lstStyle/>
          <a:p>
            <a:fld id="{1B395E1E-6A87-4B1B-8BF0-DC45FC12D9E0}" type="slidenum">
              <a:rPr lang="en-US" smtClean="0"/>
              <a:t>‹#›</a:t>
            </a:fld>
            <a:endParaRPr lang="en-US"/>
          </a:p>
        </p:txBody>
      </p:sp>
    </p:spTree>
    <p:extLst>
      <p:ext uri="{BB962C8B-B14F-4D97-AF65-F5344CB8AC3E}">
        <p14:creationId xmlns:p14="http://schemas.microsoft.com/office/powerpoint/2010/main" val="49110041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CF2F6-5C29-D501-7D99-5B14A7CABE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15D08C-3989-CFD5-57D9-86FC42DF21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C859B9-08B0-18E7-585B-751DA22C19BD}"/>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9F73ED25-D2A8-9DBD-2EFA-63B9EA0F49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B8FD88-8561-61CD-E189-AD00BF474F7E}"/>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1823587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C11096-6961-290B-6B70-C1930DA0CD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2233BF-E281-9EC1-45CC-8CEEBE19EA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906EDC-4A72-CBDF-73E1-0580F0FA44EE}"/>
              </a:ext>
            </a:extLst>
          </p:cNvPr>
          <p:cNvSpPr>
            <a:spLocks noGrp="1"/>
          </p:cNvSpPr>
          <p:nvPr>
            <p:ph type="dt" sz="half" idx="10"/>
          </p:nvPr>
        </p:nvSpPr>
        <p:spPr/>
        <p:txBody>
          <a:body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47B5E17E-60B4-333E-8B0E-7317140A6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292260-4DE1-F8B1-61F2-AD51F428CE28}"/>
              </a:ext>
            </a:extLst>
          </p:cNvPr>
          <p:cNvSpPr>
            <a:spLocks noGrp="1"/>
          </p:cNvSpPr>
          <p:nvPr>
            <p:ph type="sldNum" sz="quarter" idx="12"/>
          </p:nvPr>
        </p:nvSpPr>
        <p:spPr/>
        <p:txBody>
          <a:bodyPr/>
          <a:lstStyle/>
          <a:p>
            <a:fld id="{FD37DFAE-BE98-4803-9100-27F62D66FC30}" type="slidenum">
              <a:rPr lang="en-US" smtClean="0"/>
              <a:t>‹#›</a:t>
            </a:fld>
            <a:endParaRPr lang="en-US"/>
          </a:p>
        </p:txBody>
      </p:sp>
    </p:spTree>
    <p:extLst>
      <p:ext uri="{BB962C8B-B14F-4D97-AF65-F5344CB8AC3E}">
        <p14:creationId xmlns:p14="http://schemas.microsoft.com/office/powerpoint/2010/main" val="35816634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71616" y="960120"/>
            <a:ext cx="5221224" cy="3056343"/>
          </a:xfrm>
        </p:spPr>
        <p:txBody>
          <a:bodyPr anchor="b">
            <a:normAutofit/>
          </a:bodyPr>
          <a:lstStyle>
            <a:lvl1pPr algn="l">
              <a:defRPr sz="4000" b="1" baseline="0"/>
            </a:lvl1pPr>
          </a:lstStyle>
          <a:p>
            <a:r>
              <a:rPr lang="en-US" dirty="0"/>
              <a:t>CLICK TO add TITLE</a:t>
            </a:r>
          </a:p>
        </p:txBody>
      </p:sp>
      <p:pic>
        <p:nvPicPr>
          <p:cNvPr id="4" name="Graphic 3">
            <a:extLst>
              <a:ext uri="{FF2B5EF4-FFF2-40B4-BE49-F238E27FC236}">
                <a16:creationId xmlns:a16="http://schemas.microsoft.com/office/drawing/2014/main" id="{E46E52ED-0545-03BB-5AB6-4552E92B99FF}"/>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0617"/>
          <a:stretch/>
        </p:blipFill>
        <p:spPr>
          <a:xfrm>
            <a:off x="0" y="0"/>
            <a:ext cx="6153048" cy="6858000"/>
          </a:xfrm>
          <a:prstGeom prst="rect">
            <a:avLst/>
          </a:prstGeom>
        </p:spPr>
      </p:pic>
    </p:spTree>
    <p:extLst>
      <p:ext uri="{BB962C8B-B14F-4D97-AF65-F5344CB8AC3E}">
        <p14:creationId xmlns:p14="http://schemas.microsoft.com/office/powerpoint/2010/main" val="3099012058"/>
      </p:ext>
    </p:extLst>
  </p:cSld>
  <p:clrMapOvr>
    <a:masterClrMapping/>
  </p:clrMapOvr>
  <p:extLst>
    <p:ext uri="{DCECCB84-F9BA-43D5-87BE-67443E8EF086}">
      <p15:sldGuideLst xmlns:p15="http://schemas.microsoft.com/office/powerpoint/2012/main">
        <p15:guide id="1" pos="7392">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8297380" cy="1326514"/>
          </a:xfrm>
        </p:spPr>
        <p:txBody>
          <a:bodyPr anchor="b">
            <a:normAutofit/>
          </a:bodyPr>
          <a:lstStyle>
            <a:lvl1pPr>
              <a:defRPr sz="28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865631" y="2072640"/>
            <a:ext cx="8324089" cy="3493008"/>
          </a:xfrm>
        </p:spPr>
        <p:txBody>
          <a:bodyPr>
            <a:normAutofit/>
          </a:bodyPr>
          <a:lstStyle>
            <a:lvl1pPr marL="228600" indent="-228600">
              <a:lnSpc>
                <a:spcPts val="2400"/>
              </a:lnSpc>
              <a:spcBef>
                <a:spcPts val="0"/>
              </a:spcBef>
              <a:spcAft>
                <a:spcPts val="1200"/>
              </a:spcAft>
              <a:buFont typeface="Arial" panose="020B0604020202020204" pitchFamily="34" charset="0"/>
              <a:buChar char="•"/>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pic>
        <p:nvPicPr>
          <p:cNvPr id="9" name="Graphic 8">
            <a:extLst>
              <a:ext uri="{FF2B5EF4-FFF2-40B4-BE49-F238E27FC236}">
                <a16:creationId xmlns:a16="http://schemas.microsoft.com/office/drawing/2014/main" id="{900D319D-67F8-5830-99A3-7EB562C28B34}"/>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586" r="26226" b="3861"/>
          <a:stretch/>
        </p:blipFill>
        <p:spPr>
          <a:xfrm>
            <a:off x="9415463" y="264696"/>
            <a:ext cx="2776538" cy="6593304"/>
          </a:xfrm>
          <a:prstGeom prst="rect">
            <a:avLst/>
          </a:prstGeom>
        </p:spPr>
      </p:pic>
    </p:spTree>
    <p:extLst>
      <p:ext uri="{BB962C8B-B14F-4D97-AF65-F5344CB8AC3E}">
        <p14:creationId xmlns:p14="http://schemas.microsoft.com/office/powerpoint/2010/main" val="100690435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02208" y="42062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7625969" y="-9144"/>
            <a:ext cx="4581525" cy="6602413"/>
          </a:xfrm>
        </p:spPr>
        <p:txBody>
          <a:bodyPr>
            <a:normAutofit/>
          </a:bodyPr>
          <a:lstStyle>
            <a:lvl1pPr marL="0" indent="0" algn="ctr">
              <a:buNone/>
              <a:defRPr sz="2000"/>
            </a:lvl1pPr>
          </a:lstStyle>
          <a:p>
            <a:r>
              <a:rPr lang="en-US"/>
              <a:t>Click icon to add picture</a:t>
            </a:r>
            <a:endParaRPr lang="en-US" dirty="0"/>
          </a:p>
        </p:txBody>
      </p:sp>
      <p:sp>
        <p:nvSpPr>
          <p:cNvPr id="11" name="Rectangle 10">
            <a:extLst>
              <a:ext uri="{FF2B5EF4-FFF2-40B4-BE49-F238E27FC236}">
                <a16:creationId xmlns:a16="http://schemas.microsoft.com/office/drawing/2014/main" id="{DEF559BF-05B9-49D7-5976-7CD930A65A18}"/>
              </a:ext>
              <a:ext uri="{C183D7F6-B498-43B3-948B-1728B52AA6E4}">
                <adec:decorative xmlns:adec="http://schemas.microsoft.com/office/drawing/2017/decorative" val="1"/>
              </a:ext>
            </a:extLst>
          </p:cNvPr>
          <p:cNvSpPr/>
          <p:nvPr userDrawn="1"/>
        </p:nvSpPr>
        <p:spPr>
          <a:xfrm>
            <a:off x="0" y="6583680"/>
            <a:ext cx="7620000" cy="27432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86733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6000" y="17678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15240" y="-15240"/>
            <a:ext cx="4581525" cy="6602413"/>
          </a:xfrm>
        </p:spPr>
        <p:txBody>
          <a:bodyPr>
            <a:normAutofit/>
          </a:bodyPr>
          <a:lstStyle>
            <a:lvl1pPr marL="0" indent="0" algn="ctr">
              <a:buNone/>
              <a:defRPr sz="2000"/>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6096000" y="4084320"/>
            <a:ext cx="5864225" cy="2362835"/>
          </a:xfrm>
        </p:spPr>
        <p:txBody>
          <a:bodyPr>
            <a:normAutofit/>
          </a:bodyP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FDE537B4-8186-9628-C273-28B8EA981466}"/>
              </a:ext>
              <a:ext uri="{C183D7F6-B498-43B3-948B-1728B52AA6E4}">
                <adec:decorative xmlns:adec="http://schemas.microsoft.com/office/drawing/2017/decorative" val="1"/>
              </a:ext>
            </a:extLst>
          </p:cNvPr>
          <p:cNvSpPr/>
          <p:nvPr userDrawn="1"/>
        </p:nvSpPr>
        <p:spPr>
          <a:xfrm>
            <a:off x="4572000" y="6583680"/>
            <a:ext cx="7620000" cy="27432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1675058"/>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5999" y="441960"/>
            <a:ext cx="5641897" cy="3316893"/>
          </a:xfrm>
        </p:spPr>
        <p:txBody>
          <a:bodyPr anchor="b">
            <a:normAutofit/>
          </a:bodyPr>
          <a:lstStyle>
            <a:lvl1pPr>
              <a:defRPr sz="4000"/>
            </a:lvl1pPr>
          </a:lstStyle>
          <a:p>
            <a:r>
              <a:rPr lang="en-US" dirty="0"/>
              <a:t>CLICK TO add TITLE</a:t>
            </a:r>
          </a:p>
        </p:txBody>
      </p:sp>
      <p:sp>
        <p:nvSpPr>
          <p:cNvPr id="675" name="Text Placeholder 7">
            <a:extLst>
              <a:ext uri="{FF2B5EF4-FFF2-40B4-BE49-F238E27FC236}">
                <a16:creationId xmlns:a16="http://schemas.microsoft.com/office/drawing/2014/main" id="{2E8766DA-C6C6-45DD-A32E-F7A76297B36B}"/>
              </a:ext>
            </a:extLst>
          </p:cNvPr>
          <p:cNvSpPr>
            <a:spLocks noGrp="1"/>
          </p:cNvSpPr>
          <p:nvPr>
            <p:ph type="body" sz="quarter" idx="13" hasCustomPrompt="1"/>
          </p:nvPr>
        </p:nvSpPr>
        <p:spPr>
          <a:xfrm>
            <a:off x="6109694" y="4068392"/>
            <a:ext cx="5580586" cy="2197590"/>
          </a:xfrm>
        </p:spPr>
        <p:txBody>
          <a:bodyPr>
            <a:normAutofit/>
          </a:bodyPr>
          <a:lstStyle>
            <a:lvl1pPr marL="0" indent="0">
              <a:lnSpc>
                <a:spcPts val="2400"/>
              </a:lnSpc>
              <a:buNone/>
              <a:defRPr sz="2800"/>
            </a:lvl1pPr>
            <a:lvl2pPr marL="457200" indent="0">
              <a:lnSpc>
                <a:spcPts val="2400"/>
              </a:lnSpc>
              <a:buNone/>
              <a:defRPr sz="2000"/>
            </a:lvl2pPr>
            <a:lvl3pPr marL="914400" indent="0">
              <a:lnSpc>
                <a:spcPts val="2400"/>
              </a:lnSpc>
              <a:buNone/>
              <a:defRPr sz="2000"/>
            </a:lvl3pPr>
            <a:lvl4pPr marL="1371600" indent="0">
              <a:lnSpc>
                <a:spcPts val="2400"/>
              </a:lnSpc>
              <a:buNone/>
              <a:defRPr sz="2000"/>
            </a:lvl4pPr>
            <a:lvl5pPr marL="1828800" indent="0">
              <a:lnSpc>
                <a:spcPts val="2400"/>
              </a:lnSpc>
              <a:buNone/>
              <a:defRPr sz="2000"/>
            </a:lvl5pPr>
          </a:lstStyle>
          <a:p>
            <a:pPr lvl="0"/>
            <a:r>
              <a:rPr lang="en-US" dirty="0"/>
              <a:t>Click to add text</a:t>
            </a:r>
          </a:p>
        </p:txBody>
      </p:sp>
      <p:pic>
        <p:nvPicPr>
          <p:cNvPr id="7" name="Graphic 6">
            <a:extLst>
              <a:ext uri="{FF2B5EF4-FFF2-40B4-BE49-F238E27FC236}">
                <a16:creationId xmlns:a16="http://schemas.microsoft.com/office/drawing/2014/main" id="{CD18796B-7A45-F026-1306-A9ADE06D8864}"/>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21706"/>
          <a:stretch/>
        </p:blipFill>
        <p:spPr>
          <a:xfrm>
            <a:off x="0" y="0"/>
            <a:ext cx="4661067" cy="6858000"/>
          </a:xfrm>
          <a:prstGeom prst="rect">
            <a:avLst/>
          </a:prstGeom>
        </p:spPr>
      </p:pic>
    </p:spTree>
    <p:extLst>
      <p:ext uri="{BB962C8B-B14F-4D97-AF65-F5344CB8AC3E}">
        <p14:creationId xmlns:p14="http://schemas.microsoft.com/office/powerpoint/2010/main" val="113728745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228600">
              <a:lnSpc>
                <a:spcPct val="100000"/>
              </a:lnSpc>
              <a:spcBef>
                <a:spcPts val="0"/>
              </a:spcBef>
              <a:spcAft>
                <a:spcPts val="1200"/>
              </a:spcAft>
              <a:defRPr sz="2000"/>
            </a:lvl4pPr>
            <a:lvl5pPr marL="1143000">
              <a:lnSpc>
                <a:spcPct val="100000"/>
              </a:lnSpc>
              <a:spcBef>
                <a:spcPts val="0"/>
              </a:spcBef>
              <a:spcAft>
                <a:spcPts val="1200"/>
              </a:spcAft>
              <a:defRPr sz="2000"/>
            </a:lvl5pPr>
            <a:lvl6pPr marL="1600200">
              <a:defRPr/>
            </a:lvl6pPr>
          </a:lstStyle>
          <a:p>
            <a:pPr lvl="0"/>
            <a:r>
              <a:rPr lang="en-US" dirty="0"/>
              <a:t>Click to add content</a:t>
            </a:r>
          </a:p>
          <a:p>
            <a:pPr lvl="1"/>
            <a:r>
              <a:rPr lang="en-US" dirty="0"/>
              <a:t>Second level</a:t>
            </a:r>
          </a:p>
          <a:p>
            <a:pPr lvl="2"/>
            <a:r>
              <a:rPr lang="en-US" dirty="0"/>
              <a:t>Third level</a:t>
            </a:r>
          </a:p>
          <a:p>
            <a:pPr lvl="4"/>
            <a:r>
              <a:rPr lang="en-US" dirty="0"/>
              <a:t>Fourth level</a:t>
            </a:r>
          </a:p>
          <a:p>
            <a:pPr lvl="5"/>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6410644"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75959521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3144837" cy="3687763"/>
          </a:xfrm>
        </p:spPr>
        <p:txBody>
          <a:bodyPr>
            <a:normAutofit/>
          </a:bodyPr>
          <a:lstStyle>
            <a:lvl1pPr marL="320040" indent="-320040">
              <a:lnSpc>
                <a:spcPct val="100000"/>
              </a:lnSpc>
              <a:spcBef>
                <a:spcPts val="0"/>
              </a:spcBef>
              <a:spcAft>
                <a:spcPts val="1200"/>
              </a:spcAft>
              <a:buFont typeface="+mj-lt"/>
              <a:buAutoNum type="arabicPeriod"/>
              <a:defRPr sz="2000"/>
            </a:lvl1pPr>
            <a:lvl2pPr marL="685800" indent="-320040">
              <a:lnSpc>
                <a:spcPct val="100000"/>
              </a:lnSpc>
              <a:spcBef>
                <a:spcPts val="0"/>
              </a:spcBef>
              <a:spcAft>
                <a:spcPts val="1200"/>
              </a:spcAft>
              <a:buFont typeface="+mj-lt"/>
              <a:buAutoNum type="alphaLcPeriod"/>
              <a:defRPr sz="2000"/>
            </a:lvl2pPr>
            <a:lvl3pPr marL="1143000" indent="-320040">
              <a:lnSpc>
                <a:spcPct val="100000"/>
              </a:lnSpc>
              <a:spcBef>
                <a:spcPts val="0"/>
              </a:spcBef>
              <a:spcAft>
                <a:spcPts val="1200"/>
              </a:spcAft>
              <a:buFont typeface="+mj-lt"/>
              <a:buAutoNum type="arabicParenR"/>
              <a:defRPr sz="2000"/>
            </a:lvl3pPr>
            <a:lvl4pPr marL="1600200" indent="-320040">
              <a:lnSpc>
                <a:spcPct val="100000"/>
              </a:lnSpc>
              <a:spcBef>
                <a:spcPts val="0"/>
              </a:spcBef>
              <a:spcAft>
                <a:spcPts val="1200"/>
              </a:spcAft>
              <a:buFont typeface="+mj-lt"/>
              <a:buAutoNum type="alphaLcParenR"/>
              <a:defRPr sz="2000"/>
            </a:lvl4pPr>
            <a:lvl5pPr marL="2057400" indent="-320040">
              <a:lnSpc>
                <a:spcPct val="100000"/>
              </a:lnSpc>
              <a:spcBef>
                <a:spcPts val="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4556760" y="2073275"/>
            <a:ext cx="6192838"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4282430937"/>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Content and Imag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5815B7-4DEA-0E4D-6E8B-EDAD6559AF21}"/>
              </a:ext>
              <a:ext uri="{C183D7F6-B498-43B3-948B-1728B52AA6E4}">
                <adec:decorative xmlns:adec="http://schemas.microsoft.com/office/drawing/2017/decorative" val="1"/>
              </a:ext>
            </a:extLst>
          </p:cNvPr>
          <p:cNvSpPr/>
          <p:nvPr userDrawn="1"/>
        </p:nvSpPr>
        <p:spPr>
          <a:xfrm>
            <a:off x="0" y="6593303"/>
            <a:ext cx="2182090" cy="27432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D1046054-0FA9-558E-22C0-007C8D3DAFD0}"/>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21367" t="32063" r="19367" b="20417"/>
          <a:stretch/>
        </p:blipFill>
        <p:spPr>
          <a:xfrm>
            <a:off x="4977245" y="0"/>
            <a:ext cx="7214755" cy="143907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87880"/>
            <a:ext cx="10210800" cy="1954692"/>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2179320" y="4094802"/>
            <a:ext cx="10027919" cy="2468880"/>
          </a:xfrm>
        </p:spPr>
        <p:txBody>
          <a:bodyPr>
            <a:norm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19484763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8"/>
        <p:cNvGrpSpPr/>
        <p:nvPr/>
      </p:nvGrpSpPr>
      <p:grpSpPr>
        <a:xfrm>
          <a:off x="0" y="0"/>
          <a:ext cx="0" cy="0"/>
          <a:chOff x="0" y="0"/>
          <a:chExt cx="0" cy="0"/>
        </a:xfrm>
      </p:grpSpPr>
      <p:sp>
        <p:nvSpPr>
          <p:cNvPr id="9" name="Google Shape;9;p2"/>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ctrTitle"/>
          </p:nvPr>
        </p:nvSpPr>
        <p:spPr>
          <a:xfrm>
            <a:off x="1195033" y="1230317"/>
            <a:ext cx="6170000" cy="3043200"/>
          </a:xfrm>
          <a:prstGeom prst="rect">
            <a:avLst/>
          </a:prstGeom>
        </p:spPr>
        <p:txBody>
          <a:bodyPr spcFirstLastPara="1" wrap="square" lIns="91425" tIns="91425" rIns="91425" bIns="91425" anchor="t" anchorCtr="0">
            <a:noAutofit/>
          </a:bodyPr>
          <a:lstStyle>
            <a:lvl1pPr lvl="0">
              <a:lnSpc>
                <a:spcPct val="80000"/>
              </a:lnSpc>
              <a:spcBef>
                <a:spcPts val="0"/>
              </a:spcBef>
              <a:spcAft>
                <a:spcPts val="0"/>
              </a:spcAft>
              <a:buClr>
                <a:srgbClr val="191919"/>
              </a:buClr>
              <a:buSzPts val="5200"/>
              <a:buNone/>
              <a:defRPr sz="6000"/>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1" name="Google Shape;11;p2"/>
          <p:cNvSpPr txBox="1">
            <a:spLocks noGrp="1"/>
          </p:cNvSpPr>
          <p:nvPr>
            <p:ph type="subTitle" idx="1"/>
          </p:nvPr>
        </p:nvSpPr>
        <p:spPr>
          <a:xfrm>
            <a:off x="1195033" y="4843384"/>
            <a:ext cx="5827200" cy="556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2133">
                <a:solidFill>
                  <a:schemeClr val="dk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178323943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26920"/>
            <a:ext cx="3017520" cy="3901758"/>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0821CE3F-B178-0F88-575A-C8CB5D40EB0F}"/>
              </a:ext>
            </a:extLst>
          </p:cNvPr>
          <p:cNvSpPr>
            <a:spLocks noGrp="1"/>
          </p:cNvSpPr>
          <p:nvPr>
            <p:ph sz="quarter" idx="13" hasCustomPrompt="1"/>
          </p:nvPr>
        </p:nvSpPr>
        <p:spPr>
          <a:xfrm>
            <a:off x="4525963" y="2026603"/>
            <a:ext cx="6766877" cy="3902075"/>
          </a:xfrm>
        </p:spPr>
        <p:txBody>
          <a:bodyPr/>
          <a:lstStyle>
            <a:lvl1pPr>
              <a:spcBef>
                <a:spcPts val="0"/>
              </a:spcBef>
              <a:spcAft>
                <a:spcPts val="1200"/>
              </a:spcAft>
              <a:defRPr/>
            </a:lvl1pPr>
            <a:lvl2pPr>
              <a:spcBef>
                <a:spcPts val="0"/>
              </a:spcBef>
              <a:spcAft>
                <a:spcPts val="600"/>
              </a:spcAft>
              <a:defRPr/>
            </a:lvl2pPr>
            <a:lvl3pPr>
              <a:spcBef>
                <a:spcPts val="0"/>
              </a:spcBef>
              <a:spcAft>
                <a:spcPts val="600"/>
              </a:spcAft>
              <a:defRPr/>
            </a:lvl3pPr>
            <a:lvl4pPr>
              <a:spcBef>
                <a:spcPts val="0"/>
              </a:spcBef>
              <a:spcAft>
                <a:spcPts val="600"/>
              </a:spcAft>
              <a:defRPr sz="2000"/>
            </a:lvl4pPr>
            <a:lvl5pPr>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21353319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Summary 1">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06404F0-C6D6-98DF-5397-EF0F68B0140E}"/>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9256" t="-150" r="58720" b="30269"/>
          <a:stretch/>
        </p:blipFill>
        <p:spPr>
          <a:xfrm>
            <a:off x="8972551" y="5081287"/>
            <a:ext cx="3219450" cy="1776714"/>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58669"/>
            <a:ext cx="6192838" cy="3687763"/>
          </a:xfrm>
        </p:spPr>
        <p:txBody>
          <a:bodyPr>
            <a:normAutofit/>
          </a:bodyPr>
          <a:lstStyle>
            <a:lvl1pPr marL="228600" indent="-228600">
              <a:lnSpc>
                <a:spcPct val="100000"/>
              </a:lnSpc>
              <a:spcBef>
                <a:spcPts val="0"/>
              </a:spcBef>
              <a:spcAft>
                <a:spcPts val="600"/>
              </a:spcAft>
              <a:buFont typeface="Arial" panose="020B0604020202020204" pitchFamily="34" charset="0"/>
              <a:buChar char="•"/>
              <a:defRPr sz="2000"/>
            </a:lvl1pPr>
            <a:lvl2pPr marL="685800" indent="-228600">
              <a:lnSpc>
                <a:spcPct val="100000"/>
              </a:lnSpc>
              <a:spcBef>
                <a:spcPts val="0"/>
              </a:spcBef>
              <a:spcAft>
                <a:spcPts val="600"/>
              </a:spcAft>
              <a:defRPr sz="2000"/>
            </a:lvl2pPr>
            <a:lvl3pPr marL="1143000" indent="-228600">
              <a:lnSpc>
                <a:spcPct val="100000"/>
              </a:lnSpc>
              <a:spcBef>
                <a:spcPts val="0"/>
              </a:spcBef>
              <a:spcAft>
                <a:spcPts val="600"/>
              </a:spcAft>
              <a:defRPr sz="2000"/>
            </a:lvl3pPr>
            <a:lvl4pPr marL="1600200" indent="-228600">
              <a:lnSpc>
                <a:spcPct val="100000"/>
              </a:lnSpc>
              <a:spcBef>
                <a:spcPts val="0"/>
              </a:spcBef>
              <a:spcAft>
                <a:spcPts val="600"/>
              </a:spcAft>
              <a:defRPr sz="2000"/>
            </a:lvl4pPr>
            <a:lvl5pPr marL="2057400" indent="-228600">
              <a:lnSpc>
                <a:spcPct val="100000"/>
              </a:lnSpc>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295483" y="2058670"/>
            <a:ext cx="3002755" cy="3687763"/>
          </a:xfrm>
        </p:spPr>
        <p:txBody>
          <a:bodyPr>
            <a:normAutofit/>
          </a:bodyPr>
          <a:lstStyle>
            <a:lvl1pPr marL="0" indent="0">
              <a:lnSpc>
                <a:spcPct val="100000"/>
              </a:lnSpc>
              <a:spcBef>
                <a:spcPts val="1000"/>
              </a:spcBef>
              <a:spcAft>
                <a:spcPts val="600"/>
              </a:spcAft>
              <a:buFont typeface="+mj-lt"/>
              <a:buNone/>
              <a:defRPr sz="2000"/>
            </a:lvl1pPr>
            <a:lvl2pPr marL="228600" indent="-228600">
              <a:lnSpc>
                <a:spcPct val="100000"/>
              </a:lnSpc>
              <a:spcBef>
                <a:spcPts val="1000"/>
              </a:spcBef>
              <a:spcAft>
                <a:spcPts val="600"/>
              </a:spcAft>
              <a:buFont typeface="+mj-lt"/>
              <a:buNone/>
              <a:defRPr sz="2000"/>
            </a:lvl2pPr>
            <a:lvl3pPr marL="0" indent="0">
              <a:lnSpc>
                <a:spcPct val="100000"/>
              </a:lnSpc>
              <a:spcBef>
                <a:spcPts val="1000"/>
              </a:spcBef>
              <a:spcAft>
                <a:spcPts val="600"/>
              </a:spcAft>
              <a:buFont typeface="+mj-lt"/>
              <a:buNone/>
              <a:defRPr sz="2000"/>
            </a:lvl3pPr>
            <a:lvl4pPr marL="0" indent="0">
              <a:lnSpc>
                <a:spcPct val="100000"/>
              </a:lnSpc>
              <a:spcBef>
                <a:spcPts val="1000"/>
              </a:spcBef>
              <a:spcAft>
                <a:spcPts val="600"/>
              </a:spcAft>
              <a:buFont typeface="+mj-lt"/>
              <a:buNone/>
              <a:defRPr sz="2000"/>
            </a:lvl4pPr>
            <a:lvl5pPr marL="0" indent="0">
              <a:lnSpc>
                <a:spcPct val="100000"/>
              </a:lnSpc>
              <a:spcBef>
                <a:spcPts val="1000"/>
              </a:spcBef>
              <a:spcAft>
                <a:spcPts val="600"/>
              </a:spcAft>
              <a:buFont typeface="+mj-lt"/>
              <a:buNone/>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17222038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43429"/>
            <a:ext cx="10405174" cy="3925467"/>
          </a:xfrm>
        </p:spPr>
        <p:txBody>
          <a:bodyP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500"/>
              </a:spcBef>
              <a:spcAft>
                <a:spcPts val="600"/>
              </a:spcAft>
              <a:defRPr sz="2000"/>
            </a:lvl2pPr>
            <a:lvl3pPr marL="1143000" indent="-228600">
              <a:lnSpc>
                <a:spcPct val="100000"/>
              </a:lnSpc>
              <a:spcBef>
                <a:spcPts val="500"/>
              </a:spcBef>
              <a:spcAft>
                <a:spcPts val="600"/>
              </a:spcAft>
              <a:defRPr sz="2000"/>
            </a:lvl3pPr>
            <a:lvl4pPr marL="1600200" indent="-228600">
              <a:lnSpc>
                <a:spcPct val="100000"/>
              </a:lnSpc>
              <a:spcBef>
                <a:spcPts val="500"/>
              </a:spcBef>
              <a:spcAft>
                <a:spcPts val="600"/>
              </a:spcAft>
              <a:defRPr sz="2000"/>
            </a:lvl4pPr>
            <a:lvl5pPr marL="2057400" indent="-228600">
              <a:lnSpc>
                <a:spcPct val="100000"/>
              </a:lnSpc>
              <a:spcBef>
                <a:spcPts val="50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77697019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5F4A3D2-0CBC-CF43-C14A-141B19AE6711}"/>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3433" t="-5525" r="24023" b="11733"/>
          <a:stretch/>
        </p:blipFill>
        <p:spPr>
          <a:xfrm>
            <a:off x="4478101" y="0"/>
            <a:ext cx="7713899" cy="685800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11352" y="505016"/>
            <a:ext cx="5775656" cy="3284932"/>
          </a:xfrm>
        </p:spPr>
        <p:txBody>
          <a:bodyPr anchor="b">
            <a:normAutofit/>
          </a:bodyPr>
          <a:lstStyle>
            <a:lvl1pPr>
              <a:defRPr sz="40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911353" y="4006024"/>
            <a:ext cx="5794248" cy="2346960"/>
          </a:xfrm>
        </p:spPr>
        <p:txBody>
          <a:bodyPr>
            <a:normAutofit/>
          </a:bodyPr>
          <a:lstStyle>
            <a:lvl1pPr marL="0" indent="0">
              <a:lnSpc>
                <a:spcPts val="2400"/>
              </a:lnSpc>
              <a:spcBef>
                <a:spcPts val="0"/>
              </a:spcBef>
              <a:spcAft>
                <a:spcPts val="1200"/>
              </a:spcAft>
              <a:buFont typeface="Arial" panose="020B0604020202020204" pitchFamily="34" charset="0"/>
              <a:buNone/>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Tree>
    <p:extLst>
      <p:ext uri="{BB962C8B-B14F-4D97-AF65-F5344CB8AC3E}">
        <p14:creationId xmlns:p14="http://schemas.microsoft.com/office/powerpoint/2010/main" val="48689061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3D039-0A18-4031-8A63-D83666B066F6}"/>
              </a:ext>
            </a:extLst>
          </p:cNvPr>
          <p:cNvSpPr>
            <a:spLocks noGrp="1"/>
          </p:cNvSpPr>
          <p:nvPr>
            <p:ph type="title" hasCustomPrompt="1"/>
          </p:nvPr>
        </p:nvSpPr>
        <p:spPr>
          <a:xfrm>
            <a:off x="831850" y="4672584"/>
            <a:ext cx="10515600" cy="1299411"/>
          </a:xfrm>
        </p:spPr>
        <p:txBody>
          <a:bodyPr anchor="b">
            <a:normAutofit/>
          </a:bodyPr>
          <a:lstStyle>
            <a:lvl1pPr>
              <a:defRPr sz="4000"/>
            </a:lvl1pPr>
          </a:lstStyle>
          <a:p>
            <a:r>
              <a:rPr lang="en-US" dirty="0"/>
              <a:t>Click to add title</a:t>
            </a:r>
          </a:p>
        </p:txBody>
      </p:sp>
      <p:grpSp>
        <p:nvGrpSpPr>
          <p:cNvPr id="815" name="Group 814">
            <a:extLst>
              <a:ext uri="{FF2B5EF4-FFF2-40B4-BE49-F238E27FC236}">
                <a16:creationId xmlns:a16="http://schemas.microsoft.com/office/drawing/2014/main" id="{98F70650-8E48-1844-382B-91FBA9C8DD1F}"/>
              </a:ext>
              <a:ext uri="{C183D7F6-B498-43B3-948B-1728B52AA6E4}">
                <adec:decorative xmlns:adec="http://schemas.microsoft.com/office/drawing/2017/decorative" val="1"/>
              </a:ext>
            </a:extLst>
          </p:cNvPr>
          <p:cNvGrpSpPr/>
          <p:nvPr userDrawn="1"/>
        </p:nvGrpSpPr>
        <p:grpSpPr>
          <a:xfrm>
            <a:off x="5716" y="-50037"/>
            <a:ext cx="12186031" cy="3025624"/>
            <a:chOff x="5716" y="-50037"/>
            <a:chExt cx="12186031" cy="3025624"/>
          </a:xfrm>
        </p:grpSpPr>
        <p:sp>
          <p:nvSpPr>
            <p:cNvPr id="12" name="Freeform: Shape 11">
              <a:extLst>
                <a:ext uri="{FF2B5EF4-FFF2-40B4-BE49-F238E27FC236}">
                  <a16:creationId xmlns:a16="http://schemas.microsoft.com/office/drawing/2014/main" id="{696CB0C7-73C9-4B92-88CA-FE7D026ED481}"/>
                </a:ext>
              </a:extLst>
            </p:cNvPr>
            <p:cNvSpPr/>
            <p:nvPr/>
          </p:nvSpPr>
          <p:spPr>
            <a:xfrm>
              <a:off x="9865435" y="2327548"/>
              <a:ext cx="952261" cy="268535"/>
            </a:xfrm>
            <a:custGeom>
              <a:avLst/>
              <a:gdLst>
                <a:gd name="connsiteX0" fmla="*/ 952262 w 952261"/>
                <a:gd name="connsiteY0" fmla="*/ 268535 h 268535"/>
                <a:gd name="connsiteX1" fmla="*/ 475750 w 952261"/>
                <a:gd name="connsiteY1" fmla="*/ 116175 h 268535"/>
                <a:gd name="connsiteX2" fmla="*/ 162900 w 952261"/>
                <a:gd name="connsiteY2" fmla="*/ 21711 h 268535"/>
                <a:gd name="connsiteX3" fmla="*/ 159345 w 952261"/>
                <a:gd name="connsiteY3" fmla="*/ 16506 h 268535"/>
                <a:gd name="connsiteX4" fmla="*/ 0 w 952261"/>
                <a:gd name="connsiteY4" fmla="*/ 0 h 268535"/>
                <a:gd name="connsiteX5" fmla="*/ 133698 w 952261"/>
                <a:gd name="connsiteY5" fmla="*/ 38090 h 268535"/>
                <a:gd name="connsiteX6" fmla="*/ 133698 w 952261"/>
                <a:gd name="connsiteY6" fmla="*/ 38090 h 268535"/>
                <a:gd name="connsiteX7" fmla="*/ 134587 w 952261"/>
                <a:gd name="connsiteY7" fmla="*/ 38090 h 268535"/>
                <a:gd name="connsiteX8" fmla="*/ 135475 w 952261"/>
                <a:gd name="connsiteY8" fmla="*/ 38725 h 268535"/>
                <a:gd name="connsiteX9" fmla="*/ 135475 w 952261"/>
                <a:gd name="connsiteY9" fmla="*/ 38725 h 268535"/>
                <a:gd name="connsiteX10" fmla="*/ 135475 w 952261"/>
                <a:gd name="connsiteY10" fmla="*/ 38725 h 268535"/>
                <a:gd name="connsiteX11" fmla="*/ 135475 w 952261"/>
                <a:gd name="connsiteY11" fmla="*/ 39614 h 268535"/>
                <a:gd name="connsiteX12" fmla="*/ 135475 w 952261"/>
                <a:gd name="connsiteY12" fmla="*/ 40503 h 268535"/>
                <a:gd name="connsiteX13" fmla="*/ 135475 w 952261"/>
                <a:gd name="connsiteY13" fmla="*/ 41391 h 268535"/>
                <a:gd name="connsiteX14" fmla="*/ 135475 w 952261"/>
                <a:gd name="connsiteY14" fmla="*/ 42407 h 268535"/>
                <a:gd name="connsiteX15" fmla="*/ 135475 w 952261"/>
                <a:gd name="connsiteY15" fmla="*/ 42407 h 26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261" h="268535">
                  <a:moveTo>
                    <a:pt x="952262" y="268535"/>
                  </a:moveTo>
                  <a:lnTo>
                    <a:pt x="475750" y="116175"/>
                  </a:lnTo>
                  <a:lnTo>
                    <a:pt x="162900" y="21711"/>
                  </a:lnTo>
                  <a:cubicBezTo>
                    <a:pt x="160628" y="21051"/>
                    <a:pt x="159130" y="18867"/>
                    <a:pt x="159345" y="16506"/>
                  </a:cubicBezTo>
                  <a:lnTo>
                    <a:pt x="0" y="0"/>
                  </a:lnTo>
                  <a:lnTo>
                    <a:pt x="133698" y="38090"/>
                  </a:lnTo>
                  <a:lnTo>
                    <a:pt x="133698" y="38090"/>
                  </a:lnTo>
                  <a:lnTo>
                    <a:pt x="134587" y="38090"/>
                  </a:lnTo>
                  <a:lnTo>
                    <a:pt x="135475" y="38725"/>
                  </a:lnTo>
                  <a:lnTo>
                    <a:pt x="135475" y="38725"/>
                  </a:lnTo>
                  <a:lnTo>
                    <a:pt x="135475" y="38725"/>
                  </a:lnTo>
                  <a:cubicBezTo>
                    <a:pt x="135500" y="39017"/>
                    <a:pt x="135500" y="39322"/>
                    <a:pt x="135475" y="39614"/>
                  </a:cubicBezTo>
                  <a:cubicBezTo>
                    <a:pt x="135526" y="39906"/>
                    <a:pt x="135526" y="40210"/>
                    <a:pt x="135475" y="40503"/>
                  </a:cubicBezTo>
                  <a:cubicBezTo>
                    <a:pt x="135538" y="40795"/>
                    <a:pt x="135538" y="41099"/>
                    <a:pt x="135475" y="41391"/>
                  </a:cubicBezTo>
                  <a:cubicBezTo>
                    <a:pt x="135538" y="41722"/>
                    <a:pt x="135538" y="42077"/>
                    <a:pt x="135475" y="42407"/>
                  </a:cubicBezTo>
                  <a:lnTo>
                    <a:pt x="135475" y="42407"/>
                  </a:lnTo>
                  <a:close/>
                </a:path>
              </a:pathLst>
            </a:custGeom>
            <a:noFill/>
            <a:ln w="1269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00EB8F1C-0D8E-4E0F-BD64-E9093BCEC615}"/>
                </a:ext>
              </a:extLst>
            </p:cNvPr>
            <p:cNvSpPr/>
            <p:nvPr/>
          </p:nvSpPr>
          <p:spPr>
            <a:xfrm>
              <a:off x="8614163" y="1807872"/>
              <a:ext cx="51549" cy="49897"/>
            </a:xfrm>
            <a:custGeom>
              <a:avLst/>
              <a:gdLst>
                <a:gd name="connsiteX0" fmla="*/ 48502 w 51549"/>
                <a:gd name="connsiteY0" fmla="*/ 9142 h 49897"/>
                <a:gd name="connsiteX1" fmla="*/ 48502 w 51549"/>
                <a:gd name="connsiteY1" fmla="*/ 9142 h 49897"/>
                <a:gd name="connsiteX2" fmla="*/ 49518 w 51549"/>
                <a:gd name="connsiteY2" fmla="*/ 9142 h 49897"/>
                <a:gd name="connsiteX3" fmla="*/ 50660 w 51549"/>
                <a:gd name="connsiteY3" fmla="*/ 9142 h 49897"/>
                <a:gd name="connsiteX4" fmla="*/ 51549 w 51549"/>
                <a:gd name="connsiteY4" fmla="*/ 9142 h 49897"/>
                <a:gd name="connsiteX5" fmla="*/ 51549 w 51549"/>
                <a:gd name="connsiteY5" fmla="*/ 635 h 49897"/>
                <a:gd name="connsiteX6" fmla="*/ 51549 w 51549"/>
                <a:gd name="connsiteY6" fmla="*/ 635 h 49897"/>
                <a:gd name="connsiteX7" fmla="*/ 49771 w 51549"/>
                <a:gd name="connsiteY7" fmla="*/ 635 h 49897"/>
                <a:gd name="connsiteX8" fmla="*/ 47613 w 51549"/>
                <a:gd name="connsiteY8" fmla="*/ 0 h 49897"/>
                <a:gd name="connsiteX9" fmla="*/ 0 w 51549"/>
                <a:gd name="connsiteY9" fmla="*/ 49898 h 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49" h="49897">
                  <a:moveTo>
                    <a:pt x="48502" y="9142"/>
                  </a:moveTo>
                  <a:lnTo>
                    <a:pt x="48502" y="9142"/>
                  </a:lnTo>
                  <a:lnTo>
                    <a:pt x="49518" y="9142"/>
                  </a:lnTo>
                  <a:lnTo>
                    <a:pt x="50660" y="9142"/>
                  </a:lnTo>
                  <a:lnTo>
                    <a:pt x="51549" y="9142"/>
                  </a:lnTo>
                  <a:lnTo>
                    <a:pt x="51549" y="635"/>
                  </a:lnTo>
                  <a:lnTo>
                    <a:pt x="51549" y="635"/>
                  </a:lnTo>
                  <a:cubicBezTo>
                    <a:pt x="50965" y="762"/>
                    <a:pt x="50356" y="762"/>
                    <a:pt x="49771" y="635"/>
                  </a:cubicBezTo>
                  <a:lnTo>
                    <a:pt x="47613" y="0"/>
                  </a:lnTo>
                  <a:lnTo>
                    <a:pt x="0" y="49898"/>
                  </a:lnTo>
                  <a:close/>
                </a:path>
              </a:pathLst>
            </a:custGeom>
            <a:noFill/>
            <a:ln w="12690"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594D8640-E626-45FA-B2CF-0222166C2F42}"/>
                </a:ext>
              </a:extLst>
            </p:cNvPr>
            <p:cNvSpPr/>
            <p:nvPr/>
          </p:nvSpPr>
          <p:spPr>
            <a:xfrm>
              <a:off x="6092192" y="292266"/>
              <a:ext cx="3458361" cy="1058651"/>
            </a:xfrm>
            <a:custGeom>
              <a:avLst/>
              <a:gdLst>
                <a:gd name="connsiteX0" fmla="*/ 3121388 w 3458361"/>
                <a:gd name="connsiteY0" fmla="*/ 956951 h 1058651"/>
                <a:gd name="connsiteX1" fmla="*/ 3121388 w 3458361"/>
                <a:gd name="connsiteY1" fmla="*/ 956951 h 1058651"/>
                <a:gd name="connsiteX2" fmla="*/ 3120245 w 3458361"/>
                <a:gd name="connsiteY2" fmla="*/ 956316 h 1058651"/>
                <a:gd name="connsiteX3" fmla="*/ 3119483 w 3458361"/>
                <a:gd name="connsiteY3" fmla="*/ 956316 h 1058651"/>
                <a:gd name="connsiteX4" fmla="*/ 3119483 w 3458361"/>
                <a:gd name="connsiteY4" fmla="*/ 955554 h 1058651"/>
                <a:gd name="connsiteX5" fmla="*/ 3119483 w 3458361"/>
                <a:gd name="connsiteY5" fmla="*/ 954792 h 1058651"/>
                <a:gd name="connsiteX6" fmla="*/ 3119483 w 3458361"/>
                <a:gd name="connsiteY6" fmla="*/ 953903 h 1058651"/>
                <a:gd name="connsiteX7" fmla="*/ 3119483 w 3458361"/>
                <a:gd name="connsiteY7" fmla="*/ 952888 h 1058651"/>
                <a:gd name="connsiteX8" fmla="*/ 3119483 w 3458361"/>
                <a:gd name="connsiteY8" fmla="*/ 952888 h 1058651"/>
                <a:gd name="connsiteX9" fmla="*/ 3119483 w 3458361"/>
                <a:gd name="connsiteY9" fmla="*/ 331384 h 1058651"/>
                <a:gd name="connsiteX10" fmla="*/ 3119483 w 3458361"/>
                <a:gd name="connsiteY10" fmla="*/ 331384 h 1058651"/>
                <a:gd name="connsiteX11" fmla="*/ 3119483 w 3458361"/>
                <a:gd name="connsiteY11" fmla="*/ 330495 h 1058651"/>
                <a:gd name="connsiteX12" fmla="*/ 3119483 w 3458361"/>
                <a:gd name="connsiteY12" fmla="*/ 330495 h 1058651"/>
                <a:gd name="connsiteX13" fmla="*/ 3119483 w 3458361"/>
                <a:gd name="connsiteY13" fmla="*/ 330495 h 1058651"/>
                <a:gd name="connsiteX14" fmla="*/ 3119483 w 3458361"/>
                <a:gd name="connsiteY14" fmla="*/ 330495 h 1058651"/>
                <a:gd name="connsiteX15" fmla="*/ 3119483 w 3458361"/>
                <a:gd name="connsiteY15" fmla="*/ 329733 h 1058651"/>
                <a:gd name="connsiteX16" fmla="*/ 3119483 w 3458361"/>
                <a:gd name="connsiteY16" fmla="*/ 329733 h 1058651"/>
                <a:gd name="connsiteX17" fmla="*/ 3238579 w 3458361"/>
                <a:gd name="connsiteY17" fmla="*/ 232604 h 1058651"/>
                <a:gd name="connsiteX18" fmla="*/ 2857675 w 3458361"/>
                <a:gd name="connsiteY18" fmla="*/ 117699 h 1058651"/>
                <a:gd name="connsiteX19" fmla="*/ 2857675 w 3458361"/>
                <a:gd name="connsiteY19" fmla="*/ 565638 h 1058651"/>
                <a:gd name="connsiteX20" fmla="*/ 2857675 w 3458361"/>
                <a:gd name="connsiteY20" fmla="*/ 565638 h 1058651"/>
                <a:gd name="connsiteX21" fmla="*/ 2857675 w 3458361"/>
                <a:gd name="connsiteY21" fmla="*/ 566781 h 1058651"/>
                <a:gd name="connsiteX22" fmla="*/ 2857675 w 3458361"/>
                <a:gd name="connsiteY22" fmla="*/ 567543 h 1058651"/>
                <a:gd name="connsiteX23" fmla="*/ 2857675 w 3458361"/>
                <a:gd name="connsiteY23" fmla="*/ 567543 h 1058651"/>
                <a:gd name="connsiteX24" fmla="*/ 2856913 w 3458361"/>
                <a:gd name="connsiteY24" fmla="*/ 568432 h 1058651"/>
                <a:gd name="connsiteX25" fmla="*/ 2856913 w 3458361"/>
                <a:gd name="connsiteY25" fmla="*/ 568432 h 1058651"/>
                <a:gd name="connsiteX26" fmla="*/ 2602976 w 3458361"/>
                <a:gd name="connsiteY26" fmla="*/ 774753 h 1058651"/>
                <a:gd name="connsiteX27" fmla="*/ 2602976 w 3458361"/>
                <a:gd name="connsiteY27" fmla="*/ 774753 h 1058651"/>
                <a:gd name="connsiteX28" fmla="*/ 2602976 w 3458361"/>
                <a:gd name="connsiteY28" fmla="*/ 774753 h 1058651"/>
                <a:gd name="connsiteX29" fmla="*/ 2600056 w 3458361"/>
                <a:gd name="connsiteY29" fmla="*/ 775642 h 1058651"/>
                <a:gd name="connsiteX30" fmla="*/ 2598406 w 3458361"/>
                <a:gd name="connsiteY30" fmla="*/ 775642 h 1058651"/>
                <a:gd name="connsiteX31" fmla="*/ 28060 w 3458361"/>
                <a:gd name="connsiteY31" fmla="*/ 0 h 1058651"/>
                <a:gd name="connsiteX32" fmla="*/ 28060 w 3458361"/>
                <a:gd name="connsiteY32" fmla="*/ 0 h 1058651"/>
                <a:gd name="connsiteX33" fmla="*/ 28949 w 3458361"/>
                <a:gd name="connsiteY33" fmla="*/ 0 h 1058651"/>
                <a:gd name="connsiteX34" fmla="*/ 28949 w 3458361"/>
                <a:gd name="connsiteY34" fmla="*/ 0 h 1058651"/>
                <a:gd name="connsiteX35" fmla="*/ 28949 w 3458361"/>
                <a:gd name="connsiteY35" fmla="*/ 0 h 1058651"/>
                <a:gd name="connsiteX36" fmla="*/ 28949 w 3458361"/>
                <a:gd name="connsiteY36" fmla="*/ 0 h 1058651"/>
                <a:gd name="connsiteX37" fmla="*/ 28949 w 3458361"/>
                <a:gd name="connsiteY37" fmla="*/ 762 h 1058651"/>
                <a:gd name="connsiteX38" fmla="*/ 28949 w 3458361"/>
                <a:gd name="connsiteY38" fmla="*/ 762 h 1058651"/>
                <a:gd name="connsiteX39" fmla="*/ 28949 w 3458361"/>
                <a:gd name="connsiteY39" fmla="*/ 1524 h 1058651"/>
                <a:gd name="connsiteX40" fmla="*/ 28949 w 3458361"/>
                <a:gd name="connsiteY40" fmla="*/ 2412 h 1058651"/>
                <a:gd name="connsiteX41" fmla="*/ 28949 w 3458361"/>
                <a:gd name="connsiteY41" fmla="*/ 2412 h 1058651"/>
                <a:gd name="connsiteX42" fmla="*/ 28949 w 3458361"/>
                <a:gd name="connsiteY42" fmla="*/ 623408 h 1058651"/>
                <a:gd name="connsiteX43" fmla="*/ 28949 w 3458361"/>
                <a:gd name="connsiteY43" fmla="*/ 623408 h 1058651"/>
                <a:gd name="connsiteX44" fmla="*/ 28949 w 3458361"/>
                <a:gd name="connsiteY44" fmla="*/ 624424 h 1058651"/>
                <a:gd name="connsiteX45" fmla="*/ 28949 w 3458361"/>
                <a:gd name="connsiteY45" fmla="*/ 625186 h 1058651"/>
                <a:gd name="connsiteX46" fmla="*/ 28314 w 3458361"/>
                <a:gd name="connsiteY46" fmla="*/ 625948 h 1058651"/>
                <a:gd name="connsiteX47" fmla="*/ 27679 w 3458361"/>
                <a:gd name="connsiteY47" fmla="*/ 626836 h 1058651"/>
                <a:gd name="connsiteX48" fmla="*/ 27679 w 3458361"/>
                <a:gd name="connsiteY48" fmla="*/ 626836 h 1058651"/>
                <a:gd name="connsiteX49" fmla="*/ 0 w 3458361"/>
                <a:gd name="connsiteY49" fmla="*/ 649563 h 1058651"/>
                <a:gd name="connsiteX50" fmla="*/ 955309 w 3458361"/>
                <a:gd name="connsiteY50" fmla="*/ 747582 h 1058651"/>
                <a:gd name="connsiteX51" fmla="*/ 955309 w 3458361"/>
                <a:gd name="connsiteY51" fmla="*/ 634073 h 1058651"/>
                <a:gd name="connsiteX52" fmla="*/ 955309 w 3458361"/>
                <a:gd name="connsiteY52" fmla="*/ 633439 h 1058651"/>
                <a:gd name="connsiteX53" fmla="*/ 955309 w 3458361"/>
                <a:gd name="connsiteY53" fmla="*/ 632677 h 1058651"/>
                <a:gd name="connsiteX54" fmla="*/ 955309 w 3458361"/>
                <a:gd name="connsiteY54" fmla="*/ 632677 h 1058651"/>
                <a:gd name="connsiteX55" fmla="*/ 955309 w 3458361"/>
                <a:gd name="connsiteY55" fmla="*/ 632677 h 1058651"/>
                <a:gd name="connsiteX56" fmla="*/ 955309 w 3458361"/>
                <a:gd name="connsiteY56" fmla="*/ 631788 h 1058651"/>
                <a:gd name="connsiteX57" fmla="*/ 955309 w 3458361"/>
                <a:gd name="connsiteY57" fmla="*/ 631153 h 1058651"/>
                <a:gd name="connsiteX58" fmla="*/ 955309 w 3458361"/>
                <a:gd name="connsiteY58" fmla="*/ 631153 h 1058651"/>
                <a:gd name="connsiteX59" fmla="*/ 1167473 w 3458361"/>
                <a:gd name="connsiteY59" fmla="*/ 412389 h 1058651"/>
                <a:gd name="connsiteX60" fmla="*/ 1167473 w 3458361"/>
                <a:gd name="connsiteY60" fmla="*/ 412389 h 1058651"/>
                <a:gd name="connsiteX61" fmla="*/ 1167473 w 3458361"/>
                <a:gd name="connsiteY61" fmla="*/ 412389 h 1058651"/>
                <a:gd name="connsiteX62" fmla="*/ 1168362 w 3458361"/>
                <a:gd name="connsiteY62" fmla="*/ 412389 h 1058651"/>
                <a:gd name="connsiteX63" fmla="*/ 1169251 w 3458361"/>
                <a:gd name="connsiteY63" fmla="*/ 412389 h 1058651"/>
                <a:gd name="connsiteX64" fmla="*/ 1170266 w 3458361"/>
                <a:gd name="connsiteY64" fmla="*/ 412389 h 1058651"/>
                <a:gd name="connsiteX65" fmla="*/ 1176107 w 3458361"/>
                <a:gd name="connsiteY65" fmla="*/ 412389 h 1058651"/>
                <a:gd name="connsiteX66" fmla="*/ 1758637 w 3458361"/>
                <a:gd name="connsiteY66" fmla="*/ 545070 h 1058651"/>
                <a:gd name="connsiteX67" fmla="*/ 1758637 w 3458361"/>
                <a:gd name="connsiteY67" fmla="*/ 545070 h 1058651"/>
                <a:gd name="connsiteX68" fmla="*/ 1758637 w 3458361"/>
                <a:gd name="connsiteY68" fmla="*/ 545070 h 1058651"/>
                <a:gd name="connsiteX69" fmla="*/ 1758637 w 3458361"/>
                <a:gd name="connsiteY69" fmla="*/ 545070 h 1058651"/>
                <a:gd name="connsiteX70" fmla="*/ 1759399 w 3458361"/>
                <a:gd name="connsiteY70" fmla="*/ 545070 h 1058651"/>
                <a:gd name="connsiteX71" fmla="*/ 1759399 w 3458361"/>
                <a:gd name="connsiteY71" fmla="*/ 545070 h 1058651"/>
                <a:gd name="connsiteX72" fmla="*/ 1759399 w 3458361"/>
                <a:gd name="connsiteY72" fmla="*/ 545070 h 1058651"/>
                <a:gd name="connsiteX73" fmla="*/ 1759399 w 3458361"/>
                <a:gd name="connsiteY73" fmla="*/ 545070 h 1058651"/>
                <a:gd name="connsiteX74" fmla="*/ 1759399 w 3458361"/>
                <a:gd name="connsiteY74" fmla="*/ 545070 h 1058651"/>
                <a:gd name="connsiteX75" fmla="*/ 1759399 w 3458361"/>
                <a:gd name="connsiteY75" fmla="*/ 545704 h 1058651"/>
                <a:gd name="connsiteX76" fmla="*/ 1759399 w 3458361"/>
                <a:gd name="connsiteY76" fmla="*/ 546466 h 1058651"/>
                <a:gd name="connsiteX77" fmla="*/ 1759399 w 3458361"/>
                <a:gd name="connsiteY77" fmla="*/ 753550 h 1058651"/>
                <a:gd name="connsiteX78" fmla="*/ 1759399 w 3458361"/>
                <a:gd name="connsiteY78" fmla="*/ 753550 h 1058651"/>
                <a:gd name="connsiteX79" fmla="*/ 1759399 w 3458361"/>
                <a:gd name="connsiteY79" fmla="*/ 754692 h 1058651"/>
                <a:gd name="connsiteX80" fmla="*/ 1759399 w 3458361"/>
                <a:gd name="connsiteY80" fmla="*/ 755454 h 1058651"/>
                <a:gd name="connsiteX81" fmla="*/ 1759399 w 3458361"/>
                <a:gd name="connsiteY81" fmla="*/ 756089 h 1058651"/>
                <a:gd name="connsiteX82" fmla="*/ 1758765 w 3458361"/>
                <a:gd name="connsiteY82" fmla="*/ 756978 h 1058651"/>
                <a:gd name="connsiteX83" fmla="*/ 1758765 w 3458361"/>
                <a:gd name="connsiteY83" fmla="*/ 756978 h 1058651"/>
                <a:gd name="connsiteX84" fmla="*/ 1722070 w 3458361"/>
                <a:gd name="connsiteY84" fmla="*/ 792528 h 1058651"/>
                <a:gd name="connsiteX85" fmla="*/ 1722070 w 3458361"/>
                <a:gd name="connsiteY85" fmla="*/ 792528 h 1058651"/>
                <a:gd name="connsiteX86" fmla="*/ 1683345 w 3458361"/>
                <a:gd name="connsiteY86" fmla="*/ 823889 h 1058651"/>
                <a:gd name="connsiteX87" fmla="*/ 2973724 w 3458361"/>
                <a:gd name="connsiteY87" fmla="*/ 956189 h 1058651"/>
                <a:gd name="connsiteX88" fmla="*/ 2974866 w 3458361"/>
                <a:gd name="connsiteY88" fmla="*/ 956189 h 1058651"/>
                <a:gd name="connsiteX89" fmla="*/ 3057904 w 3458361"/>
                <a:gd name="connsiteY89" fmla="*/ 981582 h 1058651"/>
                <a:gd name="connsiteX90" fmla="*/ 3458361 w 3458361"/>
                <a:gd name="connsiteY90" fmla="*/ 1058651 h 10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58361" h="1058651">
                  <a:moveTo>
                    <a:pt x="3121388" y="956951"/>
                  </a:moveTo>
                  <a:lnTo>
                    <a:pt x="3121388" y="956951"/>
                  </a:lnTo>
                  <a:lnTo>
                    <a:pt x="3120245" y="956316"/>
                  </a:lnTo>
                  <a:lnTo>
                    <a:pt x="3119483" y="956316"/>
                  </a:lnTo>
                  <a:lnTo>
                    <a:pt x="3119483" y="955554"/>
                  </a:lnTo>
                  <a:lnTo>
                    <a:pt x="3119483" y="954792"/>
                  </a:lnTo>
                  <a:cubicBezTo>
                    <a:pt x="3119483" y="954792"/>
                    <a:pt x="3119483" y="954158"/>
                    <a:pt x="3119483" y="953903"/>
                  </a:cubicBezTo>
                  <a:cubicBezTo>
                    <a:pt x="3119433" y="953561"/>
                    <a:pt x="3119433" y="953218"/>
                    <a:pt x="3119483" y="952888"/>
                  </a:cubicBezTo>
                  <a:lnTo>
                    <a:pt x="3119483" y="952888"/>
                  </a:lnTo>
                  <a:lnTo>
                    <a:pt x="3119483" y="331384"/>
                  </a:lnTo>
                  <a:lnTo>
                    <a:pt x="3119483" y="331384"/>
                  </a:lnTo>
                  <a:cubicBezTo>
                    <a:pt x="3119483" y="331384"/>
                    <a:pt x="3119483" y="331384"/>
                    <a:pt x="3119483" y="330495"/>
                  </a:cubicBezTo>
                  <a:cubicBezTo>
                    <a:pt x="3119483" y="329607"/>
                    <a:pt x="3119483" y="330495"/>
                    <a:pt x="3119483" y="330495"/>
                  </a:cubicBezTo>
                  <a:lnTo>
                    <a:pt x="3119483" y="330495"/>
                  </a:lnTo>
                  <a:lnTo>
                    <a:pt x="3119483" y="330495"/>
                  </a:lnTo>
                  <a:lnTo>
                    <a:pt x="3119483" y="329733"/>
                  </a:lnTo>
                  <a:lnTo>
                    <a:pt x="3119483" y="329733"/>
                  </a:lnTo>
                  <a:lnTo>
                    <a:pt x="3238579" y="232604"/>
                  </a:lnTo>
                  <a:lnTo>
                    <a:pt x="2857675" y="117699"/>
                  </a:lnTo>
                  <a:lnTo>
                    <a:pt x="2857675" y="565638"/>
                  </a:lnTo>
                  <a:lnTo>
                    <a:pt x="2857675" y="565638"/>
                  </a:lnTo>
                  <a:cubicBezTo>
                    <a:pt x="2857738" y="566019"/>
                    <a:pt x="2857738" y="566400"/>
                    <a:pt x="2857675" y="566781"/>
                  </a:cubicBezTo>
                  <a:cubicBezTo>
                    <a:pt x="2857738" y="567035"/>
                    <a:pt x="2857738" y="567289"/>
                    <a:pt x="2857675" y="567543"/>
                  </a:cubicBezTo>
                  <a:lnTo>
                    <a:pt x="2857675" y="567543"/>
                  </a:lnTo>
                  <a:lnTo>
                    <a:pt x="2856913" y="568432"/>
                  </a:lnTo>
                  <a:lnTo>
                    <a:pt x="2856913" y="568432"/>
                  </a:lnTo>
                  <a:lnTo>
                    <a:pt x="2602976" y="774753"/>
                  </a:lnTo>
                  <a:lnTo>
                    <a:pt x="2602976" y="774753"/>
                  </a:lnTo>
                  <a:lnTo>
                    <a:pt x="2602976" y="774753"/>
                  </a:lnTo>
                  <a:cubicBezTo>
                    <a:pt x="2602100" y="775312"/>
                    <a:pt x="2601097" y="775616"/>
                    <a:pt x="2600056" y="775642"/>
                  </a:cubicBezTo>
                  <a:lnTo>
                    <a:pt x="2598406" y="775642"/>
                  </a:lnTo>
                  <a:lnTo>
                    <a:pt x="28060" y="0"/>
                  </a:lnTo>
                  <a:lnTo>
                    <a:pt x="28060" y="0"/>
                  </a:lnTo>
                  <a:lnTo>
                    <a:pt x="28949" y="0"/>
                  </a:lnTo>
                  <a:lnTo>
                    <a:pt x="28949" y="0"/>
                  </a:lnTo>
                  <a:lnTo>
                    <a:pt x="28949" y="0"/>
                  </a:lnTo>
                  <a:cubicBezTo>
                    <a:pt x="28949" y="0"/>
                    <a:pt x="28949" y="0"/>
                    <a:pt x="28949" y="0"/>
                  </a:cubicBezTo>
                  <a:cubicBezTo>
                    <a:pt x="28987" y="254"/>
                    <a:pt x="28987" y="508"/>
                    <a:pt x="28949" y="762"/>
                  </a:cubicBezTo>
                  <a:lnTo>
                    <a:pt x="28949" y="762"/>
                  </a:lnTo>
                  <a:lnTo>
                    <a:pt x="28949" y="1524"/>
                  </a:lnTo>
                  <a:cubicBezTo>
                    <a:pt x="28949" y="1524"/>
                    <a:pt x="28949" y="1524"/>
                    <a:pt x="28949" y="2412"/>
                  </a:cubicBezTo>
                  <a:lnTo>
                    <a:pt x="28949" y="2412"/>
                  </a:lnTo>
                  <a:lnTo>
                    <a:pt x="28949" y="623408"/>
                  </a:lnTo>
                  <a:lnTo>
                    <a:pt x="28949" y="623408"/>
                  </a:lnTo>
                  <a:cubicBezTo>
                    <a:pt x="29025" y="623738"/>
                    <a:pt x="29025" y="624094"/>
                    <a:pt x="28949" y="624424"/>
                  </a:cubicBezTo>
                  <a:cubicBezTo>
                    <a:pt x="28949" y="624424"/>
                    <a:pt x="28949" y="624424"/>
                    <a:pt x="28949" y="625186"/>
                  </a:cubicBezTo>
                  <a:lnTo>
                    <a:pt x="28314" y="625948"/>
                  </a:lnTo>
                  <a:lnTo>
                    <a:pt x="27679" y="626836"/>
                  </a:lnTo>
                  <a:lnTo>
                    <a:pt x="27679" y="626836"/>
                  </a:lnTo>
                  <a:lnTo>
                    <a:pt x="0" y="649563"/>
                  </a:lnTo>
                  <a:lnTo>
                    <a:pt x="955309" y="747582"/>
                  </a:lnTo>
                  <a:lnTo>
                    <a:pt x="955309" y="634073"/>
                  </a:lnTo>
                  <a:cubicBezTo>
                    <a:pt x="955245" y="633870"/>
                    <a:pt x="955245" y="633642"/>
                    <a:pt x="955309" y="633439"/>
                  </a:cubicBezTo>
                  <a:lnTo>
                    <a:pt x="955309" y="632677"/>
                  </a:lnTo>
                  <a:lnTo>
                    <a:pt x="955309" y="632677"/>
                  </a:lnTo>
                  <a:lnTo>
                    <a:pt x="955309" y="632677"/>
                  </a:lnTo>
                  <a:cubicBezTo>
                    <a:pt x="955283" y="632385"/>
                    <a:pt x="955283" y="632080"/>
                    <a:pt x="955309" y="631788"/>
                  </a:cubicBezTo>
                  <a:lnTo>
                    <a:pt x="955309" y="631153"/>
                  </a:lnTo>
                  <a:lnTo>
                    <a:pt x="955309" y="631153"/>
                  </a:lnTo>
                  <a:lnTo>
                    <a:pt x="1167473" y="412389"/>
                  </a:lnTo>
                  <a:lnTo>
                    <a:pt x="1167473" y="412389"/>
                  </a:lnTo>
                  <a:lnTo>
                    <a:pt x="1167473" y="412389"/>
                  </a:lnTo>
                  <a:cubicBezTo>
                    <a:pt x="1167765" y="412326"/>
                    <a:pt x="1168070" y="412326"/>
                    <a:pt x="1168362" y="412389"/>
                  </a:cubicBezTo>
                  <a:lnTo>
                    <a:pt x="1169251" y="412389"/>
                  </a:lnTo>
                  <a:lnTo>
                    <a:pt x="1170266" y="412389"/>
                  </a:lnTo>
                  <a:lnTo>
                    <a:pt x="1176107" y="412389"/>
                  </a:lnTo>
                  <a:lnTo>
                    <a:pt x="1758637" y="545070"/>
                  </a:lnTo>
                  <a:lnTo>
                    <a:pt x="1758637" y="545070"/>
                  </a:lnTo>
                  <a:lnTo>
                    <a:pt x="1758637" y="545070"/>
                  </a:lnTo>
                  <a:lnTo>
                    <a:pt x="1758637" y="545070"/>
                  </a:lnTo>
                  <a:lnTo>
                    <a:pt x="1759399" y="545070"/>
                  </a:lnTo>
                  <a:lnTo>
                    <a:pt x="1759399" y="545070"/>
                  </a:lnTo>
                  <a:lnTo>
                    <a:pt x="1759399" y="545070"/>
                  </a:lnTo>
                  <a:lnTo>
                    <a:pt x="1759399" y="545070"/>
                  </a:lnTo>
                  <a:lnTo>
                    <a:pt x="1759399" y="545070"/>
                  </a:lnTo>
                  <a:cubicBezTo>
                    <a:pt x="1759399" y="545070"/>
                    <a:pt x="1759399" y="545070"/>
                    <a:pt x="1759399" y="545704"/>
                  </a:cubicBezTo>
                  <a:cubicBezTo>
                    <a:pt x="1759463" y="545958"/>
                    <a:pt x="1759463" y="546212"/>
                    <a:pt x="1759399" y="546466"/>
                  </a:cubicBezTo>
                  <a:lnTo>
                    <a:pt x="1759399" y="753550"/>
                  </a:lnTo>
                  <a:lnTo>
                    <a:pt x="1759399" y="753550"/>
                  </a:lnTo>
                  <a:cubicBezTo>
                    <a:pt x="1759463" y="753930"/>
                    <a:pt x="1759463" y="754311"/>
                    <a:pt x="1759399" y="754692"/>
                  </a:cubicBezTo>
                  <a:lnTo>
                    <a:pt x="1759399" y="755454"/>
                  </a:lnTo>
                  <a:lnTo>
                    <a:pt x="1759399" y="756089"/>
                  </a:lnTo>
                  <a:lnTo>
                    <a:pt x="1758765" y="756978"/>
                  </a:lnTo>
                  <a:lnTo>
                    <a:pt x="1758765" y="756978"/>
                  </a:lnTo>
                  <a:lnTo>
                    <a:pt x="1722070" y="792528"/>
                  </a:lnTo>
                  <a:lnTo>
                    <a:pt x="1722070" y="792528"/>
                  </a:lnTo>
                  <a:lnTo>
                    <a:pt x="1683345" y="823889"/>
                  </a:lnTo>
                  <a:lnTo>
                    <a:pt x="2973724" y="956189"/>
                  </a:lnTo>
                  <a:lnTo>
                    <a:pt x="2974866" y="956189"/>
                  </a:lnTo>
                  <a:lnTo>
                    <a:pt x="3057904" y="981582"/>
                  </a:lnTo>
                  <a:lnTo>
                    <a:pt x="3458361" y="1058651"/>
                  </a:lnTo>
                  <a:close/>
                </a:path>
              </a:pathLst>
            </a:custGeom>
            <a:noFill/>
            <a:ln w="1269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5873C672-C0CC-4550-A694-CEB71DC6BEA7}"/>
                </a:ext>
              </a:extLst>
            </p:cNvPr>
            <p:cNvSpPr/>
            <p:nvPr/>
          </p:nvSpPr>
          <p:spPr>
            <a:xfrm>
              <a:off x="4278070" y="29318"/>
              <a:ext cx="1022221" cy="308021"/>
            </a:xfrm>
            <a:custGeom>
              <a:avLst/>
              <a:gdLst>
                <a:gd name="connsiteX0" fmla="*/ 2540 w 1022221"/>
                <a:gd name="connsiteY0" fmla="*/ 0 h 308021"/>
                <a:gd name="connsiteX1" fmla="*/ 0 w 1022221"/>
                <a:gd name="connsiteY1" fmla="*/ 3682 h 308021"/>
                <a:gd name="connsiteX2" fmla="*/ 0 w 1022221"/>
                <a:gd name="connsiteY2" fmla="*/ 3682 h 308021"/>
                <a:gd name="connsiteX3" fmla="*/ 889 w 1022221"/>
                <a:gd name="connsiteY3" fmla="*/ 3682 h 308021"/>
                <a:gd name="connsiteX4" fmla="*/ 889 w 1022221"/>
                <a:gd name="connsiteY4" fmla="*/ 3682 h 308021"/>
                <a:gd name="connsiteX5" fmla="*/ 889 w 1022221"/>
                <a:gd name="connsiteY5" fmla="*/ 4317 h 308021"/>
                <a:gd name="connsiteX6" fmla="*/ 1524 w 1022221"/>
                <a:gd name="connsiteY6" fmla="*/ 5206 h 308021"/>
                <a:gd name="connsiteX7" fmla="*/ 1524 w 1022221"/>
                <a:gd name="connsiteY7" fmla="*/ 6221 h 308021"/>
                <a:gd name="connsiteX8" fmla="*/ 1524 w 1022221"/>
                <a:gd name="connsiteY8" fmla="*/ 6983 h 308021"/>
                <a:gd name="connsiteX9" fmla="*/ 1524 w 1022221"/>
                <a:gd name="connsiteY9" fmla="*/ 8507 h 308021"/>
                <a:gd name="connsiteX10" fmla="*/ 1022222 w 1022221"/>
                <a:gd name="connsiteY10" fmla="*/ 308022 h 30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21" h="308021">
                  <a:moveTo>
                    <a:pt x="2540" y="0"/>
                  </a:moveTo>
                  <a:lnTo>
                    <a:pt x="0" y="3682"/>
                  </a:lnTo>
                  <a:lnTo>
                    <a:pt x="0" y="3682"/>
                  </a:lnTo>
                  <a:lnTo>
                    <a:pt x="889" y="3682"/>
                  </a:lnTo>
                  <a:lnTo>
                    <a:pt x="889" y="3682"/>
                  </a:lnTo>
                  <a:cubicBezTo>
                    <a:pt x="927" y="3898"/>
                    <a:pt x="927" y="4101"/>
                    <a:pt x="889" y="4317"/>
                  </a:cubicBezTo>
                  <a:cubicBezTo>
                    <a:pt x="1168" y="4558"/>
                    <a:pt x="1384" y="4863"/>
                    <a:pt x="1524" y="5206"/>
                  </a:cubicBezTo>
                  <a:cubicBezTo>
                    <a:pt x="1524" y="5206"/>
                    <a:pt x="1524" y="5840"/>
                    <a:pt x="1524" y="6221"/>
                  </a:cubicBezTo>
                  <a:cubicBezTo>
                    <a:pt x="1524" y="6602"/>
                    <a:pt x="1524" y="6221"/>
                    <a:pt x="1524" y="6983"/>
                  </a:cubicBezTo>
                  <a:lnTo>
                    <a:pt x="1524" y="8507"/>
                  </a:lnTo>
                  <a:lnTo>
                    <a:pt x="1022222" y="308022"/>
                  </a:lnTo>
                  <a:close/>
                </a:path>
              </a:pathLst>
            </a:custGeom>
            <a:noFill/>
            <a:ln w="12690" cap="flat">
              <a:noFill/>
              <a:prstDash val="solid"/>
              <a:miter/>
            </a:ln>
          </p:spPr>
          <p:txBody>
            <a:bodyPr rtlCol="0" anchor="ctr"/>
            <a:lstStyle/>
            <a:p>
              <a:endParaRPr lang="en-US" dirty="0"/>
            </a:p>
          </p:txBody>
        </p:sp>
        <p:sp>
          <p:nvSpPr>
            <p:cNvPr id="776" name="Freeform 775">
              <a:extLst>
                <a:ext uri="{FF2B5EF4-FFF2-40B4-BE49-F238E27FC236}">
                  <a16:creationId xmlns:a16="http://schemas.microsoft.com/office/drawing/2014/main" id="{8AE234EC-24BB-C203-13CC-0DE3E8682DFF}"/>
                </a:ext>
              </a:extLst>
            </p:cNvPr>
            <p:cNvSpPr/>
            <p:nvPr/>
          </p:nvSpPr>
          <p:spPr>
            <a:xfrm>
              <a:off x="10809444" y="-12696"/>
              <a:ext cx="1265873" cy="505824"/>
            </a:xfrm>
            <a:custGeom>
              <a:avLst/>
              <a:gdLst>
                <a:gd name="connsiteX0" fmla="*/ 0 w 1265873"/>
                <a:gd name="connsiteY0" fmla="*/ 0 h 505824"/>
                <a:gd name="connsiteX1" fmla="*/ 945372 w 1265873"/>
                <a:gd name="connsiteY1" fmla="*/ 0 h 505824"/>
                <a:gd name="connsiteX2" fmla="*/ 1265873 w 1265873"/>
                <a:gd name="connsiteY2" fmla="*/ 102450 h 505824"/>
                <a:gd name="connsiteX3" fmla="*/ 1265873 w 1265873"/>
                <a:gd name="connsiteY3" fmla="*/ 505824 h 505824"/>
                <a:gd name="connsiteX4" fmla="*/ 0 w 1265873"/>
                <a:gd name="connsiteY4" fmla="*/ 101688 h 50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873" h="505824">
                  <a:moveTo>
                    <a:pt x="0" y="0"/>
                  </a:moveTo>
                  <a:lnTo>
                    <a:pt x="945372" y="0"/>
                  </a:lnTo>
                  <a:lnTo>
                    <a:pt x="1265873" y="102450"/>
                  </a:lnTo>
                  <a:lnTo>
                    <a:pt x="1265873" y="505824"/>
                  </a:lnTo>
                  <a:lnTo>
                    <a:pt x="0" y="101688"/>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40" name="Freeform: Shape 39">
              <a:extLst>
                <a:ext uri="{FF2B5EF4-FFF2-40B4-BE49-F238E27FC236}">
                  <a16:creationId xmlns:a16="http://schemas.microsoft.com/office/drawing/2014/main" id="{F11A9D8D-D79C-4384-9337-0BC9CD9F4958}"/>
                </a:ext>
              </a:extLst>
            </p:cNvPr>
            <p:cNvSpPr/>
            <p:nvPr/>
          </p:nvSpPr>
          <p:spPr>
            <a:xfrm>
              <a:off x="12086110" y="93055"/>
              <a:ext cx="105510" cy="435370"/>
            </a:xfrm>
            <a:custGeom>
              <a:avLst/>
              <a:gdLst>
                <a:gd name="connsiteX0" fmla="*/ 0 w 105510"/>
                <a:gd name="connsiteY0" fmla="*/ 403501 h 435370"/>
                <a:gd name="connsiteX1" fmla="*/ 105511 w 105510"/>
                <a:gd name="connsiteY1" fmla="*/ 435370 h 435370"/>
                <a:gd name="connsiteX2" fmla="*/ 105511 w 105510"/>
                <a:gd name="connsiteY2" fmla="*/ 31869 h 435370"/>
                <a:gd name="connsiteX3" fmla="*/ 0 w 105510"/>
                <a:gd name="connsiteY3" fmla="*/ 0 h 435370"/>
                <a:gd name="connsiteX4" fmla="*/ 0 w 105510"/>
                <a:gd name="connsiteY4" fmla="*/ 403501 h 43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10" h="435370">
                  <a:moveTo>
                    <a:pt x="0" y="403501"/>
                  </a:moveTo>
                  <a:lnTo>
                    <a:pt x="105511" y="435370"/>
                  </a:lnTo>
                  <a:lnTo>
                    <a:pt x="105511" y="31869"/>
                  </a:lnTo>
                  <a:lnTo>
                    <a:pt x="0" y="0"/>
                  </a:lnTo>
                  <a:lnTo>
                    <a:pt x="0" y="403501"/>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1D035A0E-C739-44A5-A218-106270665C55}"/>
                </a:ext>
              </a:extLst>
            </p:cNvPr>
            <p:cNvSpPr/>
            <p:nvPr/>
          </p:nvSpPr>
          <p:spPr>
            <a:xfrm>
              <a:off x="12091315" y="2655"/>
              <a:ext cx="100305" cy="111985"/>
            </a:xfrm>
            <a:custGeom>
              <a:avLst/>
              <a:gdLst>
                <a:gd name="connsiteX0" fmla="*/ 100305 w 100305"/>
                <a:gd name="connsiteY0" fmla="*/ 111985 h 111985"/>
                <a:gd name="connsiteX1" fmla="*/ 100305 w 100305"/>
                <a:gd name="connsiteY1" fmla="*/ 0 h 111985"/>
                <a:gd name="connsiteX2" fmla="*/ 0 w 100305"/>
                <a:gd name="connsiteY2" fmla="*/ 81640 h 111985"/>
                <a:gd name="connsiteX3" fmla="*/ 100305 w 100305"/>
                <a:gd name="connsiteY3" fmla="*/ 111985 h 111985"/>
              </a:gdLst>
              <a:ahLst/>
              <a:cxnLst>
                <a:cxn ang="0">
                  <a:pos x="connsiteX0" y="connsiteY0"/>
                </a:cxn>
                <a:cxn ang="0">
                  <a:pos x="connsiteX1" y="connsiteY1"/>
                </a:cxn>
                <a:cxn ang="0">
                  <a:pos x="connsiteX2" y="connsiteY2"/>
                </a:cxn>
                <a:cxn ang="0">
                  <a:pos x="connsiteX3" y="connsiteY3"/>
                </a:cxn>
              </a:cxnLst>
              <a:rect l="l" t="t" r="r" b="b"/>
              <a:pathLst>
                <a:path w="100305" h="111985">
                  <a:moveTo>
                    <a:pt x="100305" y="111985"/>
                  </a:moveTo>
                  <a:lnTo>
                    <a:pt x="100305" y="0"/>
                  </a:lnTo>
                  <a:lnTo>
                    <a:pt x="0" y="81640"/>
                  </a:lnTo>
                  <a:lnTo>
                    <a:pt x="100305" y="111985"/>
                  </a:lnTo>
                  <a:close/>
                </a:path>
              </a:pathLst>
            </a:custGeom>
            <a:solidFill>
              <a:srgbClr val="F9AA19"/>
            </a:solidFill>
            <a:ln w="12690"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D5399D4-A249-41F9-A76B-A2B3871FD809}"/>
                </a:ext>
              </a:extLst>
            </p:cNvPr>
            <p:cNvSpPr/>
            <p:nvPr/>
          </p:nvSpPr>
          <p:spPr>
            <a:xfrm>
              <a:off x="9859975" y="328071"/>
              <a:ext cx="1740226" cy="683844"/>
            </a:xfrm>
            <a:custGeom>
              <a:avLst/>
              <a:gdLst>
                <a:gd name="connsiteX0" fmla="*/ 1032886 w 1740226"/>
                <a:gd name="connsiteY0" fmla="*/ 514217 h 683844"/>
                <a:gd name="connsiteX1" fmla="*/ 1450739 w 1740226"/>
                <a:gd name="connsiteY1" fmla="*/ 641184 h 683844"/>
                <a:gd name="connsiteX2" fmla="*/ 1450739 w 1740226"/>
                <a:gd name="connsiteY2" fmla="*/ 641184 h 683844"/>
                <a:gd name="connsiteX3" fmla="*/ 1451501 w 1740226"/>
                <a:gd name="connsiteY3" fmla="*/ 641184 h 683844"/>
                <a:gd name="connsiteX4" fmla="*/ 1452263 w 1740226"/>
                <a:gd name="connsiteY4" fmla="*/ 641184 h 683844"/>
                <a:gd name="connsiteX5" fmla="*/ 1452263 w 1740226"/>
                <a:gd name="connsiteY5" fmla="*/ 641184 h 683844"/>
                <a:gd name="connsiteX6" fmla="*/ 1452263 w 1740226"/>
                <a:gd name="connsiteY6" fmla="*/ 641184 h 683844"/>
                <a:gd name="connsiteX7" fmla="*/ 1452263 w 1740226"/>
                <a:gd name="connsiteY7" fmla="*/ 641945 h 683844"/>
                <a:gd name="connsiteX8" fmla="*/ 1452263 w 1740226"/>
                <a:gd name="connsiteY8" fmla="*/ 641945 h 683844"/>
                <a:gd name="connsiteX9" fmla="*/ 1452263 w 1740226"/>
                <a:gd name="connsiteY9" fmla="*/ 642707 h 683844"/>
                <a:gd name="connsiteX10" fmla="*/ 1452263 w 1740226"/>
                <a:gd name="connsiteY10" fmla="*/ 643469 h 683844"/>
                <a:gd name="connsiteX11" fmla="*/ 1452263 w 1740226"/>
                <a:gd name="connsiteY11" fmla="*/ 683845 h 683844"/>
                <a:gd name="connsiteX12" fmla="*/ 1740227 w 1740226"/>
                <a:gd name="connsiteY12" fmla="*/ 449717 h 683844"/>
                <a:gd name="connsiteX13" fmla="*/ 248350 w 1740226"/>
                <a:gd name="connsiteY13" fmla="*/ 0 h 683844"/>
                <a:gd name="connsiteX14" fmla="*/ 206196 w 1740226"/>
                <a:gd name="connsiteY14" fmla="*/ 34281 h 683844"/>
                <a:gd name="connsiteX15" fmla="*/ 0 w 1740226"/>
                <a:gd name="connsiteY15" fmla="*/ 202004 h 6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0226" h="683844">
                  <a:moveTo>
                    <a:pt x="1032886" y="514217"/>
                  </a:moveTo>
                  <a:lnTo>
                    <a:pt x="1450739" y="641184"/>
                  </a:lnTo>
                  <a:lnTo>
                    <a:pt x="1450739" y="641184"/>
                  </a:lnTo>
                  <a:cubicBezTo>
                    <a:pt x="1450739" y="641184"/>
                    <a:pt x="1450739" y="641184"/>
                    <a:pt x="1451501" y="641184"/>
                  </a:cubicBezTo>
                  <a:lnTo>
                    <a:pt x="1452263" y="641184"/>
                  </a:lnTo>
                  <a:lnTo>
                    <a:pt x="1452263" y="641184"/>
                  </a:lnTo>
                  <a:cubicBezTo>
                    <a:pt x="1452263" y="641184"/>
                    <a:pt x="1452263" y="641184"/>
                    <a:pt x="1452263" y="641184"/>
                  </a:cubicBezTo>
                  <a:lnTo>
                    <a:pt x="1452263" y="641945"/>
                  </a:lnTo>
                  <a:lnTo>
                    <a:pt x="1452263" y="641945"/>
                  </a:lnTo>
                  <a:cubicBezTo>
                    <a:pt x="1452263" y="641945"/>
                    <a:pt x="1452263" y="641945"/>
                    <a:pt x="1452263" y="642707"/>
                  </a:cubicBezTo>
                  <a:cubicBezTo>
                    <a:pt x="1452263" y="643469"/>
                    <a:pt x="1452263" y="642707"/>
                    <a:pt x="1452263" y="643469"/>
                  </a:cubicBezTo>
                  <a:lnTo>
                    <a:pt x="1452263" y="683845"/>
                  </a:lnTo>
                  <a:lnTo>
                    <a:pt x="1740227" y="449717"/>
                  </a:lnTo>
                  <a:lnTo>
                    <a:pt x="248350" y="0"/>
                  </a:lnTo>
                  <a:lnTo>
                    <a:pt x="206196" y="34281"/>
                  </a:lnTo>
                  <a:lnTo>
                    <a:pt x="0" y="20200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95709E6D-E0D2-4AC0-AAE0-11017863EA92}"/>
                </a:ext>
              </a:extLst>
            </p:cNvPr>
            <p:cNvSpPr/>
            <p:nvPr/>
          </p:nvSpPr>
          <p:spPr>
            <a:xfrm>
              <a:off x="11314396" y="782994"/>
              <a:ext cx="496826" cy="353730"/>
            </a:xfrm>
            <a:custGeom>
              <a:avLst/>
              <a:gdLst>
                <a:gd name="connsiteX0" fmla="*/ 0 w 496826"/>
                <a:gd name="connsiteY0" fmla="*/ 312466 h 353730"/>
                <a:gd name="connsiteX1" fmla="*/ 135476 w 496826"/>
                <a:gd name="connsiteY1" fmla="*/ 353730 h 353730"/>
                <a:gd name="connsiteX2" fmla="*/ 496827 w 496826"/>
                <a:gd name="connsiteY2" fmla="*/ 59674 h 353730"/>
                <a:gd name="connsiteX3" fmla="*/ 299773 w 496826"/>
                <a:gd name="connsiteY3" fmla="*/ 0 h 353730"/>
                <a:gd name="connsiteX4" fmla="*/ 0 w 496826"/>
                <a:gd name="connsiteY4" fmla="*/ 243777 h 353730"/>
                <a:gd name="connsiteX5" fmla="*/ 0 w 496826"/>
                <a:gd name="connsiteY5" fmla="*/ 312466 h 35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26" h="353730">
                  <a:moveTo>
                    <a:pt x="0" y="312466"/>
                  </a:moveTo>
                  <a:lnTo>
                    <a:pt x="135476" y="353730"/>
                  </a:lnTo>
                  <a:lnTo>
                    <a:pt x="496827" y="59674"/>
                  </a:lnTo>
                  <a:lnTo>
                    <a:pt x="299773" y="0"/>
                  </a:lnTo>
                  <a:lnTo>
                    <a:pt x="0" y="243777"/>
                  </a:lnTo>
                  <a:lnTo>
                    <a:pt x="0" y="312466"/>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D36426AF-7BB3-46D5-B9F7-1F30C736A494}"/>
                </a:ext>
              </a:extLst>
            </p:cNvPr>
            <p:cNvSpPr/>
            <p:nvPr/>
          </p:nvSpPr>
          <p:spPr>
            <a:xfrm>
              <a:off x="9220690" y="630380"/>
              <a:ext cx="1411124" cy="930414"/>
            </a:xfrm>
            <a:custGeom>
              <a:avLst/>
              <a:gdLst>
                <a:gd name="connsiteX0" fmla="*/ 0 w 1411124"/>
                <a:gd name="connsiteY0" fmla="*/ 0 h 930414"/>
                <a:gd name="connsiteX1" fmla="*/ 0 w 1411124"/>
                <a:gd name="connsiteY1" fmla="*/ 610711 h 930414"/>
                <a:gd name="connsiteX2" fmla="*/ 423439 w 1411124"/>
                <a:gd name="connsiteY2" fmla="*/ 738821 h 930414"/>
                <a:gd name="connsiteX3" fmla="*/ 1320089 w 1411124"/>
                <a:gd name="connsiteY3" fmla="*/ 911369 h 930414"/>
                <a:gd name="connsiteX4" fmla="*/ 1320089 w 1411124"/>
                <a:gd name="connsiteY4" fmla="*/ 911369 h 930414"/>
                <a:gd name="connsiteX5" fmla="*/ 1320216 w 1411124"/>
                <a:gd name="connsiteY5" fmla="*/ 911369 h 930414"/>
                <a:gd name="connsiteX6" fmla="*/ 1411125 w 1411124"/>
                <a:gd name="connsiteY6" fmla="*/ 930414 h 930414"/>
                <a:gd name="connsiteX7" fmla="*/ 1411125 w 1411124"/>
                <a:gd name="connsiteY7" fmla="*/ 426482 h 930414"/>
                <a:gd name="connsiteX8" fmla="*/ 0 w 1411124"/>
                <a:gd name="connsiteY8" fmla="*/ 0 h 9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124" h="930414">
                  <a:moveTo>
                    <a:pt x="0" y="0"/>
                  </a:moveTo>
                  <a:lnTo>
                    <a:pt x="0" y="610711"/>
                  </a:lnTo>
                  <a:lnTo>
                    <a:pt x="423439" y="738821"/>
                  </a:lnTo>
                  <a:lnTo>
                    <a:pt x="1320089" y="911369"/>
                  </a:lnTo>
                  <a:lnTo>
                    <a:pt x="1320089" y="911369"/>
                  </a:lnTo>
                  <a:lnTo>
                    <a:pt x="1320216" y="911369"/>
                  </a:lnTo>
                  <a:lnTo>
                    <a:pt x="1411125" y="930414"/>
                  </a:lnTo>
                  <a:lnTo>
                    <a:pt x="1411125" y="426482"/>
                  </a:lnTo>
                  <a:lnTo>
                    <a:pt x="0"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B1F43FF8-7888-4C0A-9374-7A344D8D8242}"/>
                </a:ext>
              </a:extLst>
            </p:cNvPr>
            <p:cNvSpPr/>
            <p:nvPr/>
          </p:nvSpPr>
          <p:spPr>
            <a:xfrm>
              <a:off x="10642608" y="1060036"/>
              <a:ext cx="407567" cy="588492"/>
            </a:xfrm>
            <a:custGeom>
              <a:avLst/>
              <a:gdLst>
                <a:gd name="connsiteX0" fmla="*/ 0 w 407567"/>
                <a:gd name="connsiteY0" fmla="*/ 503044 h 588492"/>
                <a:gd name="connsiteX1" fmla="*/ 407568 w 407567"/>
                <a:gd name="connsiteY1" fmla="*/ 588492 h 588492"/>
                <a:gd name="connsiteX2" fmla="*/ 407568 w 407567"/>
                <a:gd name="connsiteY2" fmla="*/ 123158 h 588492"/>
                <a:gd name="connsiteX3" fmla="*/ 0 w 407567"/>
                <a:gd name="connsiteY3" fmla="*/ 0 h 588492"/>
                <a:gd name="connsiteX4" fmla="*/ 0 w 407567"/>
                <a:gd name="connsiteY4" fmla="*/ 503044 h 58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567" h="588492">
                  <a:moveTo>
                    <a:pt x="0" y="503044"/>
                  </a:moveTo>
                  <a:lnTo>
                    <a:pt x="407568" y="588492"/>
                  </a:lnTo>
                  <a:lnTo>
                    <a:pt x="407568" y="123158"/>
                  </a:lnTo>
                  <a:lnTo>
                    <a:pt x="0" y="0"/>
                  </a:lnTo>
                  <a:lnTo>
                    <a:pt x="0" y="503044"/>
                  </a:lnTo>
                  <a:close/>
                </a:path>
              </a:pathLst>
            </a:custGeom>
            <a:solidFill>
              <a:schemeClr val="tx2"/>
            </a:solidFill>
            <a:ln w="12690"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FE2214C-D2A6-4064-80B4-801301A77711}"/>
                </a:ext>
              </a:extLst>
            </p:cNvPr>
            <p:cNvSpPr/>
            <p:nvPr/>
          </p:nvSpPr>
          <p:spPr>
            <a:xfrm>
              <a:off x="9225769" y="422916"/>
              <a:ext cx="1654777" cy="624804"/>
            </a:xfrm>
            <a:custGeom>
              <a:avLst/>
              <a:gdLst>
                <a:gd name="connsiteX0" fmla="*/ 1410237 w 1654777"/>
                <a:gd name="connsiteY0" fmla="*/ 624805 h 624804"/>
                <a:gd name="connsiteX1" fmla="*/ 1654777 w 1654777"/>
                <a:gd name="connsiteY1" fmla="*/ 425974 h 624804"/>
                <a:gd name="connsiteX2" fmla="*/ 622017 w 1654777"/>
                <a:gd name="connsiteY2" fmla="*/ 113889 h 624804"/>
                <a:gd name="connsiteX3" fmla="*/ 503302 w 1654777"/>
                <a:gd name="connsiteY3" fmla="*/ 78085 h 624804"/>
                <a:gd name="connsiteX4" fmla="*/ 244668 w 1654777"/>
                <a:gd name="connsiteY4" fmla="*/ 0 h 624804"/>
                <a:gd name="connsiteX5" fmla="*/ 119096 w 1654777"/>
                <a:gd name="connsiteY5" fmla="*/ 101701 h 624804"/>
                <a:gd name="connsiteX6" fmla="*/ 119096 w 1654777"/>
                <a:gd name="connsiteY6" fmla="*/ 101701 h 624804"/>
                <a:gd name="connsiteX7" fmla="*/ 0 w 1654777"/>
                <a:gd name="connsiteY7" fmla="*/ 198703 h 624804"/>
                <a:gd name="connsiteX8" fmla="*/ 1410237 w 1654777"/>
                <a:gd name="connsiteY8" fmla="*/ 624805 h 6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4777" h="624804">
                  <a:moveTo>
                    <a:pt x="1410237" y="624805"/>
                  </a:moveTo>
                  <a:lnTo>
                    <a:pt x="1654777" y="425974"/>
                  </a:lnTo>
                  <a:lnTo>
                    <a:pt x="622017" y="113889"/>
                  </a:lnTo>
                  <a:lnTo>
                    <a:pt x="503302" y="78085"/>
                  </a:lnTo>
                  <a:lnTo>
                    <a:pt x="244668" y="0"/>
                  </a:lnTo>
                  <a:lnTo>
                    <a:pt x="119096" y="101701"/>
                  </a:lnTo>
                  <a:lnTo>
                    <a:pt x="119096" y="101701"/>
                  </a:lnTo>
                  <a:lnTo>
                    <a:pt x="0" y="198703"/>
                  </a:lnTo>
                  <a:lnTo>
                    <a:pt x="1410237" y="624805"/>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E3792C80-3C4E-4A5E-B28A-A845906AD7BE}"/>
                </a:ext>
              </a:extLst>
            </p:cNvPr>
            <p:cNvSpPr/>
            <p:nvPr/>
          </p:nvSpPr>
          <p:spPr>
            <a:xfrm>
              <a:off x="10647813" y="852572"/>
              <a:ext cx="650712" cy="321607"/>
            </a:xfrm>
            <a:custGeom>
              <a:avLst/>
              <a:gdLst>
                <a:gd name="connsiteX0" fmla="*/ 0 w 650712"/>
                <a:gd name="connsiteY0" fmla="*/ 198703 h 321607"/>
                <a:gd name="connsiteX1" fmla="*/ 406553 w 650712"/>
                <a:gd name="connsiteY1" fmla="*/ 321608 h 321607"/>
                <a:gd name="connsiteX2" fmla="*/ 650712 w 650712"/>
                <a:gd name="connsiteY2" fmla="*/ 122777 h 321607"/>
                <a:gd name="connsiteX3" fmla="*/ 244541 w 650712"/>
                <a:gd name="connsiteY3" fmla="*/ 0 h 321607"/>
                <a:gd name="connsiteX4" fmla="*/ 0 w 650712"/>
                <a:gd name="connsiteY4" fmla="*/ 198703 h 3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12" h="321607">
                  <a:moveTo>
                    <a:pt x="0" y="198703"/>
                  </a:moveTo>
                  <a:lnTo>
                    <a:pt x="406553" y="321608"/>
                  </a:lnTo>
                  <a:lnTo>
                    <a:pt x="650712" y="122777"/>
                  </a:lnTo>
                  <a:lnTo>
                    <a:pt x="244541" y="0"/>
                  </a:lnTo>
                  <a:lnTo>
                    <a:pt x="0" y="198703"/>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A128138C-11B0-43A7-A30B-05BF0531FB38}"/>
                </a:ext>
              </a:extLst>
            </p:cNvPr>
            <p:cNvSpPr/>
            <p:nvPr/>
          </p:nvSpPr>
          <p:spPr>
            <a:xfrm>
              <a:off x="8696438" y="247828"/>
              <a:ext cx="243017" cy="805732"/>
            </a:xfrm>
            <a:custGeom>
              <a:avLst/>
              <a:gdLst>
                <a:gd name="connsiteX0" fmla="*/ 243017 w 243017"/>
                <a:gd name="connsiteY0" fmla="*/ 608172 h 805732"/>
                <a:gd name="connsiteX1" fmla="*/ 243017 w 243017"/>
                <a:gd name="connsiteY1" fmla="*/ 153249 h 805732"/>
                <a:gd name="connsiteX2" fmla="*/ 243017 w 243017"/>
                <a:gd name="connsiteY2" fmla="*/ 0 h 805732"/>
                <a:gd name="connsiteX3" fmla="*/ 0 w 243017"/>
                <a:gd name="connsiteY3" fmla="*/ 197434 h 805732"/>
                <a:gd name="connsiteX4" fmla="*/ 0 w 243017"/>
                <a:gd name="connsiteY4" fmla="*/ 805733 h 805732"/>
                <a:gd name="connsiteX5" fmla="*/ 243017 w 243017"/>
                <a:gd name="connsiteY5" fmla="*/ 608172 h 80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17" h="805732">
                  <a:moveTo>
                    <a:pt x="243017" y="608172"/>
                  </a:moveTo>
                  <a:lnTo>
                    <a:pt x="243017" y="153249"/>
                  </a:lnTo>
                  <a:lnTo>
                    <a:pt x="243017" y="0"/>
                  </a:lnTo>
                  <a:lnTo>
                    <a:pt x="0" y="197434"/>
                  </a:lnTo>
                  <a:lnTo>
                    <a:pt x="0" y="805733"/>
                  </a:lnTo>
                  <a:lnTo>
                    <a:pt x="243017" y="608172"/>
                  </a:lnTo>
                  <a:close/>
                </a:path>
              </a:pathLst>
            </a:custGeom>
            <a:solidFill>
              <a:schemeClr val="accent3"/>
            </a:solidFill>
            <a:ln w="12690" cap="flat">
              <a:noFill/>
              <a:prstDash val="solid"/>
              <a:miter/>
            </a:ln>
          </p:spPr>
          <p:txBody>
            <a:bodyPr rtlCol="0" anchor="ctr"/>
            <a:lstStyle/>
            <a:p>
              <a:endParaRPr lang="en-US" dirty="0"/>
            </a:p>
          </p:txBody>
        </p:sp>
        <p:sp>
          <p:nvSpPr>
            <p:cNvPr id="789" name="Freeform 788">
              <a:extLst>
                <a:ext uri="{FF2B5EF4-FFF2-40B4-BE49-F238E27FC236}">
                  <a16:creationId xmlns:a16="http://schemas.microsoft.com/office/drawing/2014/main" id="{9CB742FD-E6D8-87A6-F66D-D5830EC0FE4B}"/>
                </a:ext>
              </a:extLst>
            </p:cNvPr>
            <p:cNvSpPr/>
            <p:nvPr/>
          </p:nvSpPr>
          <p:spPr>
            <a:xfrm>
              <a:off x="5145790" y="-12696"/>
              <a:ext cx="3539857" cy="1070447"/>
            </a:xfrm>
            <a:custGeom>
              <a:avLst/>
              <a:gdLst>
                <a:gd name="connsiteX0" fmla="*/ 0 w 3539857"/>
                <a:gd name="connsiteY0" fmla="*/ 0 h 1070447"/>
                <a:gd name="connsiteX1" fmla="*/ 2020293 w 3539857"/>
                <a:gd name="connsiteY1" fmla="*/ 0 h 1070447"/>
                <a:gd name="connsiteX2" fmla="*/ 3539857 w 3539857"/>
                <a:gd name="connsiteY2" fmla="*/ 459354 h 1070447"/>
                <a:gd name="connsiteX3" fmla="*/ 3539857 w 3539857"/>
                <a:gd name="connsiteY3" fmla="*/ 1070447 h 1070447"/>
              </a:gdLst>
              <a:ahLst/>
              <a:cxnLst>
                <a:cxn ang="0">
                  <a:pos x="connsiteX0" y="connsiteY0"/>
                </a:cxn>
                <a:cxn ang="0">
                  <a:pos x="connsiteX1" y="connsiteY1"/>
                </a:cxn>
                <a:cxn ang="0">
                  <a:pos x="connsiteX2" y="connsiteY2"/>
                </a:cxn>
                <a:cxn ang="0">
                  <a:pos x="connsiteX3" y="connsiteY3"/>
                </a:cxn>
              </a:cxnLst>
              <a:rect l="l" t="t" r="r" b="b"/>
              <a:pathLst>
                <a:path w="3539857" h="1070447">
                  <a:moveTo>
                    <a:pt x="0" y="0"/>
                  </a:moveTo>
                  <a:lnTo>
                    <a:pt x="2020293" y="0"/>
                  </a:lnTo>
                  <a:lnTo>
                    <a:pt x="3539857" y="459354"/>
                  </a:lnTo>
                  <a:lnTo>
                    <a:pt x="3539857" y="1070447"/>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785" name="Freeform 784">
              <a:extLst>
                <a:ext uri="{FF2B5EF4-FFF2-40B4-BE49-F238E27FC236}">
                  <a16:creationId xmlns:a16="http://schemas.microsoft.com/office/drawing/2014/main" id="{95880C50-423C-1BDB-74B3-19400311FDC0}"/>
                </a:ext>
              </a:extLst>
            </p:cNvPr>
            <p:cNvSpPr/>
            <p:nvPr/>
          </p:nvSpPr>
          <p:spPr>
            <a:xfrm>
              <a:off x="7200361" y="-12696"/>
              <a:ext cx="1734016" cy="450213"/>
            </a:xfrm>
            <a:custGeom>
              <a:avLst/>
              <a:gdLst>
                <a:gd name="connsiteX0" fmla="*/ 0 w 1734016"/>
                <a:gd name="connsiteY0" fmla="*/ 0 h 450213"/>
                <a:gd name="connsiteX1" fmla="*/ 901572 w 1734016"/>
                <a:gd name="connsiteY1" fmla="*/ 0 h 450213"/>
                <a:gd name="connsiteX2" fmla="*/ 1734016 w 1734016"/>
                <a:gd name="connsiteY2" fmla="*/ 251510 h 450213"/>
                <a:gd name="connsiteX3" fmla="*/ 1489476 w 1734016"/>
                <a:gd name="connsiteY3" fmla="*/ 450213 h 450213"/>
              </a:gdLst>
              <a:ahLst/>
              <a:cxnLst>
                <a:cxn ang="0">
                  <a:pos x="connsiteX0" y="connsiteY0"/>
                </a:cxn>
                <a:cxn ang="0">
                  <a:pos x="connsiteX1" y="connsiteY1"/>
                </a:cxn>
                <a:cxn ang="0">
                  <a:pos x="connsiteX2" y="connsiteY2"/>
                </a:cxn>
                <a:cxn ang="0">
                  <a:pos x="connsiteX3" y="connsiteY3"/>
                </a:cxn>
              </a:cxnLst>
              <a:rect l="l" t="t" r="r" b="b"/>
              <a:pathLst>
                <a:path w="1734016" h="450213">
                  <a:moveTo>
                    <a:pt x="0" y="0"/>
                  </a:moveTo>
                  <a:lnTo>
                    <a:pt x="901572" y="0"/>
                  </a:lnTo>
                  <a:lnTo>
                    <a:pt x="1734016" y="251510"/>
                  </a:lnTo>
                  <a:lnTo>
                    <a:pt x="1489476" y="450213"/>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780" name="Freeform 779">
              <a:extLst>
                <a:ext uri="{FF2B5EF4-FFF2-40B4-BE49-F238E27FC236}">
                  <a16:creationId xmlns:a16="http://schemas.microsoft.com/office/drawing/2014/main" id="{DA802240-291A-34FF-3135-1B01B1041638}"/>
                </a:ext>
              </a:extLst>
            </p:cNvPr>
            <p:cNvSpPr/>
            <p:nvPr userDrawn="1"/>
          </p:nvSpPr>
          <p:spPr>
            <a:xfrm>
              <a:off x="8136109" y="-12695"/>
              <a:ext cx="1588137" cy="527789"/>
            </a:xfrm>
            <a:custGeom>
              <a:avLst/>
              <a:gdLst>
                <a:gd name="connsiteX0" fmla="*/ 0 w 1588137"/>
                <a:gd name="connsiteY0" fmla="*/ 0 h 527789"/>
                <a:gd name="connsiteX1" fmla="*/ 792404 w 1588137"/>
                <a:gd name="connsiteY1" fmla="*/ 0 h 527789"/>
                <a:gd name="connsiteX2" fmla="*/ 1588137 w 1588137"/>
                <a:gd name="connsiteY2" fmla="*/ 240590 h 527789"/>
                <a:gd name="connsiteX3" fmla="*/ 1588137 w 1588137"/>
                <a:gd name="connsiteY3" fmla="*/ 503158 h 527789"/>
                <a:gd name="connsiteX4" fmla="*/ 1334201 w 1588137"/>
                <a:gd name="connsiteY4" fmla="*/ 426216 h 527789"/>
                <a:gd name="connsiteX5" fmla="*/ 1331408 w 1588137"/>
                <a:gd name="connsiteY5" fmla="*/ 426216 h 527789"/>
                <a:gd name="connsiteX6" fmla="*/ 1330519 w 1588137"/>
                <a:gd name="connsiteY6" fmla="*/ 426216 h 527789"/>
                <a:gd name="connsiteX7" fmla="*/ 1329503 w 1588137"/>
                <a:gd name="connsiteY7" fmla="*/ 426216 h 527789"/>
                <a:gd name="connsiteX8" fmla="*/ 1203931 w 1588137"/>
                <a:gd name="connsiteY8" fmla="*/ 527789 h 527789"/>
                <a:gd name="connsiteX9" fmla="*/ 812235 w 1588137"/>
                <a:gd name="connsiteY9" fmla="*/ 408059 h 527789"/>
                <a:gd name="connsiteX10" fmla="*/ 812235 w 1588137"/>
                <a:gd name="connsiteY10" fmla="*/ 247319 h 527789"/>
                <a:gd name="connsiteX11" fmla="*/ 812235 w 1588137"/>
                <a:gd name="connsiteY11" fmla="*/ 246557 h 527789"/>
                <a:gd name="connsiteX12" fmla="*/ 812235 w 1588137"/>
                <a:gd name="connsiteY12" fmla="*/ 245668 h 527789"/>
                <a:gd name="connsiteX13" fmla="*/ 812235 w 1588137"/>
                <a:gd name="connsiteY13" fmla="*/ 244907 h 527789"/>
                <a:gd name="connsiteX14" fmla="*/ 811473 w 1588137"/>
                <a:gd name="connsiteY14" fmla="*/ 244907 h 527789"/>
                <a:gd name="connsiteX15" fmla="*/ 810711 w 1588137"/>
                <a:gd name="connsiteY15" fmla="*/ 244907 h 527789"/>
                <a:gd name="connsiteX16" fmla="*/ 810457 w 1588137"/>
                <a:gd name="connsiteY16" fmla="*/ 245034 h 5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8137" h="527789">
                  <a:moveTo>
                    <a:pt x="0" y="0"/>
                  </a:moveTo>
                  <a:lnTo>
                    <a:pt x="792404" y="0"/>
                  </a:lnTo>
                  <a:lnTo>
                    <a:pt x="1588137" y="240590"/>
                  </a:lnTo>
                  <a:lnTo>
                    <a:pt x="1588137" y="503158"/>
                  </a:lnTo>
                  <a:lnTo>
                    <a:pt x="1334201" y="426216"/>
                  </a:lnTo>
                  <a:lnTo>
                    <a:pt x="1331408" y="426216"/>
                  </a:lnTo>
                  <a:lnTo>
                    <a:pt x="1330519" y="426216"/>
                  </a:lnTo>
                  <a:lnTo>
                    <a:pt x="1329503" y="426216"/>
                  </a:lnTo>
                  <a:lnTo>
                    <a:pt x="1203931" y="527789"/>
                  </a:lnTo>
                  <a:lnTo>
                    <a:pt x="812235" y="408059"/>
                  </a:lnTo>
                  <a:lnTo>
                    <a:pt x="812235" y="247319"/>
                  </a:lnTo>
                  <a:cubicBezTo>
                    <a:pt x="812235" y="246557"/>
                    <a:pt x="812235" y="246811"/>
                    <a:pt x="812235" y="246557"/>
                  </a:cubicBezTo>
                  <a:cubicBezTo>
                    <a:pt x="812235" y="246303"/>
                    <a:pt x="812235" y="245668"/>
                    <a:pt x="812235" y="245668"/>
                  </a:cubicBezTo>
                  <a:lnTo>
                    <a:pt x="812235" y="244907"/>
                  </a:lnTo>
                  <a:lnTo>
                    <a:pt x="811473" y="244907"/>
                  </a:lnTo>
                  <a:lnTo>
                    <a:pt x="810711" y="244907"/>
                  </a:lnTo>
                  <a:lnTo>
                    <a:pt x="810457" y="245034"/>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67" name="Freeform: Shape 66">
              <a:extLst>
                <a:ext uri="{FF2B5EF4-FFF2-40B4-BE49-F238E27FC236}">
                  <a16:creationId xmlns:a16="http://schemas.microsoft.com/office/drawing/2014/main" id="{52150121-89D0-4AC9-8F16-FA142C7D4304}"/>
                </a:ext>
              </a:extLst>
            </p:cNvPr>
            <p:cNvSpPr/>
            <p:nvPr/>
          </p:nvSpPr>
          <p:spPr>
            <a:xfrm>
              <a:off x="9736181" y="-34166"/>
              <a:ext cx="320976" cy="560686"/>
            </a:xfrm>
            <a:custGeom>
              <a:avLst/>
              <a:gdLst>
                <a:gd name="connsiteX0" fmla="*/ 111986 w 320976"/>
                <a:gd name="connsiteY0" fmla="*/ 560686 h 560686"/>
                <a:gd name="connsiteX1" fmla="*/ 320976 w 320976"/>
                <a:gd name="connsiteY1" fmla="*/ 390677 h 560686"/>
                <a:gd name="connsiteX2" fmla="*/ 320976 w 320976"/>
                <a:gd name="connsiteY2" fmla="*/ 0 h 560686"/>
                <a:gd name="connsiteX3" fmla="*/ 0 w 320976"/>
                <a:gd name="connsiteY3" fmla="*/ 260663 h 560686"/>
                <a:gd name="connsiteX4" fmla="*/ 0 w 320976"/>
                <a:gd name="connsiteY4" fmla="*/ 526913 h 560686"/>
                <a:gd name="connsiteX5" fmla="*/ 111986 w 320976"/>
                <a:gd name="connsiteY5" fmla="*/ 560686 h 56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6" h="560686">
                  <a:moveTo>
                    <a:pt x="111986" y="560686"/>
                  </a:moveTo>
                  <a:lnTo>
                    <a:pt x="320976" y="390677"/>
                  </a:lnTo>
                  <a:lnTo>
                    <a:pt x="320976" y="0"/>
                  </a:lnTo>
                  <a:lnTo>
                    <a:pt x="0" y="260663"/>
                  </a:lnTo>
                  <a:lnTo>
                    <a:pt x="0" y="526913"/>
                  </a:lnTo>
                  <a:lnTo>
                    <a:pt x="111986" y="560686"/>
                  </a:lnTo>
                  <a:close/>
                </a:path>
              </a:pathLst>
            </a:custGeom>
            <a:solidFill>
              <a:schemeClr val="accent4"/>
            </a:solidFill>
            <a:ln w="12690" cap="flat">
              <a:noFill/>
              <a:prstDash val="solid"/>
              <a:miter/>
            </a:ln>
          </p:spPr>
          <p:txBody>
            <a:bodyPr rtlCol="0" anchor="ctr"/>
            <a:lstStyle/>
            <a:p>
              <a:endParaRPr lang="en-US" dirty="0"/>
            </a:p>
          </p:txBody>
        </p:sp>
        <p:sp>
          <p:nvSpPr>
            <p:cNvPr id="778" name="Freeform 777">
              <a:extLst>
                <a:ext uri="{FF2B5EF4-FFF2-40B4-BE49-F238E27FC236}">
                  <a16:creationId xmlns:a16="http://schemas.microsoft.com/office/drawing/2014/main" id="{9EBADD24-CA3B-B936-2CC1-E5826527A689}"/>
                </a:ext>
              </a:extLst>
            </p:cNvPr>
            <p:cNvSpPr/>
            <p:nvPr/>
          </p:nvSpPr>
          <p:spPr>
            <a:xfrm>
              <a:off x="8963680" y="-12696"/>
              <a:ext cx="1050864" cy="231449"/>
            </a:xfrm>
            <a:custGeom>
              <a:avLst/>
              <a:gdLst>
                <a:gd name="connsiteX0" fmla="*/ 0 w 1050864"/>
                <a:gd name="connsiteY0" fmla="*/ 0 h 231449"/>
                <a:gd name="connsiteX1" fmla="*/ 1050864 w 1050864"/>
                <a:gd name="connsiteY1" fmla="*/ 0 h 231449"/>
                <a:gd name="connsiteX2" fmla="*/ 765898 w 1050864"/>
                <a:gd name="connsiteY2" fmla="*/ 231449 h 231449"/>
              </a:gdLst>
              <a:ahLst/>
              <a:cxnLst>
                <a:cxn ang="0">
                  <a:pos x="connsiteX0" y="connsiteY0"/>
                </a:cxn>
                <a:cxn ang="0">
                  <a:pos x="connsiteX1" y="connsiteY1"/>
                </a:cxn>
                <a:cxn ang="0">
                  <a:pos x="connsiteX2" y="connsiteY2"/>
                </a:cxn>
              </a:cxnLst>
              <a:rect l="l" t="t" r="r" b="b"/>
              <a:pathLst>
                <a:path w="1050864" h="231449">
                  <a:moveTo>
                    <a:pt x="0" y="0"/>
                  </a:moveTo>
                  <a:lnTo>
                    <a:pt x="1050864" y="0"/>
                  </a:lnTo>
                  <a:lnTo>
                    <a:pt x="765898" y="231449"/>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69" name="Freeform: Shape 68">
              <a:extLst>
                <a:ext uri="{FF2B5EF4-FFF2-40B4-BE49-F238E27FC236}">
                  <a16:creationId xmlns:a16="http://schemas.microsoft.com/office/drawing/2014/main" id="{EAE48A8A-0D1F-4DE4-B1FB-95599D960B15}"/>
                </a:ext>
              </a:extLst>
            </p:cNvPr>
            <p:cNvSpPr/>
            <p:nvPr/>
          </p:nvSpPr>
          <p:spPr>
            <a:xfrm>
              <a:off x="7815659" y="853334"/>
              <a:ext cx="28187" cy="216732"/>
            </a:xfrm>
            <a:custGeom>
              <a:avLst/>
              <a:gdLst>
                <a:gd name="connsiteX0" fmla="*/ 28187 w 28187"/>
                <a:gd name="connsiteY0" fmla="*/ 193625 h 216732"/>
                <a:gd name="connsiteX1" fmla="*/ 28187 w 28187"/>
                <a:gd name="connsiteY1" fmla="*/ 0 h 216732"/>
                <a:gd name="connsiteX2" fmla="*/ 0 w 28187"/>
                <a:gd name="connsiteY2" fmla="*/ 22854 h 216732"/>
                <a:gd name="connsiteX3" fmla="*/ 0 w 28187"/>
                <a:gd name="connsiteY3" fmla="*/ 216733 h 216732"/>
                <a:gd name="connsiteX4" fmla="*/ 28187 w 28187"/>
                <a:gd name="connsiteY4" fmla="*/ 193625 h 21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87" h="216732">
                  <a:moveTo>
                    <a:pt x="28187" y="193625"/>
                  </a:moveTo>
                  <a:lnTo>
                    <a:pt x="28187" y="0"/>
                  </a:lnTo>
                  <a:lnTo>
                    <a:pt x="0" y="22854"/>
                  </a:lnTo>
                  <a:lnTo>
                    <a:pt x="0" y="216733"/>
                  </a:lnTo>
                  <a:lnTo>
                    <a:pt x="28187" y="193625"/>
                  </a:lnTo>
                  <a:close/>
                </a:path>
              </a:pathLst>
            </a:custGeom>
            <a:solidFill>
              <a:srgbClr val="F49838"/>
            </a:solidFill>
            <a:ln w="12690"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D63A8FDD-A0EC-4115-92B1-9CCC7402F490}"/>
                </a:ext>
              </a:extLst>
            </p:cNvPr>
            <p:cNvSpPr/>
            <p:nvPr/>
          </p:nvSpPr>
          <p:spPr>
            <a:xfrm>
              <a:off x="7581530" y="884949"/>
              <a:ext cx="223337" cy="229683"/>
            </a:xfrm>
            <a:custGeom>
              <a:avLst/>
              <a:gdLst>
                <a:gd name="connsiteX0" fmla="*/ 223338 w 223337"/>
                <a:gd name="connsiteY0" fmla="*/ 0 h 229683"/>
                <a:gd name="connsiteX1" fmla="*/ 0 w 223337"/>
                <a:gd name="connsiteY1" fmla="*/ 181690 h 229683"/>
                <a:gd name="connsiteX2" fmla="*/ 0 w 223337"/>
                <a:gd name="connsiteY2" fmla="*/ 211400 h 229683"/>
                <a:gd name="connsiteX3" fmla="*/ 179279 w 223337"/>
                <a:gd name="connsiteY3" fmla="*/ 229683 h 229683"/>
                <a:gd name="connsiteX4" fmla="*/ 223338 w 223337"/>
                <a:gd name="connsiteY4" fmla="*/ 194006 h 229683"/>
                <a:gd name="connsiteX5" fmla="*/ 223338 w 223337"/>
                <a:gd name="connsiteY5" fmla="*/ 0 h 22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337" h="229683">
                  <a:moveTo>
                    <a:pt x="223338" y="0"/>
                  </a:moveTo>
                  <a:lnTo>
                    <a:pt x="0" y="181690"/>
                  </a:lnTo>
                  <a:lnTo>
                    <a:pt x="0" y="211400"/>
                  </a:lnTo>
                  <a:lnTo>
                    <a:pt x="179279" y="229683"/>
                  </a:lnTo>
                  <a:lnTo>
                    <a:pt x="223338" y="194006"/>
                  </a:lnTo>
                  <a:lnTo>
                    <a:pt x="223338" y="0"/>
                  </a:lnTo>
                  <a:close/>
                </a:path>
              </a:pathLst>
            </a:custGeom>
            <a:solidFill>
              <a:schemeClr val="accent2"/>
            </a:solidFill>
            <a:ln w="12690"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93B0B500-5E50-446D-9425-D2FC54804D65}"/>
                </a:ext>
              </a:extLst>
            </p:cNvPr>
            <p:cNvSpPr/>
            <p:nvPr/>
          </p:nvSpPr>
          <p:spPr>
            <a:xfrm>
              <a:off x="7404156" y="746047"/>
              <a:ext cx="433850" cy="122396"/>
            </a:xfrm>
            <a:custGeom>
              <a:avLst/>
              <a:gdLst>
                <a:gd name="connsiteX0" fmla="*/ 433850 w 433850"/>
                <a:gd name="connsiteY0" fmla="*/ 98907 h 122396"/>
                <a:gd name="connsiteX1" fmla="*/ 0 w 433850"/>
                <a:gd name="connsiteY1" fmla="*/ 0 h 122396"/>
                <a:gd name="connsiteX2" fmla="*/ 404902 w 433850"/>
                <a:gd name="connsiteY2" fmla="*/ 122396 h 122396"/>
                <a:gd name="connsiteX3" fmla="*/ 433850 w 433850"/>
                <a:gd name="connsiteY3" fmla="*/ 98907 h 122396"/>
              </a:gdLst>
              <a:ahLst/>
              <a:cxnLst>
                <a:cxn ang="0">
                  <a:pos x="connsiteX0" y="connsiteY0"/>
                </a:cxn>
                <a:cxn ang="0">
                  <a:pos x="connsiteX1" y="connsiteY1"/>
                </a:cxn>
                <a:cxn ang="0">
                  <a:pos x="connsiteX2" y="connsiteY2"/>
                </a:cxn>
                <a:cxn ang="0">
                  <a:pos x="connsiteX3" y="connsiteY3"/>
                </a:cxn>
              </a:cxnLst>
              <a:rect l="l" t="t" r="r" b="b"/>
              <a:pathLst>
                <a:path w="433850" h="122396">
                  <a:moveTo>
                    <a:pt x="433850" y="98907"/>
                  </a:moveTo>
                  <a:lnTo>
                    <a:pt x="0" y="0"/>
                  </a:lnTo>
                  <a:lnTo>
                    <a:pt x="404902" y="122396"/>
                  </a:lnTo>
                  <a:lnTo>
                    <a:pt x="433850" y="98907"/>
                  </a:lnTo>
                  <a:close/>
                </a:path>
              </a:pathLst>
            </a:custGeom>
            <a:solidFill>
              <a:srgbClr val="C5E3E3"/>
            </a:solidFill>
            <a:ln w="12690"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73DF05FA-63E1-425C-87D2-A0B475C37243}"/>
                </a:ext>
              </a:extLst>
            </p:cNvPr>
            <p:cNvSpPr/>
            <p:nvPr/>
          </p:nvSpPr>
          <p:spPr>
            <a:xfrm>
              <a:off x="7064261" y="715448"/>
              <a:ext cx="735526" cy="343572"/>
            </a:xfrm>
            <a:custGeom>
              <a:avLst/>
              <a:gdLst>
                <a:gd name="connsiteX0" fmla="*/ 735527 w 735526"/>
                <a:gd name="connsiteY0" fmla="*/ 160486 h 343572"/>
                <a:gd name="connsiteX1" fmla="*/ 204165 w 735526"/>
                <a:gd name="connsiteY1" fmla="*/ 0 h 343572"/>
                <a:gd name="connsiteX2" fmla="*/ 0 w 735526"/>
                <a:gd name="connsiteY2" fmla="*/ 210511 h 343572"/>
                <a:gd name="connsiteX3" fmla="*/ 510413 w 735526"/>
                <a:gd name="connsiteY3" fmla="*/ 343573 h 343572"/>
                <a:gd name="connsiteX4" fmla="*/ 735527 w 735526"/>
                <a:gd name="connsiteY4" fmla="*/ 160486 h 343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526" h="343572">
                  <a:moveTo>
                    <a:pt x="735527" y="160486"/>
                  </a:moveTo>
                  <a:lnTo>
                    <a:pt x="204165" y="0"/>
                  </a:lnTo>
                  <a:lnTo>
                    <a:pt x="0" y="210511"/>
                  </a:lnTo>
                  <a:lnTo>
                    <a:pt x="510413" y="343573"/>
                  </a:lnTo>
                  <a:lnTo>
                    <a:pt x="735527" y="160486"/>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A6ECF1D3-AF31-425C-9895-683D6AF092EE}"/>
                </a:ext>
              </a:extLst>
            </p:cNvPr>
            <p:cNvSpPr/>
            <p:nvPr/>
          </p:nvSpPr>
          <p:spPr>
            <a:xfrm>
              <a:off x="8660760" y="1948171"/>
              <a:ext cx="86719" cy="160994"/>
            </a:xfrm>
            <a:custGeom>
              <a:avLst/>
              <a:gdLst>
                <a:gd name="connsiteX0" fmla="*/ 0 w 86719"/>
                <a:gd name="connsiteY0" fmla="*/ 70594 h 160994"/>
                <a:gd name="connsiteX1" fmla="*/ 0 w 86719"/>
                <a:gd name="connsiteY1" fmla="*/ 160994 h 160994"/>
                <a:gd name="connsiteX2" fmla="*/ 86720 w 86719"/>
                <a:gd name="connsiteY2" fmla="*/ 90274 h 160994"/>
                <a:gd name="connsiteX3" fmla="*/ 86720 w 86719"/>
                <a:gd name="connsiteY3" fmla="*/ 48882 h 160994"/>
                <a:gd name="connsiteX4" fmla="*/ 86720 w 86719"/>
                <a:gd name="connsiteY4" fmla="*/ 0 h 160994"/>
                <a:gd name="connsiteX5" fmla="*/ 0 w 86719"/>
                <a:gd name="connsiteY5" fmla="*/ 70594 h 16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19" h="160994">
                  <a:moveTo>
                    <a:pt x="0" y="70594"/>
                  </a:moveTo>
                  <a:lnTo>
                    <a:pt x="0" y="160994"/>
                  </a:lnTo>
                  <a:lnTo>
                    <a:pt x="86720" y="90274"/>
                  </a:lnTo>
                  <a:lnTo>
                    <a:pt x="86720" y="48882"/>
                  </a:lnTo>
                  <a:lnTo>
                    <a:pt x="86720" y="0"/>
                  </a:lnTo>
                  <a:lnTo>
                    <a:pt x="0" y="70594"/>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83" name="Freeform: Shape 82">
              <a:extLst>
                <a:ext uri="{FF2B5EF4-FFF2-40B4-BE49-F238E27FC236}">
                  <a16:creationId xmlns:a16="http://schemas.microsoft.com/office/drawing/2014/main" id="{47256726-B7C1-4AB8-805E-5FD1C8D16C19}"/>
                </a:ext>
              </a:extLst>
            </p:cNvPr>
            <p:cNvSpPr/>
            <p:nvPr/>
          </p:nvSpPr>
          <p:spPr>
            <a:xfrm>
              <a:off x="8264746" y="1925190"/>
              <a:ext cx="385094" cy="188546"/>
            </a:xfrm>
            <a:custGeom>
              <a:avLst/>
              <a:gdLst>
                <a:gd name="connsiteX0" fmla="*/ 0 w 385094"/>
                <a:gd name="connsiteY0" fmla="*/ 93067 h 188546"/>
                <a:gd name="connsiteX1" fmla="*/ 385095 w 385094"/>
                <a:gd name="connsiteY1" fmla="*/ 188546 h 188546"/>
                <a:gd name="connsiteX2" fmla="*/ 385095 w 385094"/>
                <a:gd name="connsiteY2" fmla="*/ 95098 h 188546"/>
                <a:gd name="connsiteX3" fmla="*/ 0 w 385094"/>
                <a:gd name="connsiteY3" fmla="*/ 0 h 188546"/>
                <a:gd name="connsiteX4" fmla="*/ 0 w 385094"/>
                <a:gd name="connsiteY4" fmla="*/ 93067 h 188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4" h="188546">
                  <a:moveTo>
                    <a:pt x="0" y="93067"/>
                  </a:moveTo>
                  <a:lnTo>
                    <a:pt x="385095" y="188546"/>
                  </a:lnTo>
                  <a:lnTo>
                    <a:pt x="385095" y="95098"/>
                  </a:lnTo>
                  <a:lnTo>
                    <a:pt x="0" y="0"/>
                  </a:lnTo>
                  <a:lnTo>
                    <a:pt x="0" y="93067"/>
                  </a:lnTo>
                  <a:close/>
                </a:path>
              </a:pathLst>
            </a:custGeom>
            <a:solidFill>
              <a:schemeClr val="accent5"/>
            </a:solidFill>
            <a:ln w="12690"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1E731EA2-E8C0-4855-BD36-B2BD56975040}"/>
                </a:ext>
              </a:extLst>
            </p:cNvPr>
            <p:cNvSpPr/>
            <p:nvPr/>
          </p:nvSpPr>
          <p:spPr>
            <a:xfrm>
              <a:off x="8271476" y="1752133"/>
              <a:ext cx="470924" cy="261425"/>
            </a:xfrm>
            <a:custGeom>
              <a:avLst/>
              <a:gdLst>
                <a:gd name="connsiteX0" fmla="*/ 470925 w 470924"/>
                <a:gd name="connsiteY0" fmla="*/ 187023 h 261425"/>
                <a:gd name="connsiteX1" fmla="*/ 393474 w 470924"/>
                <a:gd name="connsiteY1" fmla="*/ 163407 h 261425"/>
                <a:gd name="connsiteX2" fmla="*/ 393474 w 470924"/>
                <a:gd name="connsiteY2" fmla="*/ 163407 h 261425"/>
                <a:gd name="connsiteX3" fmla="*/ 312850 w 470924"/>
                <a:gd name="connsiteY3" fmla="*/ 139283 h 261425"/>
                <a:gd name="connsiteX4" fmla="*/ 312850 w 470924"/>
                <a:gd name="connsiteY4" fmla="*/ 139283 h 261425"/>
                <a:gd name="connsiteX5" fmla="*/ 312088 w 470924"/>
                <a:gd name="connsiteY5" fmla="*/ 139283 h 261425"/>
                <a:gd name="connsiteX6" fmla="*/ 311072 w 470924"/>
                <a:gd name="connsiteY6" fmla="*/ 138648 h 261425"/>
                <a:gd name="connsiteX7" fmla="*/ 311072 w 470924"/>
                <a:gd name="connsiteY7" fmla="*/ 138648 h 261425"/>
                <a:gd name="connsiteX8" fmla="*/ 311072 w 470924"/>
                <a:gd name="connsiteY8" fmla="*/ 138648 h 261425"/>
                <a:gd name="connsiteX9" fmla="*/ 311072 w 470924"/>
                <a:gd name="connsiteY9" fmla="*/ 137759 h 261425"/>
                <a:gd name="connsiteX10" fmla="*/ 311072 w 470924"/>
                <a:gd name="connsiteY10" fmla="*/ 136870 h 261425"/>
                <a:gd name="connsiteX11" fmla="*/ 311072 w 470924"/>
                <a:gd name="connsiteY11" fmla="*/ 135982 h 261425"/>
                <a:gd name="connsiteX12" fmla="*/ 311072 w 470924"/>
                <a:gd name="connsiteY12" fmla="*/ 134966 h 261425"/>
                <a:gd name="connsiteX13" fmla="*/ 311072 w 470924"/>
                <a:gd name="connsiteY13" fmla="*/ 134966 h 261425"/>
                <a:gd name="connsiteX14" fmla="*/ 311072 w 470924"/>
                <a:gd name="connsiteY14" fmla="*/ 134966 h 261425"/>
                <a:gd name="connsiteX15" fmla="*/ 311072 w 470924"/>
                <a:gd name="connsiteY15" fmla="*/ 134204 h 261425"/>
                <a:gd name="connsiteX16" fmla="*/ 311707 w 470924"/>
                <a:gd name="connsiteY16" fmla="*/ 133442 h 261425"/>
                <a:gd name="connsiteX17" fmla="*/ 311707 w 470924"/>
                <a:gd name="connsiteY17" fmla="*/ 133442 h 261425"/>
                <a:gd name="connsiteX18" fmla="*/ 344465 w 470924"/>
                <a:gd name="connsiteY18" fmla="*/ 106526 h 261425"/>
                <a:gd name="connsiteX19" fmla="*/ 392078 w 470924"/>
                <a:gd name="connsiteY19" fmla="*/ 56628 h 261425"/>
                <a:gd name="connsiteX20" fmla="*/ 204800 w 470924"/>
                <a:gd name="connsiteY20" fmla="*/ 0 h 261425"/>
                <a:gd name="connsiteX21" fmla="*/ 0 w 470924"/>
                <a:gd name="connsiteY21" fmla="*/ 166708 h 261425"/>
                <a:gd name="connsiteX22" fmla="*/ 383571 w 470924"/>
                <a:gd name="connsiteY22" fmla="*/ 261425 h 2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0924" h="261425">
                  <a:moveTo>
                    <a:pt x="470925" y="187023"/>
                  </a:moveTo>
                  <a:lnTo>
                    <a:pt x="393474" y="163407"/>
                  </a:lnTo>
                  <a:lnTo>
                    <a:pt x="393474" y="163407"/>
                  </a:lnTo>
                  <a:lnTo>
                    <a:pt x="312850" y="139283"/>
                  </a:lnTo>
                  <a:lnTo>
                    <a:pt x="312850" y="139283"/>
                  </a:lnTo>
                  <a:lnTo>
                    <a:pt x="312088" y="139283"/>
                  </a:lnTo>
                  <a:lnTo>
                    <a:pt x="311072" y="138648"/>
                  </a:lnTo>
                  <a:lnTo>
                    <a:pt x="311072" y="138648"/>
                  </a:lnTo>
                  <a:lnTo>
                    <a:pt x="311072" y="138648"/>
                  </a:lnTo>
                  <a:cubicBezTo>
                    <a:pt x="311009" y="138356"/>
                    <a:pt x="311009" y="138051"/>
                    <a:pt x="311072" y="137759"/>
                  </a:cubicBezTo>
                  <a:cubicBezTo>
                    <a:pt x="311072" y="137759"/>
                    <a:pt x="311072" y="137759"/>
                    <a:pt x="311072" y="136870"/>
                  </a:cubicBezTo>
                  <a:cubicBezTo>
                    <a:pt x="311072" y="135982"/>
                    <a:pt x="311072" y="136870"/>
                    <a:pt x="311072" y="135982"/>
                  </a:cubicBezTo>
                  <a:cubicBezTo>
                    <a:pt x="311072" y="135093"/>
                    <a:pt x="311072" y="135347"/>
                    <a:pt x="311072" y="134966"/>
                  </a:cubicBezTo>
                  <a:cubicBezTo>
                    <a:pt x="311072" y="134585"/>
                    <a:pt x="311072" y="134966"/>
                    <a:pt x="311072" y="134966"/>
                  </a:cubicBezTo>
                  <a:lnTo>
                    <a:pt x="311072" y="134966"/>
                  </a:lnTo>
                  <a:lnTo>
                    <a:pt x="311072" y="134204"/>
                  </a:lnTo>
                  <a:cubicBezTo>
                    <a:pt x="311072" y="134204"/>
                    <a:pt x="311072" y="133570"/>
                    <a:pt x="311707" y="133442"/>
                  </a:cubicBezTo>
                  <a:lnTo>
                    <a:pt x="311707" y="133442"/>
                  </a:lnTo>
                  <a:lnTo>
                    <a:pt x="344465" y="106526"/>
                  </a:lnTo>
                  <a:lnTo>
                    <a:pt x="392078" y="56628"/>
                  </a:lnTo>
                  <a:lnTo>
                    <a:pt x="204800" y="0"/>
                  </a:lnTo>
                  <a:lnTo>
                    <a:pt x="0" y="166708"/>
                  </a:lnTo>
                  <a:lnTo>
                    <a:pt x="383571" y="261425"/>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BBD158FE-6B1E-4BE1-9C49-933EADFAA8F5}"/>
                </a:ext>
              </a:extLst>
            </p:cNvPr>
            <p:cNvSpPr/>
            <p:nvPr/>
          </p:nvSpPr>
          <p:spPr>
            <a:xfrm>
              <a:off x="8596134" y="1831742"/>
              <a:ext cx="64753" cy="72370"/>
            </a:xfrm>
            <a:custGeom>
              <a:avLst/>
              <a:gdLst>
                <a:gd name="connsiteX0" fmla="*/ 64753 w 64753"/>
                <a:gd name="connsiteY0" fmla="*/ 72371 h 72370"/>
                <a:gd name="connsiteX1" fmla="*/ 64753 w 64753"/>
                <a:gd name="connsiteY1" fmla="*/ 0 h 72370"/>
                <a:gd name="connsiteX2" fmla="*/ 0 w 64753"/>
                <a:gd name="connsiteY2" fmla="*/ 53072 h 72370"/>
                <a:gd name="connsiteX3" fmla="*/ 64753 w 64753"/>
                <a:gd name="connsiteY3" fmla="*/ 72371 h 72370"/>
              </a:gdLst>
              <a:ahLst/>
              <a:cxnLst>
                <a:cxn ang="0">
                  <a:pos x="connsiteX0" y="connsiteY0"/>
                </a:cxn>
                <a:cxn ang="0">
                  <a:pos x="connsiteX1" y="connsiteY1"/>
                </a:cxn>
                <a:cxn ang="0">
                  <a:pos x="connsiteX2" y="connsiteY2"/>
                </a:cxn>
                <a:cxn ang="0">
                  <a:pos x="connsiteX3" y="connsiteY3"/>
                </a:cxn>
              </a:cxnLst>
              <a:rect l="l" t="t" r="r" b="b"/>
              <a:pathLst>
                <a:path w="64753" h="72370">
                  <a:moveTo>
                    <a:pt x="64753" y="72371"/>
                  </a:moveTo>
                  <a:lnTo>
                    <a:pt x="64753" y="0"/>
                  </a:lnTo>
                  <a:lnTo>
                    <a:pt x="0" y="53072"/>
                  </a:lnTo>
                  <a:lnTo>
                    <a:pt x="64753" y="72371"/>
                  </a:lnTo>
                  <a:close/>
                </a:path>
              </a:pathLst>
            </a:custGeom>
            <a:solidFill>
              <a:srgbClr val="F39891"/>
            </a:solidFill>
            <a:ln w="12690"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DEB40538-96AA-498C-BFC8-4B42E6FDE105}"/>
                </a:ext>
              </a:extLst>
            </p:cNvPr>
            <p:cNvSpPr/>
            <p:nvPr/>
          </p:nvSpPr>
          <p:spPr>
            <a:xfrm>
              <a:off x="5870252" y="307756"/>
              <a:ext cx="242636" cy="686002"/>
            </a:xfrm>
            <a:custGeom>
              <a:avLst/>
              <a:gdLst>
                <a:gd name="connsiteX0" fmla="*/ 242636 w 242636"/>
                <a:gd name="connsiteY0" fmla="*/ 0 h 686002"/>
                <a:gd name="connsiteX1" fmla="*/ 0 w 242636"/>
                <a:gd name="connsiteY1" fmla="*/ 197434 h 686002"/>
                <a:gd name="connsiteX2" fmla="*/ 0 w 242636"/>
                <a:gd name="connsiteY2" fmla="*/ 686003 h 686002"/>
                <a:gd name="connsiteX3" fmla="*/ 31361 w 242636"/>
                <a:gd name="connsiteY3" fmla="*/ 619980 h 686002"/>
                <a:gd name="connsiteX4" fmla="*/ 31361 w 242636"/>
                <a:gd name="connsiteY4" fmla="*/ 619980 h 686002"/>
                <a:gd name="connsiteX5" fmla="*/ 31361 w 242636"/>
                <a:gd name="connsiteY5" fmla="*/ 619218 h 686002"/>
                <a:gd name="connsiteX6" fmla="*/ 32123 w 242636"/>
                <a:gd name="connsiteY6" fmla="*/ 618457 h 686002"/>
                <a:gd name="connsiteX7" fmla="*/ 32123 w 242636"/>
                <a:gd name="connsiteY7" fmla="*/ 618457 h 686002"/>
                <a:gd name="connsiteX8" fmla="*/ 33392 w 242636"/>
                <a:gd name="connsiteY8" fmla="*/ 617822 h 686002"/>
                <a:gd name="connsiteX9" fmla="*/ 35678 w 242636"/>
                <a:gd name="connsiteY9" fmla="*/ 617822 h 686002"/>
                <a:gd name="connsiteX10" fmla="*/ 208355 w 242636"/>
                <a:gd name="connsiteY10" fmla="*/ 635470 h 686002"/>
                <a:gd name="connsiteX11" fmla="*/ 241366 w 242636"/>
                <a:gd name="connsiteY11" fmla="*/ 608553 h 68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636" h="686002">
                  <a:moveTo>
                    <a:pt x="242636" y="0"/>
                  </a:moveTo>
                  <a:lnTo>
                    <a:pt x="0" y="197434"/>
                  </a:lnTo>
                  <a:lnTo>
                    <a:pt x="0" y="686003"/>
                  </a:lnTo>
                  <a:lnTo>
                    <a:pt x="31361" y="619980"/>
                  </a:lnTo>
                  <a:lnTo>
                    <a:pt x="31361" y="619980"/>
                  </a:lnTo>
                  <a:cubicBezTo>
                    <a:pt x="31323" y="619726"/>
                    <a:pt x="31323" y="619472"/>
                    <a:pt x="31361" y="619218"/>
                  </a:cubicBezTo>
                  <a:lnTo>
                    <a:pt x="32123" y="618457"/>
                  </a:lnTo>
                  <a:cubicBezTo>
                    <a:pt x="32123" y="618457"/>
                    <a:pt x="32123" y="618457"/>
                    <a:pt x="32123" y="618457"/>
                  </a:cubicBezTo>
                  <a:lnTo>
                    <a:pt x="33392" y="617822"/>
                  </a:lnTo>
                  <a:lnTo>
                    <a:pt x="35678" y="617822"/>
                  </a:lnTo>
                  <a:lnTo>
                    <a:pt x="208355" y="635470"/>
                  </a:lnTo>
                  <a:lnTo>
                    <a:pt x="241366" y="608553"/>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B997AA30-9185-4BA8-B58F-F64514EB009A}"/>
                </a:ext>
              </a:extLst>
            </p:cNvPr>
            <p:cNvSpPr/>
            <p:nvPr/>
          </p:nvSpPr>
          <p:spPr>
            <a:xfrm>
              <a:off x="4280737" y="38713"/>
              <a:ext cx="1577961" cy="1069316"/>
            </a:xfrm>
            <a:custGeom>
              <a:avLst/>
              <a:gdLst>
                <a:gd name="connsiteX0" fmla="*/ 1547743 w 1577961"/>
                <a:gd name="connsiteY0" fmla="*/ 1043288 h 1069316"/>
                <a:gd name="connsiteX1" fmla="*/ 1547743 w 1577961"/>
                <a:gd name="connsiteY1" fmla="*/ 1042400 h 1069316"/>
                <a:gd name="connsiteX2" fmla="*/ 1547743 w 1577961"/>
                <a:gd name="connsiteY2" fmla="*/ 1042400 h 1069316"/>
                <a:gd name="connsiteX3" fmla="*/ 1547743 w 1577961"/>
                <a:gd name="connsiteY3" fmla="*/ 1042400 h 1069316"/>
                <a:gd name="connsiteX4" fmla="*/ 1577961 w 1577961"/>
                <a:gd name="connsiteY4" fmla="*/ 978916 h 1069316"/>
                <a:gd name="connsiteX5" fmla="*/ 1577961 w 1577961"/>
                <a:gd name="connsiteY5" fmla="*/ 467874 h 1069316"/>
                <a:gd name="connsiteX6" fmla="*/ 1019555 w 1577961"/>
                <a:gd name="connsiteY6" fmla="*/ 298627 h 1069316"/>
                <a:gd name="connsiteX7" fmla="*/ 0 w 1577961"/>
                <a:gd name="connsiteY7" fmla="*/ 0 h 1069316"/>
                <a:gd name="connsiteX8" fmla="*/ 0 w 1577961"/>
                <a:gd name="connsiteY8" fmla="*/ 601316 h 1069316"/>
                <a:gd name="connsiteX9" fmla="*/ 1547743 w 1577961"/>
                <a:gd name="connsiteY9" fmla="*/ 1069317 h 1069316"/>
                <a:gd name="connsiteX10" fmla="*/ 1547743 w 1577961"/>
                <a:gd name="connsiteY10" fmla="*/ 1043923 h 106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7961" h="1069316">
                  <a:moveTo>
                    <a:pt x="1547743" y="1043288"/>
                  </a:moveTo>
                  <a:lnTo>
                    <a:pt x="1547743" y="1042400"/>
                  </a:lnTo>
                  <a:cubicBezTo>
                    <a:pt x="1547743" y="1042400"/>
                    <a:pt x="1547743" y="1042400"/>
                    <a:pt x="1547743" y="1042400"/>
                  </a:cubicBezTo>
                  <a:lnTo>
                    <a:pt x="1547743" y="1042400"/>
                  </a:lnTo>
                  <a:lnTo>
                    <a:pt x="1577961" y="978916"/>
                  </a:lnTo>
                  <a:lnTo>
                    <a:pt x="1577961" y="467874"/>
                  </a:lnTo>
                  <a:lnTo>
                    <a:pt x="1019555" y="298627"/>
                  </a:lnTo>
                  <a:lnTo>
                    <a:pt x="0" y="0"/>
                  </a:lnTo>
                  <a:lnTo>
                    <a:pt x="0" y="601316"/>
                  </a:lnTo>
                  <a:lnTo>
                    <a:pt x="1547743" y="1069317"/>
                  </a:lnTo>
                  <a:lnTo>
                    <a:pt x="1547743" y="1043923"/>
                  </a:lnTo>
                  <a:close/>
                </a:path>
              </a:pathLst>
            </a:custGeom>
            <a:solidFill>
              <a:schemeClr val="accent4"/>
            </a:solidFill>
            <a:ln w="12690" cap="flat">
              <a:noFill/>
              <a:prstDash val="solid"/>
              <a:miter/>
            </a:ln>
          </p:spPr>
          <p:txBody>
            <a:bodyPr rtlCol="0" anchor="ctr"/>
            <a:lstStyle/>
            <a:p>
              <a:endParaRPr lang="en-US" dirty="0"/>
            </a:p>
          </p:txBody>
        </p:sp>
        <p:sp>
          <p:nvSpPr>
            <p:cNvPr id="797" name="Freeform 796">
              <a:extLst>
                <a:ext uri="{FF2B5EF4-FFF2-40B4-BE49-F238E27FC236}">
                  <a16:creationId xmlns:a16="http://schemas.microsoft.com/office/drawing/2014/main" id="{28C8952C-5B46-D1EC-FECE-2E1A2E1C1C1C}"/>
                </a:ext>
              </a:extLst>
            </p:cNvPr>
            <p:cNvSpPr/>
            <p:nvPr/>
          </p:nvSpPr>
          <p:spPr>
            <a:xfrm>
              <a:off x="4281244" y="-12696"/>
              <a:ext cx="1826185" cy="510522"/>
            </a:xfrm>
            <a:custGeom>
              <a:avLst/>
              <a:gdLst>
                <a:gd name="connsiteX0" fmla="*/ 45999 w 1826185"/>
                <a:gd name="connsiteY0" fmla="*/ 0 h 510522"/>
                <a:gd name="connsiteX1" fmla="*/ 795429 w 1826185"/>
                <a:gd name="connsiteY1" fmla="*/ 0 h 510522"/>
                <a:gd name="connsiteX2" fmla="*/ 1826185 w 1826185"/>
                <a:gd name="connsiteY2" fmla="*/ 311945 h 510522"/>
                <a:gd name="connsiteX3" fmla="*/ 1583294 w 1826185"/>
                <a:gd name="connsiteY3" fmla="*/ 510522 h 510522"/>
                <a:gd name="connsiteX4" fmla="*/ 0 w 1826185"/>
                <a:gd name="connsiteY4" fmla="*/ 31856 h 510522"/>
                <a:gd name="connsiteX5" fmla="*/ 13332 w 1826185"/>
                <a:gd name="connsiteY5" fmla="*/ 21064 h 510522"/>
                <a:gd name="connsiteX6" fmla="*/ 14728 w 1826185"/>
                <a:gd name="connsiteY6" fmla="*/ 21952 h 510522"/>
                <a:gd name="connsiteX7" fmla="*/ 16887 w 1826185"/>
                <a:gd name="connsiteY7" fmla="*/ 21952 h 510522"/>
                <a:gd name="connsiteX8" fmla="*/ 18664 w 1826185"/>
                <a:gd name="connsiteY8" fmla="*/ 21952 h 510522"/>
                <a:gd name="connsiteX9" fmla="*/ 20188 w 1826185"/>
                <a:gd name="connsiteY9" fmla="*/ 21064 h 51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6185" h="510522">
                  <a:moveTo>
                    <a:pt x="45999" y="0"/>
                  </a:moveTo>
                  <a:lnTo>
                    <a:pt x="795429" y="0"/>
                  </a:lnTo>
                  <a:lnTo>
                    <a:pt x="1826185" y="311945"/>
                  </a:lnTo>
                  <a:lnTo>
                    <a:pt x="1583294" y="510522"/>
                  </a:lnTo>
                  <a:lnTo>
                    <a:pt x="0" y="31856"/>
                  </a:lnTo>
                  <a:lnTo>
                    <a:pt x="13332" y="21064"/>
                  </a:lnTo>
                  <a:cubicBezTo>
                    <a:pt x="13751" y="21432"/>
                    <a:pt x="14220" y="21737"/>
                    <a:pt x="14728" y="21952"/>
                  </a:cubicBezTo>
                  <a:cubicBezTo>
                    <a:pt x="15439" y="22079"/>
                    <a:pt x="16176" y="22079"/>
                    <a:pt x="16887" y="21952"/>
                  </a:cubicBezTo>
                  <a:lnTo>
                    <a:pt x="18664" y="21952"/>
                  </a:lnTo>
                  <a:cubicBezTo>
                    <a:pt x="19210" y="21737"/>
                    <a:pt x="19731" y="21432"/>
                    <a:pt x="20188" y="21064"/>
                  </a:cubicBezTo>
                  <a:close/>
                </a:path>
              </a:pathLst>
            </a:custGeom>
            <a:solidFill>
              <a:schemeClr val="accent3"/>
            </a:solidFill>
            <a:ln w="12690" cap="flat">
              <a:noFill/>
              <a:prstDash val="solid"/>
              <a:miter/>
            </a:ln>
          </p:spPr>
          <p:txBody>
            <a:bodyPr wrap="square" rtlCol="0" anchor="ctr">
              <a:noAutofit/>
            </a:bodyPr>
            <a:lstStyle/>
            <a:p>
              <a:endParaRPr lang="en-US" dirty="0"/>
            </a:p>
          </p:txBody>
        </p:sp>
        <p:sp>
          <p:nvSpPr>
            <p:cNvPr id="803" name="Freeform 802">
              <a:extLst>
                <a:ext uri="{FF2B5EF4-FFF2-40B4-BE49-F238E27FC236}">
                  <a16:creationId xmlns:a16="http://schemas.microsoft.com/office/drawing/2014/main" id="{FA10EB6E-9C26-5CF2-4D48-9099D7D162DF}"/>
                </a:ext>
              </a:extLst>
            </p:cNvPr>
            <p:cNvSpPr/>
            <p:nvPr/>
          </p:nvSpPr>
          <p:spPr>
            <a:xfrm>
              <a:off x="3884723" y="-12695"/>
              <a:ext cx="242636" cy="547597"/>
            </a:xfrm>
            <a:custGeom>
              <a:avLst/>
              <a:gdLst>
                <a:gd name="connsiteX0" fmla="*/ 0 w 242636"/>
                <a:gd name="connsiteY0" fmla="*/ 0 h 547597"/>
                <a:gd name="connsiteX1" fmla="*/ 242636 w 242636"/>
                <a:gd name="connsiteY1" fmla="*/ 0 h 547597"/>
                <a:gd name="connsiteX2" fmla="*/ 242636 w 242636"/>
                <a:gd name="connsiteY2" fmla="*/ 61948 h 547597"/>
                <a:gd name="connsiteX3" fmla="*/ 242636 w 242636"/>
                <a:gd name="connsiteY3" fmla="*/ 165553 h 547597"/>
                <a:gd name="connsiteX4" fmla="*/ 242636 w 242636"/>
                <a:gd name="connsiteY4" fmla="*/ 350036 h 547597"/>
                <a:gd name="connsiteX5" fmla="*/ 0 w 242636"/>
                <a:gd name="connsiteY5" fmla="*/ 547597 h 54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36" h="547597">
                  <a:moveTo>
                    <a:pt x="0" y="0"/>
                  </a:moveTo>
                  <a:lnTo>
                    <a:pt x="242636" y="0"/>
                  </a:lnTo>
                  <a:lnTo>
                    <a:pt x="242636" y="61948"/>
                  </a:lnTo>
                  <a:lnTo>
                    <a:pt x="242636" y="165553"/>
                  </a:lnTo>
                  <a:lnTo>
                    <a:pt x="242636" y="350036"/>
                  </a:lnTo>
                  <a:lnTo>
                    <a:pt x="0" y="547597"/>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801" name="Freeform 800">
              <a:extLst>
                <a:ext uri="{FF2B5EF4-FFF2-40B4-BE49-F238E27FC236}">
                  <a16:creationId xmlns:a16="http://schemas.microsoft.com/office/drawing/2014/main" id="{5CD91505-58C6-46EC-09EA-BF96BB70EFC8}"/>
                </a:ext>
              </a:extLst>
            </p:cNvPr>
            <p:cNvSpPr/>
            <p:nvPr/>
          </p:nvSpPr>
          <p:spPr>
            <a:xfrm>
              <a:off x="2048998" y="-12696"/>
              <a:ext cx="1824932" cy="551786"/>
            </a:xfrm>
            <a:custGeom>
              <a:avLst/>
              <a:gdLst>
                <a:gd name="connsiteX0" fmla="*/ 0 w 1824932"/>
                <a:gd name="connsiteY0" fmla="*/ 0 h 551786"/>
                <a:gd name="connsiteX1" fmla="*/ 1824932 w 1824932"/>
                <a:gd name="connsiteY1" fmla="*/ 0 h 551786"/>
                <a:gd name="connsiteX2" fmla="*/ 1824932 w 1824932"/>
                <a:gd name="connsiteY2" fmla="*/ 551786 h 551786"/>
              </a:gdLst>
              <a:ahLst/>
              <a:cxnLst>
                <a:cxn ang="0">
                  <a:pos x="connsiteX0" y="connsiteY0"/>
                </a:cxn>
                <a:cxn ang="0">
                  <a:pos x="connsiteX1" y="connsiteY1"/>
                </a:cxn>
                <a:cxn ang="0">
                  <a:pos x="connsiteX2" y="connsiteY2"/>
                </a:cxn>
              </a:cxnLst>
              <a:rect l="l" t="t" r="r" b="b"/>
              <a:pathLst>
                <a:path w="1824932" h="551786">
                  <a:moveTo>
                    <a:pt x="0" y="0"/>
                  </a:moveTo>
                  <a:lnTo>
                    <a:pt x="1824932" y="0"/>
                  </a:lnTo>
                  <a:lnTo>
                    <a:pt x="1824932" y="551786"/>
                  </a:lnTo>
                  <a:close/>
                </a:path>
              </a:pathLst>
            </a:custGeom>
            <a:solidFill>
              <a:schemeClr val="accent5"/>
            </a:solidFill>
            <a:ln w="12690" cap="flat">
              <a:noFill/>
              <a:prstDash val="solid"/>
              <a:miter/>
            </a:ln>
          </p:spPr>
          <p:txBody>
            <a:bodyPr wrap="square" rtlCol="0" anchor="ctr">
              <a:noAutofit/>
            </a:bodyPr>
            <a:lstStyle/>
            <a:p>
              <a:endParaRPr lang="en-US" dirty="0"/>
            </a:p>
          </p:txBody>
        </p:sp>
        <p:sp>
          <p:nvSpPr>
            <p:cNvPr id="94" name="Freeform: Shape 93">
              <a:extLst>
                <a:ext uri="{FF2B5EF4-FFF2-40B4-BE49-F238E27FC236}">
                  <a16:creationId xmlns:a16="http://schemas.microsoft.com/office/drawing/2014/main" id="{672DE4E8-6A11-4EFA-BA87-7412B18193E3}"/>
                </a:ext>
              </a:extLst>
            </p:cNvPr>
            <p:cNvSpPr/>
            <p:nvPr/>
          </p:nvSpPr>
          <p:spPr>
            <a:xfrm>
              <a:off x="7060071" y="934974"/>
              <a:ext cx="510666" cy="160232"/>
            </a:xfrm>
            <a:custGeom>
              <a:avLst/>
              <a:gdLst>
                <a:gd name="connsiteX0" fmla="*/ 0 w 510666"/>
                <a:gd name="connsiteY0" fmla="*/ 0 h 160232"/>
                <a:gd name="connsiteX1" fmla="*/ 0 w 510666"/>
                <a:gd name="connsiteY1" fmla="*/ 108049 h 160232"/>
                <a:gd name="connsiteX2" fmla="*/ 510667 w 510666"/>
                <a:gd name="connsiteY2" fmla="*/ 160232 h 160232"/>
                <a:gd name="connsiteX3" fmla="*/ 510667 w 510666"/>
                <a:gd name="connsiteY3" fmla="*/ 133188 h 160232"/>
                <a:gd name="connsiteX4" fmla="*/ 0 w 510666"/>
                <a:gd name="connsiteY4" fmla="*/ 0 h 160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66" h="160232">
                  <a:moveTo>
                    <a:pt x="0" y="0"/>
                  </a:moveTo>
                  <a:lnTo>
                    <a:pt x="0" y="108049"/>
                  </a:lnTo>
                  <a:lnTo>
                    <a:pt x="510667" y="160232"/>
                  </a:lnTo>
                  <a:lnTo>
                    <a:pt x="510667" y="133188"/>
                  </a:lnTo>
                  <a:lnTo>
                    <a:pt x="0"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43293CA4-CE6D-4F7C-85CE-24836ED615F6}"/>
                </a:ext>
              </a:extLst>
            </p:cNvPr>
            <p:cNvSpPr/>
            <p:nvPr/>
          </p:nvSpPr>
          <p:spPr>
            <a:xfrm>
              <a:off x="8667235" y="1770925"/>
              <a:ext cx="1164933" cy="547100"/>
            </a:xfrm>
            <a:custGeom>
              <a:avLst/>
              <a:gdLst>
                <a:gd name="connsiteX0" fmla="*/ 4444 w 1164933"/>
                <a:gd name="connsiteY0" fmla="*/ 0 h 547100"/>
                <a:gd name="connsiteX1" fmla="*/ 4444 w 1164933"/>
                <a:gd name="connsiteY1" fmla="*/ 31361 h 547100"/>
                <a:gd name="connsiteX2" fmla="*/ 4444 w 1164933"/>
                <a:gd name="connsiteY2" fmla="*/ 32250 h 547100"/>
                <a:gd name="connsiteX3" fmla="*/ 4444 w 1164933"/>
                <a:gd name="connsiteY3" fmla="*/ 33012 h 547100"/>
                <a:gd name="connsiteX4" fmla="*/ 4444 w 1164933"/>
                <a:gd name="connsiteY4" fmla="*/ 33012 h 547100"/>
                <a:gd name="connsiteX5" fmla="*/ 2794 w 1164933"/>
                <a:gd name="connsiteY5" fmla="*/ 35170 h 547100"/>
                <a:gd name="connsiteX6" fmla="*/ 2794 w 1164933"/>
                <a:gd name="connsiteY6" fmla="*/ 35170 h 547100"/>
                <a:gd name="connsiteX7" fmla="*/ 0 w 1164933"/>
                <a:gd name="connsiteY7" fmla="*/ 35932 h 547100"/>
                <a:gd name="connsiteX8" fmla="*/ 0 w 1164933"/>
                <a:gd name="connsiteY8" fmla="*/ 44438 h 547100"/>
                <a:gd name="connsiteX9" fmla="*/ 0 w 1164933"/>
                <a:gd name="connsiteY9" fmla="*/ 44438 h 547100"/>
                <a:gd name="connsiteX10" fmla="*/ 1143 w 1164933"/>
                <a:gd name="connsiteY10" fmla="*/ 44438 h 547100"/>
                <a:gd name="connsiteX11" fmla="*/ 2032 w 1164933"/>
                <a:gd name="connsiteY11" fmla="*/ 44438 h 547100"/>
                <a:gd name="connsiteX12" fmla="*/ 2667 w 1164933"/>
                <a:gd name="connsiteY12" fmla="*/ 44438 h 547100"/>
                <a:gd name="connsiteX13" fmla="*/ 3682 w 1164933"/>
                <a:gd name="connsiteY13" fmla="*/ 45073 h 547100"/>
                <a:gd name="connsiteX14" fmla="*/ 3682 w 1164933"/>
                <a:gd name="connsiteY14" fmla="*/ 45073 h 547100"/>
                <a:gd name="connsiteX15" fmla="*/ 3682 w 1164933"/>
                <a:gd name="connsiteY15" fmla="*/ 45073 h 547100"/>
                <a:gd name="connsiteX16" fmla="*/ 3682 w 1164933"/>
                <a:gd name="connsiteY16" fmla="*/ 46089 h 547100"/>
                <a:gd name="connsiteX17" fmla="*/ 3682 w 1164933"/>
                <a:gd name="connsiteY17" fmla="*/ 47105 h 547100"/>
                <a:gd name="connsiteX18" fmla="*/ 3682 w 1164933"/>
                <a:gd name="connsiteY18" fmla="*/ 47866 h 547100"/>
                <a:gd name="connsiteX19" fmla="*/ 3682 w 1164933"/>
                <a:gd name="connsiteY19" fmla="*/ 134585 h 547100"/>
                <a:gd name="connsiteX20" fmla="*/ 86592 w 1164933"/>
                <a:gd name="connsiteY20" fmla="*/ 159979 h 547100"/>
                <a:gd name="connsiteX21" fmla="*/ 86592 w 1164933"/>
                <a:gd name="connsiteY21" fmla="*/ 159979 h 547100"/>
                <a:gd name="connsiteX22" fmla="*/ 87354 w 1164933"/>
                <a:gd name="connsiteY22" fmla="*/ 159979 h 547100"/>
                <a:gd name="connsiteX23" fmla="*/ 88116 w 1164933"/>
                <a:gd name="connsiteY23" fmla="*/ 159979 h 547100"/>
                <a:gd name="connsiteX24" fmla="*/ 88116 w 1164933"/>
                <a:gd name="connsiteY24" fmla="*/ 159979 h 547100"/>
                <a:gd name="connsiteX25" fmla="*/ 88116 w 1164933"/>
                <a:gd name="connsiteY25" fmla="*/ 159979 h 547100"/>
                <a:gd name="connsiteX26" fmla="*/ 88116 w 1164933"/>
                <a:gd name="connsiteY26" fmla="*/ 159979 h 547100"/>
                <a:gd name="connsiteX27" fmla="*/ 88116 w 1164933"/>
                <a:gd name="connsiteY27" fmla="*/ 160740 h 547100"/>
                <a:gd name="connsiteX28" fmla="*/ 88116 w 1164933"/>
                <a:gd name="connsiteY28" fmla="*/ 160740 h 547100"/>
                <a:gd name="connsiteX29" fmla="*/ 88116 w 1164933"/>
                <a:gd name="connsiteY29" fmla="*/ 161502 h 547100"/>
                <a:gd name="connsiteX30" fmla="*/ 88116 w 1164933"/>
                <a:gd name="connsiteY30" fmla="*/ 162264 h 547100"/>
                <a:gd name="connsiteX31" fmla="*/ 88116 w 1164933"/>
                <a:gd name="connsiteY31" fmla="*/ 218891 h 547100"/>
                <a:gd name="connsiteX32" fmla="*/ 1164934 w 1164933"/>
                <a:gd name="connsiteY32" fmla="*/ 547101 h 547100"/>
                <a:gd name="connsiteX33" fmla="*/ 1164934 w 1164933"/>
                <a:gd name="connsiteY33" fmla="*/ 350302 h 5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64933" h="547100">
                  <a:moveTo>
                    <a:pt x="4444" y="0"/>
                  </a:moveTo>
                  <a:lnTo>
                    <a:pt x="4444" y="31361"/>
                  </a:lnTo>
                  <a:cubicBezTo>
                    <a:pt x="4444" y="31361"/>
                    <a:pt x="4444" y="31996"/>
                    <a:pt x="4444" y="32250"/>
                  </a:cubicBezTo>
                  <a:cubicBezTo>
                    <a:pt x="4444" y="32504"/>
                    <a:pt x="4444" y="32250"/>
                    <a:pt x="4444" y="33012"/>
                  </a:cubicBezTo>
                  <a:lnTo>
                    <a:pt x="4444" y="33012"/>
                  </a:lnTo>
                  <a:cubicBezTo>
                    <a:pt x="4114" y="33875"/>
                    <a:pt x="3542" y="34624"/>
                    <a:pt x="2794" y="35170"/>
                  </a:cubicBezTo>
                  <a:lnTo>
                    <a:pt x="2794" y="35170"/>
                  </a:lnTo>
                  <a:cubicBezTo>
                    <a:pt x="1930" y="35614"/>
                    <a:pt x="978" y="35881"/>
                    <a:pt x="0" y="35932"/>
                  </a:cubicBezTo>
                  <a:lnTo>
                    <a:pt x="0" y="44438"/>
                  </a:lnTo>
                  <a:lnTo>
                    <a:pt x="0" y="44438"/>
                  </a:lnTo>
                  <a:lnTo>
                    <a:pt x="1143" y="44438"/>
                  </a:lnTo>
                  <a:lnTo>
                    <a:pt x="2032" y="44438"/>
                  </a:lnTo>
                  <a:cubicBezTo>
                    <a:pt x="2032" y="44438"/>
                    <a:pt x="2032" y="44438"/>
                    <a:pt x="2667" y="44438"/>
                  </a:cubicBezTo>
                  <a:lnTo>
                    <a:pt x="3682" y="45073"/>
                  </a:lnTo>
                  <a:lnTo>
                    <a:pt x="3682" y="45073"/>
                  </a:lnTo>
                  <a:lnTo>
                    <a:pt x="3682" y="45073"/>
                  </a:lnTo>
                  <a:cubicBezTo>
                    <a:pt x="3721" y="45416"/>
                    <a:pt x="3721" y="45746"/>
                    <a:pt x="3682" y="46089"/>
                  </a:cubicBezTo>
                  <a:lnTo>
                    <a:pt x="3682" y="47105"/>
                  </a:lnTo>
                  <a:cubicBezTo>
                    <a:pt x="3682" y="47105"/>
                    <a:pt x="3682" y="47105"/>
                    <a:pt x="3682" y="47866"/>
                  </a:cubicBezTo>
                  <a:lnTo>
                    <a:pt x="3682" y="134585"/>
                  </a:lnTo>
                  <a:lnTo>
                    <a:pt x="86592" y="159979"/>
                  </a:lnTo>
                  <a:lnTo>
                    <a:pt x="86592" y="159979"/>
                  </a:lnTo>
                  <a:lnTo>
                    <a:pt x="87354" y="159979"/>
                  </a:lnTo>
                  <a:lnTo>
                    <a:pt x="88116" y="159979"/>
                  </a:lnTo>
                  <a:lnTo>
                    <a:pt x="88116" y="159979"/>
                  </a:lnTo>
                  <a:lnTo>
                    <a:pt x="88116" y="159979"/>
                  </a:lnTo>
                  <a:cubicBezTo>
                    <a:pt x="88116" y="159979"/>
                    <a:pt x="88116" y="159979"/>
                    <a:pt x="88116" y="159979"/>
                  </a:cubicBezTo>
                  <a:lnTo>
                    <a:pt x="88116" y="160740"/>
                  </a:lnTo>
                  <a:lnTo>
                    <a:pt x="88116" y="160740"/>
                  </a:lnTo>
                  <a:lnTo>
                    <a:pt x="88116" y="161502"/>
                  </a:lnTo>
                  <a:cubicBezTo>
                    <a:pt x="88116" y="161502"/>
                    <a:pt x="88116" y="161502"/>
                    <a:pt x="88116" y="162264"/>
                  </a:cubicBezTo>
                  <a:lnTo>
                    <a:pt x="88116" y="218891"/>
                  </a:lnTo>
                  <a:lnTo>
                    <a:pt x="1164934" y="547101"/>
                  </a:lnTo>
                  <a:lnTo>
                    <a:pt x="1164934" y="350302"/>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00F1CE69-AE4C-4B0B-BE72-60D73A336D54}"/>
                </a:ext>
              </a:extLst>
            </p:cNvPr>
            <p:cNvSpPr/>
            <p:nvPr/>
          </p:nvSpPr>
          <p:spPr>
            <a:xfrm>
              <a:off x="5839272" y="1087842"/>
              <a:ext cx="3068949" cy="638517"/>
            </a:xfrm>
            <a:custGeom>
              <a:avLst/>
              <a:gdLst>
                <a:gd name="connsiteX0" fmla="*/ 0 w 3068949"/>
                <a:gd name="connsiteY0" fmla="*/ 0 h 638517"/>
                <a:gd name="connsiteX1" fmla="*/ 0 w 3068949"/>
                <a:gd name="connsiteY1" fmla="*/ 27044 h 638517"/>
                <a:gd name="connsiteX2" fmla="*/ 0 w 3068949"/>
                <a:gd name="connsiteY2" fmla="*/ 197053 h 638517"/>
                <a:gd name="connsiteX3" fmla="*/ 2865292 w 3068949"/>
                <a:gd name="connsiteY3" fmla="*/ 638517 h 638517"/>
                <a:gd name="connsiteX4" fmla="*/ 3068949 w 3068949"/>
                <a:gd name="connsiteY4" fmla="*/ 473079 h 638517"/>
                <a:gd name="connsiteX5" fmla="*/ 0 w 3068949"/>
                <a:gd name="connsiteY5" fmla="*/ 0 h 63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949" h="638517">
                  <a:moveTo>
                    <a:pt x="0" y="0"/>
                  </a:moveTo>
                  <a:lnTo>
                    <a:pt x="0" y="27044"/>
                  </a:lnTo>
                  <a:lnTo>
                    <a:pt x="0" y="197053"/>
                  </a:lnTo>
                  <a:lnTo>
                    <a:pt x="2865292" y="638517"/>
                  </a:lnTo>
                  <a:lnTo>
                    <a:pt x="3068949" y="473079"/>
                  </a:lnTo>
                  <a:lnTo>
                    <a:pt x="0" y="0"/>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333F33F3-FFC2-4DDE-BE0A-527A573E8EA1}"/>
                </a:ext>
              </a:extLst>
            </p:cNvPr>
            <p:cNvSpPr/>
            <p:nvPr/>
          </p:nvSpPr>
          <p:spPr>
            <a:xfrm>
              <a:off x="10341185" y="2444231"/>
              <a:ext cx="758888" cy="229302"/>
            </a:xfrm>
            <a:custGeom>
              <a:avLst/>
              <a:gdLst>
                <a:gd name="connsiteX0" fmla="*/ 476511 w 758888"/>
                <a:gd name="connsiteY0" fmla="*/ 151852 h 229302"/>
                <a:gd name="connsiteX1" fmla="*/ 758889 w 758888"/>
                <a:gd name="connsiteY1" fmla="*/ 229302 h 229302"/>
                <a:gd name="connsiteX2" fmla="*/ 0 w 758888"/>
                <a:gd name="connsiteY2" fmla="*/ 0 h 229302"/>
                <a:gd name="connsiteX3" fmla="*/ 476511 w 758888"/>
                <a:gd name="connsiteY3" fmla="*/ 151852 h 229302"/>
              </a:gdLst>
              <a:ahLst/>
              <a:cxnLst>
                <a:cxn ang="0">
                  <a:pos x="connsiteX0" y="connsiteY0"/>
                </a:cxn>
                <a:cxn ang="0">
                  <a:pos x="connsiteX1" y="connsiteY1"/>
                </a:cxn>
                <a:cxn ang="0">
                  <a:pos x="connsiteX2" y="connsiteY2"/>
                </a:cxn>
                <a:cxn ang="0">
                  <a:pos x="connsiteX3" y="connsiteY3"/>
                </a:cxn>
              </a:cxnLst>
              <a:rect l="l" t="t" r="r" b="b"/>
              <a:pathLst>
                <a:path w="758888" h="229302">
                  <a:moveTo>
                    <a:pt x="476511" y="151852"/>
                  </a:moveTo>
                  <a:lnTo>
                    <a:pt x="758889" y="229302"/>
                  </a:lnTo>
                  <a:lnTo>
                    <a:pt x="0" y="0"/>
                  </a:lnTo>
                  <a:lnTo>
                    <a:pt x="476511" y="151852"/>
                  </a:lnTo>
                  <a:close/>
                </a:path>
              </a:pathLst>
            </a:custGeom>
            <a:solidFill>
              <a:srgbClr val="F59994"/>
            </a:solidFill>
            <a:ln w="12690"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FC69BE9E-209A-44C9-A643-31AB33338516}"/>
                </a:ext>
              </a:extLst>
            </p:cNvPr>
            <p:cNvSpPr/>
            <p:nvPr/>
          </p:nvSpPr>
          <p:spPr>
            <a:xfrm>
              <a:off x="9841438" y="2122369"/>
              <a:ext cx="1764858" cy="708603"/>
            </a:xfrm>
            <a:custGeom>
              <a:avLst/>
              <a:gdLst>
                <a:gd name="connsiteX0" fmla="*/ 1524 w 1764858"/>
                <a:gd name="connsiteY0" fmla="*/ 199211 h 708603"/>
                <a:gd name="connsiteX1" fmla="*/ 23997 w 1764858"/>
                <a:gd name="connsiteY1" fmla="*/ 205687 h 708603"/>
                <a:gd name="connsiteX2" fmla="*/ 183342 w 1764858"/>
                <a:gd name="connsiteY2" fmla="*/ 222192 h 708603"/>
                <a:gd name="connsiteX3" fmla="*/ 183342 w 1764858"/>
                <a:gd name="connsiteY3" fmla="*/ 221177 h 708603"/>
                <a:gd name="connsiteX4" fmla="*/ 190199 w 1764858"/>
                <a:gd name="connsiteY4" fmla="*/ 218129 h 708603"/>
                <a:gd name="connsiteX5" fmla="*/ 1444391 w 1764858"/>
                <a:gd name="connsiteY5" fmla="*/ 596999 h 708603"/>
                <a:gd name="connsiteX6" fmla="*/ 1444391 w 1764858"/>
                <a:gd name="connsiteY6" fmla="*/ 596999 h 708603"/>
                <a:gd name="connsiteX7" fmla="*/ 1445407 w 1764858"/>
                <a:gd name="connsiteY7" fmla="*/ 596999 h 708603"/>
                <a:gd name="connsiteX8" fmla="*/ 1446169 w 1764858"/>
                <a:gd name="connsiteY8" fmla="*/ 596999 h 708603"/>
                <a:gd name="connsiteX9" fmla="*/ 1446169 w 1764858"/>
                <a:gd name="connsiteY9" fmla="*/ 596999 h 708603"/>
                <a:gd name="connsiteX10" fmla="*/ 1446169 w 1764858"/>
                <a:gd name="connsiteY10" fmla="*/ 596999 h 708603"/>
                <a:gd name="connsiteX11" fmla="*/ 1446169 w 1764858"/>
                <a:gd name="connsiteY11" fmla="*/ 597761 h 708603"/>
                <a:gd name="connsiteX12" fmla="*/ 1446169 w 1764858"/>
                <a:gd name="connsiteY12" fmla="*/ 598650 h 708603"/>
                <a:gd name="connsiteX13" fmla="*/ 1446169 w 1764858"/>
                <a:gd name="connsiteY13" fmla="*/ 599538 h 708603"/>
                <a:gd name="connsiteX14" fmla="*/ 1446169 w 1764858"/>
                <a:gd name="connsiteY14" fmla="*/ 600554 h 708603"/>
                <a:gd name="connsiteX15" fmla="*/ 1446169 w 1764858"/>
                <a:gd name="connsiteY15" fmla="*/ 601189 h 708603"/>
                <a:gd name="connsiteX16" fmla="*/ 1446169 w 1764858"/>
                <a:gd name="connsiteY16" fmla="*/ 601189 h 708603"/>
                <a:gd name="connsiteX17" fmla="*/ 1444772 w 1764858"/>
                <a:gd name="connsiteY17" fmla="*/ 603094 h 708603"/>
                <a:gd name="connsiteX18" fmla="*/ 1441217 w 1764858"/>
                <a:gd name="connsiteY18" fmla="*/ 606141 h 708603"/>
                <a:gd name="connsiteX19" fmla="*/ 1441217 w 1764858"/>
                <a:gd name="connsiteY19" fmla="*/ 615409 h 708603"/>
                <a:gd name="connsiteX20" fmla="*/ 1442867 w 1764858"/>
                <a:gd name="connsiteY20" fmla="*/ 615409 h 708603"/>
                <a:gd name="connsiteX21" fmla="*/ 1764859 w 1764858"/>
                <a:gd name="connsiteY21" fmla="*/ 708603 h 708603"/>
                <a:gd name="connsiteX22" fmla="*/ 1764859 w 1764858"/>
                <a:gd name="connsiteY22" fmla="*/ 511804 h 708603"/>
                <a:gd name="connsiteX23" fmla="*/ 0 w 1764858"/>
                <a:gd name="connsiteY23" fmla="*/ 0 h 70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4858" h="708603">
                  <a:moveTo>
                    <a:pt x="1524" y="199211"/>
                  </a:moveTo>
                  <a:lnTo>
                    <a:pt x="23997" y="205687"/>
                  </a:lnTo>
                  <a:lnTo>
                    <a:pt x="183342" y="222192"/>
                  </a:lnTo>
                  <a:cubicBezTo>
                    <a:pt x="183292" y="221862"/>
                    <a:pt x="183292" y="221507"/>
                    <a:pt x="183342" y="221177"/>
                  </a:cubicBezTo>
                  <a:cubicBezTo>
                    <a:pt x="184498" y="218549"/>
                    <a:pt x="187469" y="217228"/>
                    <a:pt x="190199" y="218129"/>
                  </a:cubicBezTo>
                  <a:lnTo>
                    <a:pt x="1444391" y="596999"/>
                  </a:lnTo>
                  <a:lnTo>
                    <a:pt x="1444391" y="596999"/>
                  </a:lnTo>
                  <a:lnTo>
                    <a:pt x="1445407" y="596999"/>
                  </a:lnTo>
                  <a:lnTo>
                    <a:pt x="1446169" y="596999"/>
                  </a:lnTo>
                  <a:lnTo>
                    <a:pt x="1446169" y="596999"/>
                  </a:lnTo>
                  <a:lnTo>
                    <a:pt x="1446169" y="596999"/>
                  </a:lnTo>
                  <a:cubicBezTo>
                    <a:pt x="1446169" y="596999"/>
                    <a:pt x="1446169" y="596999"/>
                    <a:pt x="1446169" y="597761"/>
                  </a:cubicBezTo>
                  <a:cubicBezTo>
                    <a:pt x="1446169" y="598523"/>
                    <a:pt x="1446169" y="598396"/>
                    <a:pt x="1446169" y="598650"/>
                  </a:cubicBezTo>
                  <a:cubicBezTo>
                    <a:pt x="1446232" y="598942"/>
                    <a:pt x="1446232" y="599246"/>
                    <a:pt x="1446169" y="599538"/>
                  </a:cubicBezTo>
                  <a:cubicBezTo>
                    <a:pt x="1446232" y="599869"/>
                    <a:pt x="1446232" y="600224"/>
                    <a:pt x="1446169" y="600554"/>
                  </a:cubicBezTo>
                  <a:cubicBezTo>
                    <a:pt x="1446232" y="600757"/>
                    <a:pt x="1446232" y="600986"/>
                    <a:pt x="1446169" y="601189"/>
                  </a:cubicBezTo>
                  <a:lnTo>
                    <a:pt x="1446169" y="601189"/>
                  </a:lnTo>
                  <a:cubicBezTo>
                    <a:pt x="1445940" y="601964"/>
                    <a:pt x="1445445" y="602649"/>
                    <a:pt x="1444772" y="603094"/>
                  </a:cubicBezTo>
                  <a:lnTo>
                    <a:pt x="1441217" y="606141"/>
                  </a:lnTo>
                  <a:lnTo>
                    <a:pt x="1441217" y="615409"/>
                  </a:lnTo>
                  <a:lnTo>
                    <a:pt x="1442867" y="615409"/>
                  </a:lnTo>
                  <a:lnTo>
                    <a:pt x="1764859" y="708603"/>
                  </a:lnTo>
                  <a:lnTo>
                    <a:pt x="1764859" y="511804"/>
                  </a:lnTo>
                  <a:lnTo>
                    <a:pt x="0" y="0"/>
                  </a:lnTo>
                  <a:close/>
                </a:path>
              </a:pathLst>
            </a:custGeom>
            <a:solidFill>
              <a:schemeClr val="accent3"/>
            </a:solidFill>
            <a:ln w="12690"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6FD68C00-9475-46D5-9199-D48BF24D2B87}"/>
                </a:ext>
              </a:extLst>
            </p:cNvPr>
            <p:cNvSpPr/>
            <p:nvPr/>
          </p:nvSpPr>
          <p:spPr>
            <a:xfrm>
              <a:off x="5841684" y="934974"/>
              <a:ext cx="4550795" cy="1177492"/>
            </a:xfrm>
            <a:custGeom>
              <a:avLst/>
              <a:gdLst>
                <a:gd name="connsiteX0" fmla="*/ 4550796 w 4550795"/>
                <a:gd name="connsiteY0" fmla="*/ 724601 h 1177492"/>
                <a:gd name="connsiteX1" fmla="*/ 3304984 w 4550795"/>
                <a:gd name="connsiteY1" fmla="*/ 348398 h 1177492"/>
                <a:gd name="connsiteX2" fmla="*/ 3304984 w 4550795"/>
                <a:gd name="connsiteY2" fmla="*/ 348398 h 1177492"/>
                <a:gd name="connsiteX3" fmla="*/ 3222073 w 4550795"/>
                <a:gd name="connsiteY3" fmla="*/ 323004 h 1177492"/>
                <a:gd name="connsiteX4" fmla="*/ 1920268 w 4550795"/>
                <a:gd name="connsiteY4" fmla="*/ 189562 h 1177492"/>
                <a:gd name="connsiteX5" fmla="*/ 1733878 w 4550795"/>
                <a:gd name="connsiteY5" fmla="*/ 170517 h 1177492"/>
                <a:gd name="connsiteX6" fmla="*/ 1212293 w 4550795"/>
                <a:gd name="connsiteY6" fmla="*/ 117191 h 1177492"/>
                <a:gd name="connsiteX7" fmla="*/ 238954 w 4550795"/>
                <a:gd name="connsiteY7" fmla="*/ 17394 h 1177492"/>
                <a:gd name="connsiteX8" fmla="*/ 68055 w 4550795"/>
                <a:gd name="connsiteY8" fmla="*/ 0 h 1177492"/>
                <a:gd name="connsiteX9" fmla="*/ 27933 w 4550795"/>
                <a:gd name="connsiteY9" fmla="*/ 84433 h 1177492"/>
                <a:gd name="connsiteX10" fmla="*/ 27933 w 4550795"/>
                <a:gd name="connsiteY10" fmla="*/ 84433 h 1177492"/>
                <a:gd name="connsiteX11" fmla="*/ 0 w 4550795"/>
                <a:gd name="connsiteY11" fmla="*/ 143219 h 1177492"/>
                <a:gd name="connsiteX12" fmla="*/ 3079488 w 4550795"/>
                <a:gd name="connsiteY12" fmla="*/ 617948 h 1177492"/>
                <a:gd name="connsiteX13" fmla="*/ 3080122 w 4550795"/>
                <a:gd name="connsiteY13" fmla="*/ 617948 h 1177492"/>
                <a:gd name="connsiteX14" fmla="*/ 3081138 w 4550795"/>
                <a:gd name="connsiteY14" fmla="*/ 617948 h 1177492"/>
                <a:gd name="connsiteX15" fmla="*/ 3082027 w 4550795"/>
                <a:gd name="connsiteY15" fmla="*/ 617948 h 1177492"/>
                <a:gd name="connsiteX16" fmla="*/ 3082027 w 4550795"/>
                <a:gd name="connsiteY16" fmla="*/ 617948 h 1177492"/>
                <a:gd name="connsiteX17" fmla="*/ 3082027 w 4550795"/>
                <a:gd name="connsiteY17" fmla="*/ 617948 h 1177492"/>
                <a:gd name="connsiteX18" fmla="*/ 3082027 w 4550795"/>
                <a:gd name="connsiteY18" fmla="*/ 618837 h 1177492"/>
                <a:gd name="connsiteX19" fmla="*/ 3082027 w 4550795"/>
                <a:gd name="connsiteY19" fmla="*/ 619726 h 1177492"/>
                <a:gd name="connsiteX20" fmla="*/ 3082027 w 4550795"/>
                <a:gd name="connsiteY20" fmla="*/ 620615 h 1177492"/>
                <a:gd name="connsiteX21" fmla="*/ 3082027 w 4550795"/>
                <a:gd name="connsiteY21" fmla="*/ 622139 h 1177492"/>
                <a:gd name="connsiteX22" fmla="*/ 3080377 w 4550795"/>
                <a:gd name="connsiteY22" fmla="*/ 624678 h 1177492"/>
                <a:gd name="connsiteX23" fmla="*/ 3080377 w 4550795"/>
                <a:gd name="connsiteY23" fmla="*/ 624678 h 1177492"/>
                <a:gd name="connsiteX24" fmla="*/ 2868086 w 4550795"/>
                <a:gd name="connsiteY24" fmla="*/ 800273 h 1177492"/>
                <a:gd name="connsiteX25" fmla="*/ 2835074 w 4550795"/>
                <a:gd name="connsiteY25" fmla="*/ 827190 h 1177492"/>
                <a:gd name="connsiteX26" fmla="*/ 3994675 w 4550795"/>
                <a:gd name="connsiteY26" fmla="*/ 1177492 h 117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50795" h="1177492">
                  <a:moveTo>
                    <a:pt x="4550796" y="724601"/>
                  </a:moveTo>
                  <a:lnTo>
                    <a:pt x="3304984" y="348398"/>
                  </a:lnTo>
                  <a:lnTo>
                    <a:pt x="3304984" y="348398"/>
                  </a:lnTo>
                  <a:lnTo>
                    <a:pt x="3222073" y="323004"/>
                  </a:lnTo>
                  <a:lnTo>
                    <a:pt x="1920268" y="189562"/>
                  </a:lnTo>
                  <a:lnTo>
                    <a:pt x="1733878" y="170517"/>
                  </a:lnTo>
                  <a:lnTo>
                    <a:pt x="1212293" y="117191"/>
                  </a:lnTo>
                  <a:lnTo>
                    <a:pt x="238954" y="17394"/>
                  </a:lnTo>
                  <a:lnTo>
                    <a:pt x="68055" y="0"/>
                  </a:lnTo>
                  <a:lnTo>
                    <a:pt x="27933" y="84433"/>
                  </a:lnTo>
                  <a:lnTo>
                    <a:pt x="27933" y="84433"/>
                  </a:lnTo>
                  <a:lnTo>
                    <a:pt x="0" y="143219"/>
                  </a:lnTo>
                  <a:lnTo>
                    <a:pt x="3079488" y="617948"/>
                  </a:lnTo>
                  <a:lnTo>
                    <a:pt x="3080122" y="617948"/>
                  </a:lnTo>
                  <a:lnTo>
                    <a:pt x="3081138" y="617948"/>
                  </a:lnTo>
                  <a:cubicBezTo>
                    <a:pt x="3081431" y="617885"/>
                    <a:pt x="3081735" y="617885"/>
                    <a:pt x="3082027" y="617948"/>
                  </a:cubicBezTo>
                  <a:lnTo>
                    <a:pt x="3082027" y="617948"/>
                  </a:lnTo>
                  <a:lnTo>
                    <a:pt x="3082027" y="617948"/>
                  </a:lnTo>
                  <a:cubicBezTo>
                    <a:pt x="3082065" y="618241"/>
                    <a:pt x="3082065" y="618545"/>
                    <a:pt x="3082027" y="618837"/>
                  </a:cubicBezTo>
                  <a:cubicBezTo>
                    <a:pt x="3082091" y="619129"/>
                    <a:pt x="3082091" y="619434"/>
                    <a:pt x="3082027" y="619726"/>
                  </a:cubicBezTo>
                  <a:cubicBezTo>
                    <a:pt x="3081976" y="620018"/>
                    <a:pt x="3081976" y="620323"/>
                    <a:pt x="3082027" y="620615"/>
                  </a:cubicBezTo>
                  <a:lnTo>
                    <a:pt x="3082027" y="622139"/>
                  </a:lnTo>
                  <a:cubicBezTo>
                    <a:pt x="3081773" y="623141"/>
                    <a:pt x="3081190" y="624043"/>
                    <a:pt x="3080377" y="624678"/>
                  </a:cubicBezTo>
                  <a:lnTo>
                    <a:pt x="3080377" y="624678"/>
                  </a:lnTo>
                  <a:lnTo>
                    <a:pt x="2868086" y="800273"/>
                  </a:lnTo>
                  <a:lnTo>
                    <a:pt x="2835074" y="827190"/>
                  </a:lnTo>
                  <a:lnTo>
                    <a:pt x="3994675" y="1177492"/>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34E4848C-69F7-4A89-957C-F518EB45FE72}"/>
                </a:ext>
              </a:extLst>
            </p:cNvPr>
            <p:cNvSpPr/>
            <p:nvPr/>
          </p:nvSpPr>
          <p:spPr>
            <a:xfrm>
              <a:off x="9241513" y="1301655"/>
              <a:ext cx="1286569" cy="350428"/>
            </a:xfrm>
            <a:custGeom>
              <a:avLst/>
              <a:gdLst>
                <a:gd name="connsiteX0" fmla="*/ 0 w 1286569"/>
                <a:gd name="connsiteY0" fmla="*/ 0 h 350428"/>
                <a:gd name="connsiteX1" fmla="*/ 1160236 w 1286569"/>
                <a:gd name="connsiteY1" fmla="*/ 350429 h 350428"/>
                <a:gd name="connsiteX2" fmla="*/ 1286570 w 1286569"/>
                <a:gd name="connsiteY2" fmla="*/ 247712 h 350428"/>
                <a:gd name="connsiteX3" fmla="*/ 400204 w 1286569"/>
                <a:gd name="connsiteY3" fmla="*/ 77069 h 350428"/>
                <a:gd name="connsiteX4" fmla="*/ 0 w 1286569"/>
                <a:gd name="connsiteY4" fmla="*/ 0 h 35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569" h="350428">
                  <a:moveTo>
                    <a:pt x="0" y="0"/>
                  </a:moveTo>
                  <a:lnTo>
                    <a:pt x="1160236" y="350429"/>
                  </a:lnTo>
                  <a:lnTo>
                    <a:pt x="1286570" y="247712"/>
                  </a:lnTo>
                  <a:lnTo>
                    <a:pt x="400204" y="77069"/>
                  </a:lnTo>
                  <a:lnTo>
                    <a:pt x="0" y="0"/>
                  </a:lnTo>
                  <a:close/>
                </a:path>
              </a:pathLst>
            </a:custGeom>
            <a:solidFill>
              <a:srgbClr val="C5E3E3"/>
            </a:solidFill>
            <a:ln w="12690"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B34B9893-DA6D-44A3-8276-2500C282F762}"/>
                </a:ext>
              </a:extLst>
            </p:cNvPr>
            <p:cNvSpPr/>
            <p:nvPr/>
          </p:nvSpPr>
          <p:spPr>
            <a:xfrm>
              <a:off x="10413557" y="1551906"/>
              <a:ext cx="1759399" cy="580239"/>
            </a:xfrm>
            <a:custGeom>
              <a:avLst/>
              <a:gdLst>
                <a:gd name="connsiteX0" fmla="*/ 640809 w 1759399"/>
                <a:gd name="connsiteY0" fmla="*/ 107541 h 580239"/>
                <a:gd name="connsiteX1" fmla="*/ 640809 w 1759399"/>
                <a:gd name="connsiteY1" fmla="*/ 107541 h 580239"/>
                <a:gd name="connsiteX2" fmla="*/ 222449 w 1759399"/>
                <a:gd name="connsiteY2" fmla="*/ 19807 h 580239"/>
                <a:gd name="connsiteX3" fmla="*/ 127604 w 1759399"/>
                <a:gd name="connsiteY3" fmla="*/ 0 h 580239"/>
                <a:gd name="connsiteX4" fmla="*/ 0 w 1759399"/>
                <a:gd name="connsiteY4" fmla="*/ 103732 h 580239"/>
                <a:gd name="connsiteX5" fmla="*/ 1576565 w 1759399"/>
                <a:gd name="connsiteY5" fmla="*/ 580239 h 580239"/>
                <a:gd name="connsiteX6" fmla="*/ 1759399 w 1759399"/>
                <a:gd name="connsiteY6" fmla="*/ 341795 h 580239"/>
                <a:gd name="connsiteX7" fmla="*/ 783394 w 1759399"/>
                <a:gd name="connsiteY7" fmla="*/ 137505 h 580239"/>
                <a:gd name="connsiteX8" fmla="*/ 783394 w 1759399"/>
                <a:gd name="connsiteY8" fmla="*/ 137505 h 580239"/>
                <a:gd name="connsiteX9" fmla="*/ 640809 w 1759399"/>
                <a:gd name="connsiteY9" fmla="*/ 107541 h 58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9399" h="580239">
                  <a:moveTo>
                    <a:pt x="640809" y="107541"/>
                  </a:moveTo>
                  <a:lnTo>
                    <a:pt x="640809" y="107541"/>
                  </a:lnTo>
                  <a:lnTo>
                    <a:pt x="222449" y="19807"/>
                  </a:lnTo>
                  <a:lnTo>
                    <a:pt x="127604" y="0"/>
                  </a:lnTo>
                  <a:lnTo>
                    <a:pt x="0" y="103732"/>
                  </a:lnTo>
                  <a:lnTo>
                    <a:pt x="1576565" y="580239"/>
                  </a:lnTo>
                  <a:lnTo>
                    <a:pt x="1759399" y="341795"/>
                  </a:lnTo>
                  <a:lnTo>
                    <a:pt x="783394" y="137505"/>
                  </a:lnTo>
                  <a:lnTo>
                    <a:pt x="783394" y="137505"/>
                  </a:lnTo>
                  <a:lnTo>
                    <a:pt x="640809" y="107541"/>
                  </a:lnTo>
                  <a:close/>
                </a:path>
              </a:pathLst>
            </a:custGeom>
            <a:solidFill>
              <a:schemeClr val="accent5"/>
            </a:solidFill>
            <a:ln w="12690"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E56F51D7-1296-4479-8279-F59754D1D103}"/>
                </a:ext>
              </a:extLst>
            </p:cNvPr>
            <p:cNvSpPr/>
            <p:nvPr/>
          </p:nvSpPr>
          <p:spPr>
            <a:xfrm>
              <a:off x="9848167" y="1663130"/>
              <a:ext cx="2135606" cy="964060"/>
            </a:xfrm>
            <a:custGeom>
              <a:avLst/>
              <a:gdLst>
                <a:gd name="connsiteX0" fmla="*/ 0 w 2135606"/>
                <a:gd name="connsiteY0" fmla="*/ 452891 h 964060"/>
                <a:gd name="connsiteX1" fmla="*/ 1762954 w 2135606"/>
                <a:gd name="connsiteY1" fmla="*/ 964061 h 964060"/>
                <a:gd name="connsiteX2" fmla="*/ 2135606 w 2135606"/>
                <a:gd name="connsiteY2" fmla="*/ 477396 h 964060"/>
                <a:gd name="connsiteX3" fmla="*/ 556121 w 2135606"/>
                <a:gd name="connsiteY3" fmla="*/ 0 h 964060"/>
                <a:gd name="connsiteX4" fmla="*/ 0 w 2135606"/>
                <a:gd name="connsiteY4" fmla="*/ 452891 h 964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606" h="964060">
                  <a:moveTo>
                    <a:pt x="0" y="452891"/>
                  </a:moveTo>
                  <a:lnTo>
                    <a:pt x="1762954" y="964061"/>
                  </a:lnTo>
                  <a:lnTo>
                    <a:pt x="2135606" y="477396"/>
                  </a:lnTo>
                  <a:lnTo>
                    <a:pt x="556121" y="0"/>
                  </a:lnTo>
                  <a:lnTo>
                    <a:pt x="0" y="452891"/>
                  </a:lnTo>
                  <a:close/>
                </a:path>
              </a:pathLst>
            </a:custGeom>
            <a:solidFill>
              <a:schemeClr val="accent5"/>
            </a:solidFill>
            <a:ln w="12690"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82B7A8A8-7AB8-4765-95E4-10A2D73DE5CC}"/>
                </a:ext>
              </a:extLst>
            </p:cNvPr>
            <p:cNvSpPr/>
            <p:nvPr/>
          </p:nvSpPr>
          <p:spPr>
            <a:xfrm>
              <a:off x="11455839" y="853461"/>
              <a:ext cx="359954" cy="383186"/>
            </a:xfrm>
            <a:custGeom>
              <a:avLst/>
              <a:gdLst>
                <a:gd name="connsiteX0" fmla="*/ 62977 w 359954"/>
                <a:gd name="connsiteY0" fmla="*/ 319576 h 383186"/>
                <a:gd name="connsiteX1" fmla="*/ 62088 w 359954"/>
                <a:gd name="connsiteY1" fmla="*/ 319576 h 383186"/>
                <a:gd name="connsiteX2" fmla="*/ 61199 w 359954"/>
                <a:gd name="connsiteY2" fmla="*/ 319576 h 383186"/>
                <a:gd name="connsiteX3" fmla="*/ 61199 w 359954"/>
                <a:gd name="connsiteY3" fmla="*/ 319576 h 383186"/>
                <a:gd name="connsiteX4" fmla="*/ 61199 w 359954"/>
                <a:gd name="connsiteY4" fmla="*/ 319576 h 383186"/>
                <a:gd name="connsiteX5" fmla="*/ 60437 w 359954"/>
                <a:gd name="connsiteY5" fmla="*/ 318560 h 383186"/>
                <a:gd name="connsiteX6" fmla="*/ 60437 w 359954"/>
                <a:gd name="connsiteY6" fmla="*/ 317799 h 383186"/>
                <a:gd name="connsiteX7" fmla="*/ 60437 w 359954"/>
                <a:gd name="connsiteY7" fmla="*/ 316783 h 383186"/>
                <a:gd name="connsiteX8" fmla="*/ 60437 w 359954"/>
                <a:gd name="connsiteY8" fmla="*/ 315767 h 383186"/>
                <a:gd name="connsiteX9" fmla="*/ 60437 w 359954"/>
                <a:gd name="connsiteY9" fmla="*/ 315005 h 383186"/>
                <a:gd name="connsiteX10" fmla="*/ 60437 w 359954"/>
                <a:gd name="connsiteY10" fmla="*/ 315005 h 383186"/>
                <a:gd name="connsiteX11" fmla="*/ 60437 w 359954"/>
                <a:gd name="connsiteY11" fmla="*/ 314243 h 383186"/>
                <a:gd name="connsiteX12" fmla="*/ 60437 w 359954"/>
                <a:gd name="connsiteY12" fmla="*/ 313355 h 383186"/>
                <a:gd name="connsiteX13" fmla="*/ 60437 w 359954"/>
                <a:gd name="connsiteY13" fmla="*/ 313355 h 383186"/>
                <a:gd name="connsiteX14" fmla="*/ 359955 w 359954"/>
                <a:gd name="connsiteY14" fmla="*/ 46089 h 383186"/>
                <a:gd name="connsiteX15" fmla="*/ 359955 w 359954"/>
                <a:gd name="connsiteY15" fmla="*/ 0 h 383186"/>
                <a:gd name="connsiteX16" fmla="*/ 0 w 359954"/>
                <a:gd name="connsiteY16" fmla="*/ 292786 h 383186"/>
                <a:gd name="connsiteX17" fmla="*/ 0 w 359954"/>
                <a:gd name="connsiteY17" fmla="*/ 383186 h 383186"/>
                <a:gd name="connsiteX18" fmla="*/ 60691 w 359954"/>
                <a:gd name="connsiteY18" fmla="*/ 333543 h 383186"/>
                <a:gd name="connsiteX19" fmla="*/ 61326 w 359954"/>
                <a:gd name="connsiteY19" fmla="*/ 333543 h 383186"/>
                <a:gd name="connsiteX20" fmla="*/ 62341 w 359954"/>
                <a:gd name="connsiteY20" fmla="*/ 333543 h 383186"/>
                <a:gd name="connsiteX21" fmla="*/ 63357 w 359954"/>
                <a:gd name="connsiteY21" fmla="*/ 333543 h 383186"/>
                <a:gd name="connsiteX22" fmla="*/ 64246 w 359954"/>
                <a:gd name="connsiteY22" fmla="*/ 333543 h 383186"/>
                <a:gd name="connsiteX23" fmla="*/ 64246 w 359954"/>
                <a:gd name="connsiteY23" fmla="*/ 323258 h 383186"/>
                <a:gd name="connsiteX24" fmla="*/ 62468 w 359954"/>
                <a:gd name="connsiteY24" fmla="*/ 323258 h 38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954" h="383186">
                  <a:moveTo>
                    <a:pt x="62977" y="319576"/>
                  </a:moveTo>
                  <a:lnTo>
                    <a:pt x="62088" y="319576"/>
                  </a:lnTo>
                  <a:lnTo>
                    <a:pt x="61199" y="319576"/>
                  </a:lnTo>
                  <a:lnTo>
                    <a:pt x="61199" y="319576"/>
                  </a:lnTo>
                  <a:cubicBezTo>
                    <a:pt x="61199" y="319576"/>
                    <a:pt x="61199" y="319576"/>
                    <a:pt x="61199" y="319576"/>
                  </a:cubicBezTo>
                  <a:lnTo>
                    <a:pt x="60437" y="318560"/>
                  </a:lnTo>
                  <a:cubicBezTo>
                    <a:pt x="60373" y="318306"/>
                    <a:pt x="60373" y="318053"/>
                    <a:pt x="60437" y="317799"/>
                  </a:cubicBezTo>
                  <a:cubicBezTo>
                    <a:pt x="60386" y="317469"/>
                    <a:pt x="60386" y="317113"/>
                    <a:pt x="60437" y="316783"/>
                  </a:cubicBezTo>
                  <a:cubicBezTo>
                    <a:pt x="60437" y="316783"/>
                    <a:pt x="60437" y="316148"/>
                    <a:pt x="60437" y="315767"/>
                  </a:cubicBezTo>
                  <a:cubicBezTo>
                    <a:pt x="60437" y="315386"/>
                    <a:pt x="60437" y="315767"/>
                    <a:pt x="60437" y="315005"/>
                  </a:cubicBezTo>
                  <a:lnTo>
                    <a:pt x="60437" y="315005"/>
                  </a:lnTo>
                  <a:lnTo>
                    <a:pt x="60437" y="314243"/>
                  </a:lnTo>
                  <a:lnTo>
                    <a:pt x="60437" y="313355"/>
                  </a:lnTo>
                  <a:lnTo>
                    <a:pt x="60437" y="313355"/>
                  </a:lnTo>
                  <a:lnTo>
                    <a:pt x="359955" y="46089"/>
                  </a:lnTo>
                  <a:lnTo>
                    <a:pt x="359955" y="0"/>
                  </a:lnTo>
                  <a:lnTo>
                    <a:pt x="0" y="292786"/>
                  </a:lnTo>
                  <a:lnTo>
                    <a:pt x="0" y="383186"/>
                  </a:lnTo>
                  <a:lnTo>
                    <a:pt x="60691" y="333543"/>
                  </a:lnTo>
                  <a:lnTo>
                    <a:pt x="61326" y="333543"/>
                  </a:lnTo>
                  <a:lnTo>
                    <a:pt x="62341" y="333543"/>
                  </a:lnTo>
                  <a:lnTo>
                    <a:pt x="63357" y="333543"/>
                  </a:lnTo>
                  <a:lnTo>
                    <a:pt x="64246" y="333543"/>
                  </a:lnTo>
                  <a:lnTo>
                    <a:pt x="64246" y="323258"/>
                  </a:lnTo>
                  <a:lnTo>
                    <a:pt x="62468" y="323258"/>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581FFEFC-08ED-441C-97A2-5D04FB2AE90A}"/>
                </a:ext>
              </a:extLst>
            </p:cNvPr>
            <p:cNvSpPr/>
            <p:nvPr/>
          </p:nvSpPr>
          <p:spPr>
            <a:xfrm>
              <a:off x="11314396" y="1105871"/>
              <a:ext cx="131285" cy="133188"/>
            </a:xfrm>
            <a:custGeom>
              <a:avLst/>
              <a:gdLst>
                <a:gd name="connsiteX0" fmla="*/ 0 w 131285"/>
                <a:gd name="connsiteY0" fmla="*/ 93194 h 133188"/>
                <a:gd name="connsiteX1" fmla="*/ 131286 w 131285"/>
                <a:gd name="connsiteY1" fmla="*/ 133188 h 133188"/>
                <a:gd name="connsiteX2" fmla="*/ 131286 w 131285"/>
                <a:gd name="connsiteY2" fmla="*/ 39995 h 133188"/>
                <a:gd name="connsiteX3" fmla="*/ 0 w 131285"/>
                <a:gd name="connsiteY3" fmla="*/ 0 h 133188"/>
                <a:gd name="connsiteX4" fmla="*/ 0 w 131285"/>
                <a:gd name="connsiteY4" fmla="*/ 93194 h 133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85" h="133188">
                  <a:moveTo>
                    <a:pt x="0" y="93194"/>
                  </a:moveTo>
                  <a:lnTo>
                    <a:pt x="131286" y="133188"/>
                  </a:lnTo>
                  <a:lnTo>
                    <a:pt x="131286" y="39995"/>
                  </a:lnTo>
                  <a:lnTo>
                    <a:pt x="0" y="0"/>
                  </a:lnTo>
                  <a:lnTo>
                    <a:pt x="0" y="9319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E2FD590C-CADB-44AF-8B9D-649C10D4B189}"/>
                </a:ext>
              </a:extLst>
            </p:cNvPr>
            <p:cNvSpPr/>
            <p:nvPr/>
          </p:nvSpPr>
          <p:spPr>
            <a:xfrm>
              <a:off x="11061095" y="984364"/>
              <a:ext cx="242509" cy="694890"/>
            </a:xfrm>
            <a:custGeom>
              <a:avLst/>
              <a:gdLst>
                <a:gd name="connsiteX0" fmla="*/ 242510 w 242509"/>
                <a:gd name="connsiteY0" fmla="*/ 40249 h 694890"/>
                <a:gd name="connsiteX1" fmla="*/ 242510 w 242509"/>
                <a:gd name="connsiteY1" fmla="*/ 0 h 694890"/>
                <a:gd name="connsiteX2" fmla="*/ 0 w 242509"/>
                <a:gd name="connsiteY2" fmla="*/ 197561 h 694890"/>
                <a:gd name="connsiteX3" fmla="*/ 0 w 242509"/>
                <a:gd name="connsiteY3" fmla="*/ 666450 h 694890"/>
                <a:gd name="connsiteX4" fmla="*/ 135476 w 242509"/>
                <a:gd name="connsiteY4" fmla="*/ 694891 h 694890"/>
                <a:gd name="connsiteX5" fmla="*/ 242510 w 242509"/>
                <a:gd name="connsiteY5" fmla="*/ 607791 h 694890"/>
                <a:gd name="connsiteX6" fmla="*/ 242510 w 242509"/>
                <a:gd name="connsiteY6" fmla="*/ 218256 h 694890"/>
                <a:gd name="connsiteX7" fmla="*/ 242510 w 242509"/>
                <a:gd name="connsiteY7" fmla="*/ 114651 h 694890"/>
                <a:gd name="connsiteX8" fmla="*/ 242510 w 242509"/>
                <a:gd name="connsiteY8" fmla="*/ 40249 h 6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509" h="694890">
                  <a:moveTo>
                    <a:pt x="242510" y="40249"/>
                  </a:moveTo>
                  <a:lnTo>
                    <a:pt x="242510" y="0"/>
                  </a:lnTo>
                  <a:lnTo>
                    <a:pt x="0" y="197561"/>
                  </a:lnTo>
                  <a:lnTo>
                    <a:pt x="0" y="666450"/>
                  </a:lnTo>
                  <a:lnTo>
                    <a:pt x="135476" y="694891"/>
                  </a:lnTo>
                  <a:lnTo>
                    <a:pt x="242510" y="607791"/>
                  </a:lnTo>
                  <a:lnTo>
                    <a:pt x="242510" y="218256"/>
                  </a:lnTo>
                  <a:lnTo>
                    <a:pt x="242510" y="114651"/>
                  </a:lnTo>
                  <a:lnTo>
                    <a:pt x="242510" y="40249"/>
                  </a:lnTo>
                  <a:close/>
                </a:path>
              </a:pathLst>
            </a:custGeom>
            <a:solidFill>
              <a:schemeClr val="accent3"/>
            </a:solidFill>
            <a:ln w="12690"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72D10EC6-9A04-40FB-8C36-B169719F57C1}"/>
                </a:ext>
              </a:extLst>
            </p:cNvPr>
            <p:cNvSpPr/>
            <p:nvPr/>
          </p:nvSpPr>
          <p:spPr>
            <a:xfrm>
              <a:off x="11526179" y="1190431"/>
              <a:ext cx="665441" cy="395883"/>
            </a:xfrm>
            <a:custGeom>
              <a:avLst/>
              <a:gdLst>
                <a:gd name="connsiteX0" fmla="*/ 665441 w 665441"/>
                <a:gd name="connsiteY0" fmla="*/ 395883 h 395883"/>
                <a:gd name="connsiteX1" fmla="*/ 665441 w 665441"/>
                <a:gd name="connsiteY1" fmla="*/ 202131 h 395883"/>
                <a:gd name="connsiteX2" fmla="*/ 0 w 665441"/>
                <a:gd name="connsiteY2" fmla="*/ 0 h 395883"/>
                <a:gd name="connsiteX3" fmla="*/ 0 w 665441"/>
                <a:gd name="connsiteY3" fmla="*/ 181690 h 395883"/>
                <a:gd name="connsiteX4" fmla="*/ 665441 w 665441"/>
                <a:gd name="connsiteY4" fmla="*/ 395883 h 39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441" h="395883">
                  <a:moveTo>
                    <a:pt x="665441" y="395883"/>
                  </a:moveTo>
                  <a:lnTo>
                    <a:pt x="665441" y="202131"/>
                  </a:lnTo>
                  <a:lnTo>
                    <a:pt x="0" y="0"/>
                  </a:lnTo>
                  <a:lnTo>
                    <a:pt x="0" y="181690"/>
                  </a:lnTo>
                  <a:lnTo>
                    <a:pt x="665441" y="395883"/>
                  </a:lnTo>
                  <a:close/>
                </a:path>
              </a:pathLst>
            </a:custGeom>
            <a:solidFill>
              <a:schemeClr val="accent4"/>
            </a:solidFill>
            <a:ln w="12690"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75B6FCDB-4041-434C-B4CF-3FEC71AAAF06}"/>
                </a:ext>
              </a:extLst>
            </p:cNvPr>
            <p:cNvSpPr/>
            <p:nvPr/>
          </p:nvSpPr>
          <p:spPr>
            <a:xfrm>
              <a:off x="11530751" y="653742"/>
              <a:ext cx="660869" cy="725489"/>
            </a:xfrm>
            <a:custGeom>
              <a:avLst/>
              <a:gdLst>
                <a:gd name="connsiteX0" fmla="*/ 294820 w 660869"/>
                <a:gd name="connsiteY0" fmla="*/ 249490 h 725489"/>
                <a:gd name="connsiteX1" fmla="*/ 294820 w 660869"/>
                <a:gd name="connsiteY1" fmla="*/ 249490 h 725489"/>
                <a:gd name="connsiteX2" fmla="*/ 0 w 660869"/>
                <a:gd name="connsiteY2" fmla="*/ 512693 h 725489"/>
                <a:gd name="connsiteX3" fmla="*/ 660870 w 660869"/>
                <a:gd name="connsiteY3" fmla="*/ 725490 h 725489"/>
                <a:gd name="connsiteX4" fmla="*/ 660870 w 660869"/>
                <a:gd name="connsiteY4" fmla="*/ 26282 h 725489"/>
                <a:gd name="connsiteX5" fmla="*/ 573896 w 660869"/>
                <a:gd name="connsiteY5" fmla="*/ 0 h 725489"/>
                <a:gd name="connsiteX6" fmla="*/ 294820 w 660869"/>
                <a:gd name="connsiteY6" fmla="*/ 249490 h 7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869" h="725489">
                  <a:moveTo>
                    <a:pt x="294820" y="249490"/>
                  </a:moveTo>
                  <a:lnTo>
                    <a:pt x="294820" y="249490"/>
                  </a:lnTo>
                  <a:lnTo>
                    <a:pt x="0" y="512693"/>
                  </a:lnTo>
                  <a:lnTo>
                    <a:pt x="660870" y="725490"/>
                  </a:lnTo>
                  <a:lnTo>
                    <a:pt x="660870" y="26282"/>
                  </a:lnTo>
                  <a:lnTo>
                    <a:pt x="573896" y="0"/>
                  </a:lnTo>
                  <a:lnTo>
                    <a:pt x="294820" y="24949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BBB9A4F2-7D89-47C9-ABC7-6B6A4A3411B4}"/>
                </a:ext>
              </a:extLst>
            </p:cNvPr>
            <p:cNvSpPr/>
            <p:nvPr/>
          </p:nvSpPr>
          <p:spPr>
            <a:xfrm>
              <a:off x="11997740" y="1906144"/>
              <a:ext cx="178898" cy="423308"/>
            </a:xfrm>
            <a:custGeom>
              <a:avLst/>
              <a:gdLst>
                <a:gd name="connsiteX0" fmla="*/ 0 w 178898"/>
                <a:gd name="connsiteY0" fmla="*/ 423308 h 423308"/>
                <a:gd name="connsiteX1" fmla="*/ 178899 w 178898"/>
                <a:gd name="connsiteY1" fmla="*/ 189943 h 423308"/>
                <a:gd name="connsiteX2" fmla="*/ 178899 w 178898"/>
                <a:gd name="connsiteY2" fmla="*/ 0 h 423308"/>
                <a:gd name="connsiteX3" fmla="*/ 0 w 178898"/>
                <a:gd name="connsiteY3" fmla="*/ 233366 h 423308"/>
                <a:gd name="connsiteX4" fmla="*/ 0 w 178898"/>
                <a:gd name="connsiteY4" fmla="*/ 423308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98" h="423308">
                  <a:moveTo>
                    <a:pt x="0" y="423308"/>
                  </a:moveTo>
                  <a:lnTo>
                    <a:pt x="178899" y="189943"/>
                  </a:lnTo>
                  <a:lnTo>
                    <a:pt x="178899" y="0"/>
                  </a:lnTo>
                  <a:lnTo>
                    <a:pt x="0" y="233366"/>
                  </a:lnTo>
                  <a:lnTo>
                    <a:pt x="0" y="423308"/>
                  </a:lnTo>
                  <a:close/>
                </a:path>
              </a:pathLst>
            </a:custGeom>
            <a:solidFill>
              <a:schemeClr val="accent1"/>
            </a:solidFill>
            <a:ln w="12690"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1DC62CE4-3C17-49E5-BF01-327900A5B94E}"/>
                </a:ext>
              </a:extLst>
            </p:cNvPr>
            <p:cNvSpPr/>
            <p:nvPr/>
          </p:nvSpPr>
          <p:spPr>
            <a:xfrm>
              <a:off x="11618740" y="2153603"/>
              <a:ext cx="368080" cy="670767"/>
            </a:xfrm>
            <a:custGeom>
              <a:avLst/>
              <a:gdLst>
                <a:gd name="connsiteX0" fmla="*/ 0 w 368080"/>
                <a:gd name="connsiteY0" fmla="*/ 480825 h 670767"/>
                <a:gd name="connsiteX1" fmla="*/ 0 w 368080"/>
                <a:gd name="connsiteY1" fmla="*/ 670767 h 670767"/>
                <a:gd name="connsiteX2" fmla="*/ 368081 w 368080"/>
                <a:gd name="connsiteY2" fmla="*/ 189943 h 670767"/>
                <a:gd name="connsiteX3" fmla="*/ 368081 w 368080"/>
                <a:gd name="connsiteY3" fmla="*/ 0 h 670767"/>
                <a:gd name="connsiteX4" fmla="*/ 0 w 368080"/>
                <a:gd name="connsiteY4" fmla="*/ 480825 h 67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080" h="670767">
                  <a:moveTo>
                    <a:pt x="0" y="480825"/>
                  </a:moveTo>
                  <a:lnTo>
                    <a:pt x="0" y="670767"/>
                  </a:lnTo>
                  <a:lnTo>
                    <a:pt x="368081" y="189943"/>
                  </a:lnTo>
                  <a:lnTo>
                    <a:pt x="368081" y="0"/>
                  </a:lnTo>
                  <a:lnTo>
                    <a:pt x="0" y="480825"/>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E480EC70-7403-49A0-A35B-1452169E40ED}"/>
                </a:ext>
              </a:extLst>
            </p:cNvPr>
            <p:cNvSpPr/>
            <p:nvPr/>
          </p:nvSpPr>
          <p:spPr>
            <a:xfrm>
              <a:off x="11114168" y="2732192"/>
              <a:ext cx="168740" cy="227525"/>
            </a:xfrm>
            <a:custGeom>
              <a:avLst/>
              <a:gdLst>
                <a:gd name="connsiteX0" fmla="*/ 0 w 168740"/>
                <a:gd name="connsiteY0" fmla="*/ 137125 h 227525"/>
                <a:gd name="connsiteX1" fmla="*/ 0 w 168740"/>
                <a:gd name="connsiteY1" fmla="*/ 227525 h 227525"/>
                <a:gd name="connsiteX2" fmla="*/ 165059 w 168740"/>
                <a:gd name="connsiteY2" fmla="*/ 93194 h 227525"/>
                <a:gd name="connsiteX3" fmla="*/ 165059 w 168740"/>
                <a:gd name="connsiteY3" fmla="*/ 12697 h 227525"/>
                <a:gd name="connsiteX4" fmla="*/ 165059 w 168740"/>
                <a:gd name="connsiteY4" fmla="*/ 11935 h 227525"/>
                <a:gd name="connsiteX5" fmla="*/ 165059 w 168740"/>
                <a:gd name="connsiteY5" fmla="*/ 10919 h 227525"/>
                <a:gd name="connsiteX6" fmla="*/ 165059 w 168740"/>
                <a:gd name="connsiteY6" fmla="*/ 10158 h 227525"/>
                <a:gd name="connsiteX7" fmla="*/ 165059 w 168740"/>
                <a:gd name="connsiteY7" fmla="*/ 9269 h 227525"/>
                <a:gd name="connsiteX8" fmla="*/ 165821 w 168740"/>
                <a:gd name="connsiteY8" fmla="*/ 9269 h 227525"/>
                <a:gd name="connsiteX9" fmla="*/ 166709 w 168740"/>
                <a:gd name="connsiteY9" fmla="*/ 9269 h 227525"/>
                <a:gd name="connsiteX10" fmla="*/ 167597 w 168740"/>
                <a:gd name="connsiteY10" fmla="*/ 9269 h 227525"/>
                <a:gd name="connsiteX11" fmla="*/ 168741 w 168740"/>
                <a:gd name="connsiteY11" fmla="*/ 9269 h 227525"/>
                <a:gd name="connsiteX12" fmla="*/ 168741 w 168740"/>
                <a:gd name="connsiteY12" fmla="*/ 9269 h 227525"/>
                <a:gd name="connsiteX13" fmla="*/ 168741 w 168740"/>
                <a:gd name="connsiteY13" fmla="*/ 0 h 22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740" h="227525">
                  <a:moveTo>
                    <a:pt x="0" y="137125"/>
                  </a:moveTo>
                  <a:lnTo>
                    <a:pt x="0" y="227525"/>
                  </a:lnTo>
                  <a:lnTo>
                    <a:pt x="165059" y="93194"/>
                  </a:lnTo>
                  <a:lnTo>
                    <a:pt x="165059" y="12697"/>
                  </a:lnTo>
                  <a:cubicBezTo>
                    <a:pt x="165008" y="12443"/>
                    <a:pt x="165008" y="12189"/>
                    <a:pt x="165059" y="11935"/>
                  </a:cubicBezTo>
                  <a:lnTo>
                    <a:pt x="165059" y="10919"/>
                  </a:lnTo>
                  <a:lnTo>
                    <a:pt x="165059" y="10158"/>
                  </a:lnTo>
                  <a:lnTo>
                    <a:pt x="165059" y="9269"/>
                  </a:lnTo>
                  <a:lnTo>
                    <a:pt x="165821" y="9269"/>
                  </a:lnTo>
                  <a:lnTo>
                    <a:pt x="166709" y="9269"/>
                  </a:lnTo>
                  <a:lnTo>
                    <a:pt x="167597" y="9269"/>
                  </a:lnTo>
                  <a:lnTo>
                    <a:pt x="168741" y="9269"/>
                  </a:lnTo>
                  <a:lnTo>
                    <a:pt x="168741" y="9269"/>
                  </a:lnTo>
                  <a:lnTo>
                    <a:pt x="168741"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FB7E7588-F35A-41AF-B055-BCAE58CF1A61}"/>
                </a:ext>
              </a:extLst>
            </p:cNvPr>
            <p:cNvSpPr/>
            <p:nvPr/>
          </p:nvSpPr>
          <p:spPr>
            <a:xfrm>
              <a:off x="9840295" y="2510254"/>
              <a:ext cx="1263079" cy="453780"/>
            </a:xfrm>
            <a:custGeom>
              <a:avLst/>
              <a:gdLst>
                <a:gd name="connsiteX0" fmla="*/ 0 w 1263079"/>
                <a:gd name="connsiteY0" fmla="*/ 93320 h 453780"/>
                <a:gd name="connsiteX1" fmla="*/ 1263080 w 1263079"/>
                <a:gd name="connsiteY1" fmla="*/ 453780 h 453780"/>
                <a:gd name="connsiteX2" fmla="*/ 1263080 w 1263079"/>
                <a:gd name="connsiteY2" fmla="*/ 360459 h 453780"/>
                <a:gd name="connsiteX3" fmla="*/ 0 w 1263079"/>
                <a:gd name="connsiteY3" fmla="*/ 0 h 453780"/>
                <a:gd name="connsiteX4" fmla="*/ 0 w 1263079"/>
                <a:gd name="connsiteY4" fmla="*/ 93320 h 45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079" h="453780">
                  <a:moveTo>
                    <a:pt x="0" y="93320"/>
                  </a:moveTo>
                  <a:lnTo>
                    <a:pt x="1263080" y="453780"/>
                  </a:lnTo>
                  <a:lnTo>
                    <a:pt x="1263080" y="360459"/>
                  </a:lnTo>
                  <a:lnTo>
                    <a:pt x="0" y="0"/>
                  </a:lnTo>
                  <a:lnTo>
                    <a:pt x="0" y="93320"/>
                  </a:lnTo>
                  <a:close/>
                </a:path>
              </a:pathLst>
            </a:custGeom>
            <a:solidFill>
              <a:schemeClr val="accent3"/>
            </a:solidFill>
            <a:ln w="12690"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FD2DEDF1-49BF-4697-A190-1CD5CEAA9E1A}"/>
                </a:ext>
              </a:extLst>
            </p:cNvPr>
            <p:cNvSpPr/>
            <p:nvPr/>
          </p:nvSpPr>
          <p:spPr>
            <a:xfrm>
              <a:off x="9845628" y="2372748"/>
              <a:ext cx="1428138" cy="489076"/>
            </a:xfrm>
            <a:custGeom>
              <a:avLst/>
              <a:gdLst>
                <a:gd name="connsiteX0" fmla="*/ 1428139 w 1428138"/>
                <a:gd name="connsiteY0" fmla="*/ 353222 h 489076"/>
                <a:gd name="connsiteX1" fmla="*/ 1254446 w 1428138"/>
                <a:gd name="connsiteY1" fmla="*/ 300785 h 489076"/>
                <a:gd name="connsiteX2" fmla="*/ 972069 w 1428138"/>
                <a:gd name="connsiteY2" fmla="*/ 223335 h 489076"/>
                <a:gd name="connsiteX3" fmla="*/ 157060 w 1428138"/>
                <a:gd name="connsiteY3" fmla="*/ 0 h 489076"/>
                <a:gd name="connsiteX4" fmla="*/ 157060 w 1428138"/>
                <a:gd name="connsiteY4" fmla="*/ 0 h 489076"/>
                <a:gd name="connsiteX5" fmla="*/ 155663 w 1428138"/>
                <a:gd name="connsiteY5" fmla="*/ 2032 h 489076"/>
                <a:gd name="connsiteX6" fmla="*/ 0 w 1428138"/>
                <a:gd name="connsiteY6" fmla="*/ 128999 h 489076"/>
                <a:gd name="connsiteX7" fmla="*/ 1261938 w 1428138"/>
                <a:gd name="connsiteY7" fmla="*/ 489077 h 48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138" h="489076">
                  <a:moveTo>
                    <a:pt x="1428139" y="353222"/>
                  </a:moveTo>
                  <a:lnTo>
                    <a:pt x="1254446" y="300785"/>
                  </a:lnTo>
                  <a:lnTo>
                    <a:pt x="972069" y="223335"/>
                  </a:lnTo>
                  <a:lnTo>
                    <a:pt x="157060" y="0"/>
                  </a:lnTo>
                  <a:lnTo>
                    <a:pt x="157060" y="0"/>
                  </a:lnTo>
                  <a:cubicBezTo>
                    <a:pt x="156717" y="749"/>
                    <a:pt x="156248" y="1435"/>
                    <a:pt x="155663" y="2032"/>
                  </a:cubicBezTo>
                  <a:lnTo>
                    <a:pt x="0" y="128999"/>
                  </a:lnTo>
                  <a:lnTo>
                    <a:pt x="1261938" y="489077"/>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D45A4D78-8724-4633-B31D-D220615F534B}"/>
                </a:ext>
              </a:extLst>
            </p:cNvPr>
            <p:cNvSpPr/>
            <p:nvPr/>
          </p:nvSpPr>
          <p:spPr>
            <a:xfrm>
              <a:off x="6538994" y="1476234"/>
              <a:ext cx="45073" cy="157311"/>
            </a:xfrm>
            <a:custGeom>
              <a:avLst/>
              <a:gdLst>
                <a:gd name="connsiteX0" fmla="*/ 0 w 45073"/>
                <a:gd name="connsiteY0" fmla="*/ 157312 h 157311"/>
                <a:gd name="connsiteX1" fmla="*/ 45074 w 45073"/>
                <a:gd name="connsiteY1" fmla="*/ 83163 h 157311"/>
                <a:gd name="connsiteX2" fmla="*/ 45074 w 45073"/>
                <a:gd name="connsiteY2" fmla="*/ 0 h 157311"/>
                <a:gd name="connsiteX3" fmla="*/ 0 w 45073"/>
                <a:gd name="connsiteY3" fmla="*/ 74530 h 157311"/>
                <a:gd name="connsiteX4" fmla="*/ 0 w 45073"/>
                <a:gd name="connsiteY4" fmla="*/ 157312 h 1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3" h="157311">
                  <a:moveTo>
                    <a:pt x="0" y="157312"/>
                  </a:moveTo>
                  <a:lnTo>
                    <a:pt x="45074" y="83163"/>
                  </a:lnTo>
                  <a:lnTo>
                    <a:pt x="45074" y="0"/>
                  </a:lnTo>
                  <a:lnTo>
                    <a:pt x="0" y="74530"/>
                  </a:lnTo>
                  <a:lnTo>
                    <a:pt x="0" y="157312"/>
                  </a:lnTo>
                  <a:close/>
                </a:path>
              </a:pathLst>
            </a:custGeom>
            <a:solidFill>
              <a:srgbClr val="0A4054"/>
            </a:solidFill>
            <a:ln w="12690" cap="flat">
              <a:no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2281381E-C89E-4016-A372-92B5B3D563E7}"/>
                </a:ext>
              </a:extLst>
            </p:cNvPr>
            <p:cNvSpPr/>
            <p:nvPr/>
          </p:nvSpPr>
          <p:spPr>
            <a:xfrm>
              <a:off x="5730587" y="1419734"/>
              <a:ext cx="797614" cy="227017"/>
            </a:xfrm>
            <a:custGeom>
              <a:avLst/>
              <a:gdLst>
                <a:gd name="connsiteX0" fmla="*/ 0 w 797614"/>
                <a:gd name="connsiteY0" fmla="*/ 93575 h 227017"/>
                <a:gd name="connsiteX1" fmla="*/ 797615 w 797614"/>
                <a:gd name="connsiteY1" fmla="*/ 227017 h 227017"/>
                <a:gd name="connsiteX2" fmla="*/ 797615 w 797614"/>
                <a:gd name="connsiteY2" fmla="*/ 133823 h 227017"/>
                <a:gd name="connsiteX3" fmla="*/ 0 w 797614"/>
                <a:gd name="connsiteY3" fmla="*/ 0 h 227017"/>
                <a:gd name="connsiteX4" fmla="*/ 0 w 797614"/>
                <a:gd name="connsiteY4" fmla="*/ 93575 h 22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614" h="227017">
                  <a:moveTo>
                    <a:pt x="0" y="93575"/>
                  </a:moveTo>
                  <a:lnTo>
                    <a:pt x="797615" y="227017"/>
                  </a:lnTo>
                  <a:lnTo>
                    <a:pt x="797615" y="133823"/>
                  </a:lnTo>
                  <a:lnTo>
                    <a:pt x="0" y="0"/>
                  </a:lnTo>
                  <a:lnTo>
                    <a:pt x="0" y="93575"/>
                  </a:lnTo>
                  <a:close/>
                </a:path>
              </a:pathLst>
            </a:custGeom>
            <a:solidFill>
              <a:schemeClr val="tx2"/>
            </a:solidFill>
            <a:ln w="12690" cap="flat">
              <a:no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70387604-3597-4829-8336-217DCACEECD2}"/>
                </a:ext>
              </a:extLst>
            </p:cNvPr>
            <p:cNvSpPr/>
            <p:nvPr/>
          </p:nvSpPr>
          <p:spPr>
            <a:xfrm>
              <a:off x="5734015" y="1311177"/>
              <a:ext cx="847259" cy="232857"/>
            </a:xfrm>
            <a:custGeom>
              <a:avLst/>
              <a:gdLst>
                <a:gd name="connsiteX0" fmla="*/ 68944 w 847259"/>
                <a:gd name="connsiteY0" fmla="*/ 0 h 232857"/>
                <a:gd name="connsiteX1" fmla="*/ 0 w 847259"/>
                <a:gd name="connsiteY1" fmla="*/ 99161 h 232857"/>
                <a:gd name="connsiteX2" fmla="*/ 796725 w 847259"/>
                <a:gd name="connsiteY2" fmla="*/ 232858 h 232857"/>
                <a:gd name="connsiteX3" fmla="*/ 847259 w 847259"/>
                <a:gd name="connsiteY3" fmla="*/ 149440 h 232857"/>
                <a:gd name="connsiteX4" fmla="*/ 68944 w 847259"/>
                <a:gd name="connsiteY4" fmla="*/ 0 h 23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259" h="232857">
                  <a:moveTo>
                    <a:pt x="68944" y="0"/>
                  </a:moveTo>
                  <a:lnTo>
                    <a:pt x="0" y="99161"/>
                  </a:lnTo>
                  <a:lnTo>
                    <a:pt x="796725" y="232858"/>
                  </a:lnTo>
                  <a:lnTo>
                    <a:pt x="847259" y="149440"/>
                  </a:lnTo>
                  <a:lnTo>
                    <a:pt x="68944"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6E09BF83-6658-45ED-93A4-A465AB69519D}"/>
                </a:ext>
              </a:extLst>
            </p:cNvPr>
            <p:cNvSpPr/>
            <p:nvPr/>
          </p:nvSpPr>
          <p:spPr>
            <a:xfrm>
              <a:off x="4085459" y="893328"/>
              <a:ext cx="165185" cy="224604"/>
            </a:xfrm>
            <a:custGeom>
              <a:avLst/>
              <a:gdLst>
                <a:gd name="connsiteX0" fmla="*/ 0 w 165185"/>
                <a:gd name="connsiteY0" fmla="*/ 224605 h 224604"/>
                <a:gd name="connsiteX1" fmla="*/ 165185 w 165185"/>
                <a:gd name="connsiteY1" fmla="*/ 90401 h 224604"/>
                <a:gd name="connsiteX2" fmla="*/ 165185 w 165185"/>
                <a:gd name="connsiteY2" fmla="*/ 0 h 224604"/>
                <a:gd name="connsiteX3" fmla="*/ 0 w 165185"/>
                <a:gd name="connsiteY3" fmla="*/ 134204 h 224604"/>
                <a:gd name="connsiteX4" fmla="*/ 0 w 165185"/>
                <a:gd name="connsiteY4" fmla="*/ 224605 h 2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85" h="224604">
                  <a:moveTo>
                    <a:pt x="0" y="224605"/>
                  </a:moveTo>
                  <a:lnTo>
                    <a:pt x="165185" y="90401"/>
                  </a:lnTo>
                  <a:lnTo>
                    <a:pt x="165185" y="0"/>
                  </a:lnTo>
                  <a:lnTo>
                    <a:pt x="0" y="134204"/>
                  </a:lnTo>
                  <a:lnTo>
                    <a:pt x="0" y="224605"/>
                  </a:lnTo>
                  <a:close/>
                </a:path>
              </a:pathLst>
            </a:custGeom>
            <a:solidFill>
              <a:srgbClr val="0A4054"/>
            </a:solidFill>
            <a:ln w="12690" cap="flat">
              <a:noFill/>
              <a:prstDash val="solid"/>
              <a:miter/>
            </a:ln>
          </p:spPr>
          <p:txBody>
            <a:bodyPr rtlCol="0" anchor="ctr"/>
            <a:lstStyle/>
            <a:p>
              <a:endParaRPr lang="en-US" dirty="0"/>
            </a:p>
          </p:txBody>
        </p:sp>
        <p:sp>
          <p:nvSpPr>
            <p:cNvPr id="124" name="Freeform: Shape 123">
              <a:extLst>
                <a:ext uri="{FF2B5EF4-FFF2-40B4-BE49-F238E27FC236}">
                  <a16:creationId xmlns:a16="http://schemas.microsoft.com/office/drawing/2014/main" id="{EC3D3BFB-5CE0-4C28-BCB4-E8753DDDED1C}"/>
                </a:ext>
              </a:extLst>
            </p:cNvPr>
            <p:cNvSpPr/>
            <p:nvPr/>
          </p:nvSpPr>
          <p:spPr>
            <a:xfrm>
              <a:off x="5716" y="7225"/>
              <a:ext cx="4068951" cy="1115278"/>
            </a:xfrm>
            <a:custGeom>
              <a:avLst/>
              <a:gdLst>
                <a:gd name="connsiteX0" fmla="*/ 0 w 4068951"/>
                <a:gd name="connsiteY0" fmla="*/ 93321 h 1115278"/>
                <a:gd name="connsiteX1" fmla="*/ 4068952 w 4068951"/>
                <a:gd name="connsiteY1" fmla="*/ 1115279 h 1115278"/>
                <a:gd name="connsiteX2" fmla="*/ 4068952 w 4068951"/>
                <a:gd name="connsiteY2" fmla="*/ 1021958 h 1115278"/>
                <a:gd name="connsiteX3" fmla="*/ 0 w 4068951"/>
                <a:gd name="connsiteY3" fmla="*/ 0 h 1115278"/>
                <a:gd name="connsiteX4" fmla="*/ 0 w 4068951"/>
                <a:gd name="connsiteY4" fmla="*/ 93321 h 111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951" h="1115278">
                  <a:moveTo>
                    <a:pt x="0" y="93321"/>
                  </a:moveTo>
                  <a:lnTo>
                    <a:pt x="4068952" y="1115279"/>
                  </a:lnTo>
                  <a:lnTo>
                    <a:pt x="4068952" y="1021958"/>
                  </a:lnTo>
                  <a:lnTo>
                    <a:pt x="0" y="0"/>
                  </a:lnTo>
                  <a:lnTo>
                    <a:pt x="0" y="93321"/>
                  </a:lnTo>
                  <a:close/>
                </a:path>
              </a:pathLst>
            </a:custGeom>
            <a:solidFill>
              <a:schemeClr val="accent5"/>
            </a:solidFill>
            <a:ln w="12690" cap="flat">
              <a:noFill/>
              <a:prstDash val="solid"/>
              <a:miter/>
            </a:ln>
          </p:spPr>
          <p:txBody>
            <a:bodyPr rtlCol="0" anchor="ctr"/>
            <a:lstStyle/>
            <a:p>
              <a:endParaRPr lang="en-US" dirty="0"/>
            </a:p>
          </p:txBody>
        </p:sp>
        <p:sp>
          <p:nvSpPr>
            <p:cNvPr id="810" name="Freeform 809">
              <a:extLst>
                <a:ext uri="{FF2B5EF4-FFF2-40B4-BE49-F238E27FC236}">
                  <a16:creationId xmlns:a16="http://schemas.microsoft.com/office/drawing/2014/main" id="{47B922FA-CDEA-A2D1-1DF9-A5354EB44AE0}"/>
                </a:ext>
              </a:extLst>
            </p:cNvPr>
            <p:cNvSpPr/>
            <p:nvPr/>
          </p:nvSpPr>
          <p:spPr>
            <a:xfrm>
              <a:off x="5716" y="-12696"/>
              <a:ext cx="4239343" cy="1032611"/>
            </a:xfrm>
            <a:custGeom>
              <a:avLst/>
              <a:gdLst>
                <a:gd name="connsiteX0" fmla="*/ 0 w 4239343"/>
                <a:gd name="connsiteY0" fmla="*/ 0 h 1032611"/>
                <a:gd name="connsiteX1" fmla="*/ 672711 w 4239343"/>
                <a:gd name="connsiteY1" fmla="*/ 0 h 1032611"/>
                <a:gd name="connsiteX2" fmla="*/ 4239343 w 4239343"/>
                <a:gd name="connsiteY2" fmla="*/ 897391 h 1032611"/>
                <a:gd name="connsiteX3" fmla="*/ 4073015 w 4239343"/>
                <a:gd name="connsiteY3" fmla="*/ 1032611 h 1032611"/>
                <a:gd name="connsiteX4" fmla="*/ 0 w 4239343"/>
                <a:gd name="connsiteY4" fmla="*/ 9764 h 1032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9343" h="1032611">
                  <a:moveTo>
                    <a:pt x="0" y="0"/>
                  </a:moveTo>
                  <a:lnTo>
                    <a:pt x="672711" y="0"/>
                  </a:lnTo>
                  <a:lnTo>
                    <a:pt x="4239343" y="897391"/>
                  </a:lnTo>
                  <a:lnTo>
                    <a:pt x="4073015" y="1032611"/>
                  </a:lnTo>
                  <a:lnTo>
                    <a:pt x="0" y="9764"/>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126" name="Freeform: Shape 125">
              <a:extLst>
                <a:ext uri="{FF2B5EF4-FFF2-40B4-BE49-F238E27FC236}">
                  <a16:creationId xmlns:a16="http://schemas.microsoft.com/office/drawing/2014/main" id="{34291ACA-4B81-420D-A9F6-ED589F9A7F8F}"/>
                </a:ext>
              </a:extLst>
            </p:cNvPr>
            <p:cNvSpPr/>
            <p:nvPr/>
          </p:nvSpPr>
          <p:spPr>
            <a:xfrm>
              <a:off x="5460272" y="1245789"/>
              <a:ext cx="83544" cy="195656"/>
            </a:xfrm>
            <a:custGeom>
              <a:avLst/>
              <a:gdLst>
                <a:gd name="connsiteX0" fmla="*/ 0 w 83544"/>
                <a:gd name="connsiteY0" fmla="*/ 195656 h 195656"/>
                <a:gd name="connsiteX1" fmla="*/ 83545 w 83544"/>
                <a:gd name="connsiteY1" fmla="*/ 86338 h 195656"/>
                <a:gd name="connsiteX2" fmla="*/ 83545 w 83544"/>
                <a:gd name="connsiteY2" fmla="*/ 0 h 195656"/>
                <a:gd name="connsiteX3" fmla="*/ 0 w 83544"/>
                <a:gd name="connsiteY3" fmla="*/ 109319 h 195656"/>
                <a:gd name="connsiteX4" fmla="*/ 0 w 83544"/>
                <a:gd name="connsiteY4" fmla="*/ 195656 h 195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44" h="195656">
                  <a:moveTo>
                    <a:pt x="0" y="195656"/>
                  </a:moveTo>
                  <a:lnTo>
                    <a:pt x="83545" y="86338"/>
                  </a:lnTo>
                  <a:lnTo>
                    <a:pt x="83545" y="0"/>
                  </a:lnTo>
                  <a:lnTo>
                    <a:pt x="0" y="109319"/>
                  </a:lnTo>
                  <a:lnTo>
                    <a:pt x="0" y="195656"/>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7" name="Freeform: Shape 126">
              <a:extLst>
                <a:ext uri="{FF2B5EF4-FFF2-40B4-BE49-F238E27FC236}">
                  <a16:creationId xmlns:a16="http://schemas.microsoft.com/office/drawing/2014/main" id="{12A9F120-74F2-4332-AB35-9A23478D7676}"/>
                </a:ext>
              </a:extLst>
            </p:cNvPr>
            <p:cNvSpPr/>
            <p:nvPr/>
          </p:nvSpPr>
          <p:spPr>
            <a:xfrm>
              <a:off x="4381041" y="1164022"/>
              <a:ext cx="1068437" cy="287072"/>
            </a:xfrm>
            <a:custGeom>
              <a:avLst/>
              <a:gdLst>
                <a:gd name="connsiteX0" fmla="*/ 0 w 1068437"/>
                <a:gd name="connsiteY0" fmla="*/ 93575 h 287072"/>
                <a:gd name="connsiteX1" fmla="*/ 1068438 w 1068437"/>
                <a:gd name="connsiteY1" fmla="*/ 287073 h 287072"/>
                <a:gd name="connsiteX2" fmla="*/ 1068438 w 1068437"/>
                <a:gd name="connsiteY2" fmla="*/ 193625 h 287072"/>
                <a:gd name="connsiteX3" fmla="*/ 0 w 1068437"/>
                <a:gd name="connsiteY3" fmla="*/ 0 h 287072"/>
                <a:gd name="connsiteX4" fmla="*/ 0 w 1068437"/>
                <a:gd name="connsiteY4" fmla="*/ 93575 h 28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437" h="287072">
                  <a:moveTo>
                    <a:pt x="0" y="93575"/>
                  </a:moveTo>
                  <a:lnTo>
                    <a:pt x="1068438" y="287073"/>
                  </a:lnTo>
                  <a:lnTo>
                    <a:pt x="1068438" y="193625"/>
                  </a:lnTo>
                  <a:lnTo>
                    <a:pt x="0" y="0"/>
                  </a:lnTo>
                  <a:lnTo>
                    <a:pt x="0" y="93575"/>
                  </a:lnTo>
                  <a:close/>
                </a:path>
              </a:pathLst>
            </a:custGeom>
            <a:solidFill>
              <a:srgbClr val="509498"/>
            </a:solidFill>
            <a:ln w="12690" cap="flat">
              <a:no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47A06EB5-C4AB-40D2-A860-AF6D5D122E5D}"/>
                </a:ext>
              </a:extLst>
            </p:cNvPr>
            <p:cNvSpPr/>
            <p:nvPr/>
          </p:nvSpPr>
          <p:spPr>
            <a:xfrm>
              <a:off x="4385358" y="1007980"/>
              <a:ext cx="1154903" cy="340144"/>
            </a:xfrm>
            <a:custGeom>
              <a:avLst/>
              <a:gdLst>
                <a:gd name="connsiteX0" fmla="*/ 126206 w 1154903"/>
                <a:gd name="connsiteY0" fmla="*/ 0 h 340144"/>
                <a:gd name="connsiteX1" fmla="*/ 0 w 1154903"/>
                <a:gd name="connsiteY1" fmla="*/ 146901 h 340144"/>
                <a:gd name="connsiteX2" fmla="*/ 1067041 w 1154903"/>
                <a:gd name="connsiteY2" fmla="*/ 340144 h 340144"/>
                <a:gd name="connsiteX3" fmla="*/ 1154903 w 1154903"/>
                <a:gd name="connsiteY3" fmla="*/ 225112 h 340144"/>
                <a:gd name="connsiteX4" fmla="*/ 126206 w 1154903"/>
                <a:gd name="connsiteY4" fmla="*/ 0 h 34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903" h="340144">
                  <a:moveTo>
                    <a:pt x="126206" y="0"/>
                  </a:moveTo>
                  <a:lnTo>
                    <a:pt x="0" y="146901"/>
                  </a:lnTo>
                  <a:lnTo>
                    <a:pt x="1067041" y="340144"/>
                  </a:lnTo>
                  <a:lnTo>
                    <a:pt x="1154903" y="225112"/>
                  </a:lnTo>
                  <a:lnTo>
                    <a:pt x="126206"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211" name="Freeform: Shape 210">
              <a:extLst>
                <a:ext uri="{FF2B5EF4-FFF2-40B4-BE49-F238E27FC236}">
                  <a16:creationId xmlns:a16="http://schemas.microsoft.com/office/drawing/2014/main" id="{17E1560B-2CB4-47FC-902A-D244B564BCF8}"/>
                </a:ext>
              </a:extLst>
            </p:cNvPr>
            <p:cNvSpPr/>
            <p:nvPr/>
          </p:nvSpPr>
          <p:spPr>
            <a:xfrm>
              <a:off x="10108071" y="318802"/>
              <a:ext cx="1506478" cy="460636"/>
            </a:xfrm>
            <a:custGeom>
              <a:avLst/>
              <a:gdLst>
                <a:gd name="connsiteX0" fmla="*/ 2540 w 1506478"/>
                <a:gd name="connsiteY0" fmla="*/ 7364 h 460636"/>
                <a:gd name="connsiteX1" fmla="*/ 254 w 1506478"/>
                <a:gd name="connsiteY1" fmla="*/ 9269 h 460636"/>
                <a:gd name="connsiteX2" fmla="*/ 1494289 w 1506478"/>
                <a:gd name="connsiteY2" fmla="*/ 460637 h 460636"/>
                <a:gd name="connsiteX3" fmla="*/ 1501146 w 1506478"/>
                <a:gd name="connsiteY3" fmla="*/ 455050 h 460636"/>
                <a:gd name="connsiteX4" fmla="*/ 1501781 w 1506478"/>
                <a:gd name="connsiteY4" fmla="*/ 455050 h 460636"/>
                <a:gd name="connsiteX5" fmla="*/ 1502670 w 1506478"/>
                <a:gd name="connsiteY5" fmla="*/ 455050 h 460636"/>
                <a:gd name="connsiteX6" fmla="*/ 1503686 w 1506478"/>
                <a:gd name="connsiteY6" fmla="*/ 455050 h 460636"/>
                <a:gd name="connsiteX7" fmla="*/ 1506479 w 1506478"/>
                <a:gd name="connsiteY7" fmla="*/ 455050 h 460636"/>
                <a:gd name="connsiteX8" fmla="*/ 635 w 1506478"/>
                <a:gd name="connsiteY8" fmla="*/ 0 h 460636"/>
                <a:gd name="connsiteX9" fmla="*/ 0 w 1506478"/>
                <a:gd name="connsiteY9" fmla="*/ 0 h 460636"/>
                <a:gd name="connsiteX10" fmla="*/ 3048 w 1506478"/>
                <a:gd name="connsiteY10" fmla="*/ 1397 h 460636"/>
                <a:gd name="connsiteX11" fmla="*/ 2540 w 1506478"/>
                <a:gd name="connsiteY11" fmla="*/ 7364 h 46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6478" h="460636">
                  <a:moveTo>
                    <a:pt x="2540" y="7364"/>
                  </a:moveTo>
                  <a:lnTo>
                    <a:pt x="254" y="9269"/>
                  </a:lnTo>
                  <a:lnTo>
                    <a:pt x="1494289" y="460637"/>
                  </a:lnTo>
                  <a:lnTo>
                    <a:pt x="1501146" y="455050"/>
                  </a:lnTo>
                  <a:lnTo>
                    <a:pt x="1501781" y="455050"/>
                  </a:lnTo>
                  <a:lnTo>
                    <a:pt x="1502670" y="455050"/>
                  </a:lnTo>
                  <a:lnTo>
                    <a:pt x="1503686" y="455050"/>
                  </a:lnTo>
                  <a:lnTo>
                    <a:pt x="1506479" y="455050"/>
                  </a:lnTo>
                  <a:lnTo>
                    <a:pt x="635" y="0"/>
                  </a:lnTo>
                  <a:lnTo>
                    <a:pt x="0" y="0"/>
                  </a:lnTo>
                  <a:cubicBezTo>
                    <a:pt x="1131" y="140"/>
                    <a:pt x="2197" y="635"/>
                    <a:pt x="3048" y="1397"/>
                  </a:cubicBezTo>
                  <a:cubicBezTo>
                    <a:pt x="4330" y="3251"/>
                    <a:pt x="4114" y="5752"/>
                    <a:pt x="2540" y="7364"/>
                  </a:cubicBezTo>
                  <a:close/>
                </a:path>
              </a:pathLst>
            </a:custGeom>
            <a:solidFill>
              <a:srgbClr val="000000"/>
            </a:solidFill>
            <a:ln w="12690" cap="flat">
              <a:noFill/>
              <a:prstDash val="solid"/>
              <a:miter/>
            </a:ln>
          </p:spPr>
          <p:txBody>
            <a:bodyPr rtlCol="0" anchor="ctr"/>
            <a:lstStyle/>
            <a:p>
              <a:endParaRPr lang="en-US" dirty="0"/>
            </a:p>
          </p:txBody>
        </p:sp>
        <p:sp>
          <p:nvSpPr>
            <p:cNvPr id="212" name="Freeform: Shape 211">
              <a:extLst>
                <a:ext uri="{FF2B5EF4-FFF2-40B4-BE49-F238E27FC236}">
                  <a16:creationId xmlns:a16="http://schemas.microsoft.com/office/drawing/2014/main" id="{26F3B0DE-2D55-4F7C-A299-0F4CBDC61B1B}"/>
                </a:ext>
              </a:extLst>
            </p:cNvPr>
            <p:cNvSpPr/>
            <p:nvPr/>
          </p:nvSpPr>
          <p:spPr>
            <a:xfrm>
              <a:off x="11313889" y="773218"/>
              <a:ext cx="300280" cy="253553"/>
            </a:xfrm>
            <a:custGeom>
              <a:avLst/>
              <a:gdLst>
                <a:gd name="connsiteX0" fmla="*/ 508 w 300280"/>
                <a:gd name="connsiteY0" fmla="*/ 251395 h 253553"/>
                <a:gd name="connsiteX1" fmla="*/ 508 w 300280"/>
                <a:gd name="connsiteY1" fmla="*/ 253553 h 253553"/>
                <a:gd name="connsiteX2" fmla="*/ 300280 w 300280"/>
                <a:gd name="connsiteY2" fmla="*/ 9777 h 253553"/>
                <a:gd name="connsiteX3" fmla="*/ 296725 w 300280"/>
                <a:gd name="connsiteY3" fmla="*/ 8507 h 253553"/>
                <a:gd name="connsiteX4" fmla="*/ 293157 w 300280"/>
                <a:gd name="connsiteY4" fmla="*/ 2895 h 253553"/>
                <a:gd name="connsiteX5" fmla="*/ 293296 w 300280"/>
                <a:gd name="connsiteY5" fmla="*/ 2412 h 253553"/>
                <a:gd name="connsiteX6" fmla="*/ 295455 w 300280"/>
                <a:gd name="connsiteY6" fmla="*/ 0 h 253553"/>
                <a:gd name="connsiteX7" fmla="*/ 294820 w 300280"/>
                <a:gd name="connsiteY7" fmla="*/ 0 h 253553"/>
                <a:gd name="connsiteX8" fmla="*/ 287964 w 300280"/>
                <a:gd name="connsiteY8" fmla="*/ 5587 h 253553"/>
                <a:gd name="connsiteX9" fmla="*/ 0 w 300280"/>
                <a:gd name="connsiteY9" fmla="*/ 239714 h 25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280" h="253553">
                  <a:moveTo>
                    <a:pt x="508" y="251395"/>
                  </a:moveTo>
                  <a:lnTo>
                    <a:pt x="508" y="253553"/>
                  </a:lnTo>
                  <a:lnTo>
                    <a:pt x="300280" y="9777"/>
                  </a:lnTo>
                  <a:lnTo>
                    <a:pt x="296725" y="8507"/>
                  </a:lnTo>
                  <a:cubicBezTo>
                    <a:pt x="294198" y="7948"/>
                    <a:pt x="292598" y="5434"/>
                    <a:pt x="293157" y="2895"/>
                  </a:cubicBezTo>
                  <a:cubicBezTo>
                    <a:pt x="293195" y="2730"/>
                    <a:pt x="293246" y="2577"/>
                    <a:pt x="293296" y="2412"/>
                  </a:cubicBezTo>
                  <a:cubicBezTo>
                    <a:pt x="293690" y="1371"/>
                    <a:pt x="294452" y="508"/>
                    <a:pt x="295455" y="0"/>
                  </a:cubicBezTo>
                  <a:lnTo>
                    <a:pt x="294820" y="0"/>
                  </a:lnTo>
                  <a:lnTo>
                    <a:pt x="287964" y="5587"/>
                  </a:lnTo>
                  <a:lnTo>
                    <a:pt x="0" y="239714"/>
                  </a:lnTo>
                  <a:close/>
                </a:path>
              </a:pathLst>
            </a:custGeom>
            <a:solidFill>
              <a:srgbClr val="000000"/>
            </a:solidFill>
            <a:ln w="12690" cap="flat">
              <a:noFill/>
              <a:prstDash val="solid"/>
              <a:miter/>
            </a:ln>
          </p:spPr>
          <p:txBody>
            <a:bodyPr rtlCol="0" anchor="ctr"/>
            <a:lstStyle/>
            <a:p>
              <a:endParaRPr lang="en-US" dirty="0"/>
            </a:p>
          </p:txBody>
        </p:sp>
        <p:sp>
          <p:nvSpPr>
            <p:cNvPr id="260" name="Freeform: Shape 259">
              <a:extLst>
                <a:ext uri="{FF2B5EF4-FFF2-40B4-BE49-F238E27FC236}">
                  <a16:creationId xmlns:a16="http://schemas.microsoft.com/office/drawing/2014/main" id="{F2D807D9-9071-4D26-AF35-C6711595B077}"/>
                </a:ext>
              </a:extLst>
            </p:cNvPr>
            <p:cNvSpPr/>
            <p:nvPr/>
          </p:nvSpPr>
          <p:spPr>
            <a:xfrm>
              <a:off x="9213453" y="1240964"/>
              <a:ext cx="430421" cy="128109"/>
            </a:xfrm>
            <a:custGeom>
              <a:avLst/>
              <a:gdLst>
                <a:gd name="connsiteX0" fmla="*/ 1778 w 430421"/>
                <a:gd name="connsiteY0" fmla="*/ 8507 h 128109"/>
                <a:gd name="connsiteX1" fmla="*/ 0 w 430421"/>
                <a:gd name="connsiteY1" fmla="*/ 8507 h 128109"/>
                <a:gd name="connsiteX2" fmla="*/ 0 w 430421"/>
                <a:gd name="connsiteY2" fmla="*/ 8507 h 128109"/>
                <a:gd name="connsiteX3" fmla="*/ 336593 w 430421"/>
                <a:gd name="connsiteY3" fmla="*/ 110080 h 128109"/>
                <a:gd name="connsiteX4" fmla="*/ 430422 w 430421"/>
                <a:gd name="connsiteY4" fmla="*/ 128110 h 128109"/>
                <a:gd name="connsiteX5" fmla="*/ 430422 w 430421"/>
                <a:gd name="connsiteY5" fmla="*/ 128110 h 128109"/>
                <a:gd name="connsiteX6" fmla="*/ 6983 w 430421"/>
                <a:gd name="connsiteY6" fmla="*/ 0 h 128109"/>
                <a:gd name="connsiteX7" fmla="*/ 6983 w 430421"/>
                <a:gd name="connsiteY7" fmla="*/ 3555 h 128109"/>
                <a:gd name="connsiteX8" fmla="*/ 1778 w 430421"/>
                <a:gd name="connsiteY8" fmla="*/ 8507 h 12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421" h="128109">
                  <a:moveTo>
                    <a:pt x="1778" y="8507"/>
                  </a:moveTo>
                  <a:lnTo>
                    <a:pt x="0" y="8507"/>
                  </a:lnTo>
                  <a:lnTo>
                    <a:pt x="0" y="8507"/>
                  </a:lnTo>
                  <a:lnTo>
                    <a:pt x="336593" y="110080"/>
                  </a:lnTo>
                  <a:lnTo>
                    <a:pt x="430422" y="128110"/>
                  </a:lnTo>
                  <a:lnTo>
                    <a:pt x="430422" y="128110"/>
                  </a:lnTo>
                  <a:lnTo>
                    <a:pt x="6983" y="0"/>
                  </a:lnTo>
                  <a:lnTo>
                    <a:pt x="6983" y="3555"/>
                  </a:lnTo>
                  <a:cubicBezTo>
                    <a:pt x="6844" y="6336"/>
                    <a:pt x="4558" y="8507"/>
                    <a:pt x="1778" y="8507"/>
                  </a:cubicBezTo>
                  <a:close/>
                </a:path>
              </a:pathLst>
            </a:custGeom>
            <a:solidFill>
              <a:srgbClr val="000000"/>
            </a:solidFill>
            <a:ln w="12690" cap="flat">
              <a:noFill/>
              <a:prstDash val="solid"/>
              <a:miter/>
            </a:ln>
          </p:spPr>
          <p:txBody>
            <a:bodyPr rtlCol="0" anchor="ctr"/>
            <a:lstStyle/>
            <a:p>
              <a:endParaRPr lang="en-US" dirty="0"/>
            </a:p>
          </p:txBody>
        </p:sp>
        <p:sp>
          <p:nvSpPr>
            <p:cNvPr id="261" name="Freeform: Shape 260">
              <a:extLst>
                <a:ext uri="{FF2B5EF4-FFF2-40B4-BE49-F238E27FC236}">
                  <a16:creationId xmlns:a16="http://schemas.microsoft.com/office/drawing/2014/main" id="{AA4CA55F-A7EB-4041-97C3-818EF502A127}"/>
                </a:ext>
              </a:extLst>
            </p:cNvPr>
            <p:cNvSpPr/>
            <p:nvPr/>
          </p:nvSpPr>
          <p:spPr>
            <a:xfrm>
              <a:off x="9211548" y="62009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262" name="Freeform: Shape 261">
              <a:extLst>
                <a:ext uri="{FF2B5EF4-FFF2-40B4-BE49-F238E27FC236}">
                  <a16:creationId xmlns:a16="http://schemas.microsoft.com/office/drawing/2014/main" id="{D0DA1F02-7551-46DF-8900-288EFC2868F9}"/>
                </a:ext>
              </a:extLst>
            </p:cNvPr>
            <p:cNvSpPr/>
            <p:nvPr/>
          </p:nvSpPr>
          <p:spPr>
            <a:xfrm>
              <a:off x="9210914" y="62161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63" name="Freeform: Shape 262">
              <a:extLst>
                <a:ext uri="{FF2B5EF4-FFF2-40B4-BE49-F238E27FC236}">
                  <a16:creationId xmlns:a16="http://schemas.microsoft.com/office/drawing/2014/main" id="{AC4D6326-3E87-49CA-8338-209C060EAE0B}"/>
                </a:ext>
              </a:extLst>
            </p:cNvPr>
            <p:cNvSpPr/>
            <p:nvPr/>
          </p:nvSpPr>
          <p:spPr>
            <a:xfrm>
              <a:off x="9211511" y="624285"/>
              <a:ext cx="9179" cy="625065"/>
            </a:xfrm>
            <a:custGeom>
              <a:avLst/>
              <a:gdLst>
                <a:gd name="connsiteX0" fmla="*/ 1816 w 9179"/>
                <a:gd name="connsiteY0" fmla="*/ 3936 h 625065"/>
                <a:gd name="connsiteX1" fmla="*/ 1054 w 9179"/>
                <a:gd name="connsiteY1" fmla="*/ 3936 h 625065"/>
                <a:gd name="connsiteX2" fmla="*/ 38 w 9179"/>
                <a:gd name="connsiteY2" fmla="*/ 3301 h 625065"/>
                <a:gd name="connsiteX3" fmla="*/ 38 w 9179"/>
                <a:gd name="connsiteY3" fmla="*/ 3301 h 625065"/>
                <a:gd name="connsiteX4" fmla="*/ 38 w 9179"/>
                <a:gd name="connsiteY4" fmla="*/ 2666 h 625065"/>
                <a:gd name="connsiteX5" fmla="*/ 38 w 9179"/>
                <a:gd name="connsiteY5" fmla="*/ 1904 h 625065"/>
                <a:gd name="connsiteX6" fmla="*/ 38 w 9179"/>
                <a:gd name="connsiteY6" fmla="*/ 889 h 625065"/>
                <a:gd name="connsiteX7" fmla="*/ 38 w 9179"/>
                <a:gd name="connsiteY7" fmla="*/ 0 h 625065"/>
                <a:gd name="connsiteX8" fmla="*/ 38 w 9179"/>
                <a:gd name="connsiteY8" fmla="*/ 0 h 625065"/>
                <a:gd name="connsiteX9" fmla="*/ 38 w 9179"/>
                <a:gd name="connsiteY9" fmla="*/ 620996 h 625065"/>
                <a:gd name="connsiteX10" fmla="*/ 38 w 9179"/>
                <a:gd name="connsiteY10" fmla="*/ 620996 h 625065"/>
                <a:gd name="connsiteX11" fmla="*/ 38 w 9179"/>
                <a:gd name="connsiteY11" fmla="*/ 622011 h 625065"/>
                <a:gd name="connsiteX12" fmla="*/ 38 w 9179"/>
                <a:gd name="connsiteY12" fmla="*/ 622900 h 625065"/>
                <a:gd name="connsiteX13" fmla="*/ 38 w 9179"/>
                <a:gd name="connsiteY13" fmla="*/ 623662 h 625065"/>
                <a:gd name="connsiteX14" fmla="*/ 38 w 9179"/>
                <a:gd name="connsiteY14" fmla="*/ 624424 h 625065"/>
                <a:gd name="connsiteX15" fmla="*/ 800 w 9179"/>
                <a:gd name="connsiteY15" fmla="*/ 624424 h 625065"/>
                <a:gd name="connsiteX16" fmla="*/ 1943 w 9179"/>
                <a:gd name="connsiteY16" fmla="*/ 625059 h 625065"/>
                <a:gd name="connsiteX17" fmla="*/ 3720 w 9179"/>
                <a:gd name="connsiteY17" fmla="*/ 625059 h 625065"/>
                <a:gd name="connsiteX18" fmla="*/ 9180 w 9179"/>
                <a:gd name="connsiteY18" fmla="*/ 620234 h 625065"/>
                <a:gd name="connsiteX19" fmla="*/ 9180 w 9179"/>
                <a:gd name="connsiteY19" fmla="*/ 6094 h 625065"/>
                <a:gd name="connsiteX20" fmla="*/ 2070 w 9179"/>
                <a:gd name="connsiteY20" fmla="*/ 3936 h 62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9" h="625065">
                  <a:moveTo>
                    <a:pt x="1816" y="3936"/>
                  </a:moveTo>
                  <a:lnTo>
                    <a:pt x="1054" y="3936"/>
                  </a:lnTo>
                  <a:lnTo>
                    <a:pt x="38" y="3301"/>
                  </a:lnTo>
                  <a:lnTo>
                    <a:pt x="38" y="3301"/>
                  </a:lnTo>
                  <a:cubicBezTo>
                    <a:pt x="0" y="3085"/>
                    <a:pt x="0" y="2882"/>
                    <a:pt x="38" y="2666"/>
                  </a:cubicBezTo>
                  <a:cubicBezTo>
                    <a:pt x="0" y="2412"/>
                    <a:pt x="0" y="2158"/>
                    <a:pt x="38" y="1904"/>
                  </a:cubicBezTo>
                  <a:cubicBezTo>
                    <a:pt x="-13" y="1562"/>
                    <a:pt x="-13" y="1232"/>
                    <a:pt x="38" y="889"/>
                  </a:cubicBezTo>
                  <a:cubicBezTo>
                    <a:pt x="38" y="889"/>
                    <a:pt x="38" y="889"/>
                    <a:pt x="38" y="0"/>
                  </a:cubicBezTo>
                  <a:lnTo>
                    <a:pt x="38" y="0"/>
                  </a:lnTo>
                  <a:lnTo>
                    <a:pt x="38" y="620996"/>
                  </a:lnTo>
                  <a:lnTo>
                    <a:pt x="38" y="620996"/>
                  </a:lnTo>
                  <a:cubicBezTo>
                    <a:pt x="-13" y="621326"/>
                    <a:pt x="-13" y="621681"/>
                    <a:pt x="38" y="622011"/>
                  </a:cubicBezTo>
                  <a:cubicBezTo>
                    <a:pt x="38" y="622011"/>
                    <a:pt x="38" y="622647"/>
                    <a:pt x="38" y="622900"/>
                  </a:cubicBezTo>
                  <a:lnTo>
                    <a:pt x="38" y="623662"/>
                  </a:lnTo>
                  <a:lnTo>
                    <a:pt x="38" y="624424"/>
                  </a:lnTo>
                  <a:lnTo>
                    <a:pt x="800" y="624424"/>
                  </a:lnTo>
                  <a:lnTo>
                    <a:pt x="1943" y="625059"/>
                  </a:lnTo>
                  <a:lnTo>
                    <a:pt x="3720" y="625059"/>
                  </a:lnTo>
                  <a:cubicBezTo>
                    <a:pt x="6551" y="625198"/>
                    <a:pt x="8977" y="623065"/>
                    <a:pt x="9180" y="620234"/>
                  </a:cubicBezTo>
                  <a:lnTo>
                    <a:pt x="9180" y="6094"/>
                  </a:lnTo>
                  <a:lnTo>
                    <a:pt x="2070" y="3936"/>
                  </a:lnTo>
                  <a:close/>
                </a:path>
              </a:pathLst>
            </a:custGeom>
            <a:solidFill>
              <a:srgbClr val="000000"/>
            </a:solidFill>
            <a:ln w="12690" cap="flat">
              <a:noFill/>
              <a:prstDash val="solid"/>
              <a:miter/>
            </a:ln>
          </p:spPr>
          <p:txBody>
            <a:bodyPr rtlCol="0" anchor="ctr"/>
            <a:lstStyle/>
            <a:p>
              <a:endParaRPr lang="en-US" dirty="0"/>
            </a:p>
          </p:txBody>
        </p:sp>
        <p:sp>
          <p:nvSpPr>
            <p:cNvPr id="264" name="Freeform: Shape 263">
              <a:extLst>
                <a:ext uri="{FF2B5EF4-FFF2-40B4-BE49-F238E27FC236}">
                  <a16:creationId xmlns:a16="http://schemas.microsoft.com/office/drawing/2014/main" id="{0AF1B9DB-B28A-401F-AC75-0B893EE73E52}"/>
                </a:ext>
              </a:extLst>
            </p:cNvPr>
            <p:cNvSpPr/>
            <p:nvPr/>
          </p:nvSpPr>
          <p:spPr>
            <a:xfrm>
              <a:off x="10631815" y="1056862"/>
              <a:ext cx="10792" cy="506217"/>
            </a:xfrm>
            <a:custGeom>
              <a:avLst/>
              <a:gdLst>
                <a:gd name="connsiteX0" fmla="*/ 3683 w 10792"/>
                <a:gd name="connsiteY0" fmla="*/ 1016 h 506217"/>
                <a:gd name="connsiteX1" fmla="*/ 0 w 10792"/>
                <a:gd name="connsiteY1" fmla="*/ 0 h 506217"/>
                <a:gd name="connsiteX2" fmla="*/ 0 w 10792"/>
                <a:gd name="connsiteY2" fmla="*/ 503932 h 506217"/>
                <a:gd name="connsiteX3" fmla="*/ 6603 w 10792"/>
                <a:gd name="connsiteY3" fmla="*/ 505329 h 506217"/>
                <a:gd name="connsiteX4" fmla="*/ 10793 w 10792"/>
                <a:gd name="connsiteY4" fmla="*/ 506218 h 506217"/>
                <a:gd name="connsiteX5" fmla="*/ 10793 w 10792"/>
                <a:gd name="connsiteY5" fmla="*/ 3174 h 506217"/>
                <a:gd name="connsiteX6" fmla="*/ 3683 w 10792"/>
                <a:gd name="connsiteY6" fmla="*/ 1016 h 5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506217">
                  <a:moveTo>
                    <a:pt x="3683" y="1016"/>
                  </a:moveTo>
                  <a:lnTo>
                    <a:pt x="0" y="0"/>
                  </a:lnTo>
                  <a:lnTo>
                    <a:pt x="0" y="503932"/>
                  </a:lnTo>
                  <a:lnTo>
                    <a:pt x="6603" y="505329"/>
                  </a:lnTo>
                  <a:lnTo>
                    <a:pt x="10793" y="506218"/>
                  </a:lnTo>
                  <a:lnTo>
                    <a:pt x="10793" y="3174"/>
                  </a:lnTo>
                  <a:lnTo>
                    <a:pt x="3683" y="1016"/>
                  </a:lnTo>
                  <a:close/>
                </a:path>
              </a:pathLst>
            </a:custGeom>
            <a:solidFill>
              <a:srgbClr val="000000"/>
            </a:solidFill>
            <a:ln w="12690" cap="flat">
              <a:noFill/>
              <a:prstDash val="solid"/>
              <a:miter/>
            </a:ln>
          </p:spPr>
          <p:txBody>
            <a:bodyPr rtlCol="0" anchor="ctr"/>
            <a:lstStyle/>
            <a:p>
              <a:endParaRPr lang="en-US" dirty="0"/>
            </a:p>
          </p:txBody>
        </p:sp>
        <p:sp>
          <p:nvSpPr>
            <p:cNvPr id="265" name="Freeform: Shape 264">
              <a:extLst>
                <a:ext uri="{FF2B5EF4-FFF2-40B4-BE49-F238E27FC236}">
                  <a16:creationId xmlns:a16="http://schemas.microsoft.com/office/drawing/2014/main" id="{DFC767E1-DF53-42EF-BC8A-AB07C207C0A7}"/>
                </a:ext>
              </a:extLst>
            </p:cNvPr>
            <p:cNvSpPr/>
            <p:nvPr/>
          </p:nvSpPr>
          <p:spPr>
            <a:xfrm>
              <a:off x="9210914" y="621111"/>
              <a:ext cx="12696" cy="761"/>
            </a:xfrm>
            <a:custGeom>
              <a:avLst/>
              <a:gdLst>
                <a:gd name="connsiteX0" fmla="*/ 0 w 12696"/>
                <a:gd name="connsiteY0" fmla="*/ 762 h 761"/>
                <a:gd name="connsiteX1" fmla="*/ 0 w 12696"/>
                <a:gd name="connsiteY1" fmla="*/ 762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lnTo>
                    <a:pt x="0" y="762"/>
                  </a:lnTo>
                  <a:cubicBezTo>
                    <a:pt x="0" y="762"/>
                    <a:pt x="0" y="762"/>
                    <a:pt x="0" y="762"/>
                  </a:cubicBezTo>
                  <a:cubicBezTo>
                    <a:pt x="0" y="762"/>
                    <a:pt x="0" y="762"/>
                    <a:pt x="0" y="0"/>
                  </a:cubicBezTo>
                  <a:close/>
                </a:path>
              </a:pathLst>
            </a:custGeom>
            <a:solidFill>
              <a:srgbClr val="000000"/>
            </a:solidFill>
            <a:ln w="12690" cap="flat">
              <a:noFill/>
              <a:prstDash val="solid"/>
              <a:miter/>
            </a:ln>
          </p:spPr>
          <p:txBody>
            <a:bodyPr rtlCol="0" anchor="ctr"/>
            <a:lstStyle/>
            <a:p>
              <a:endParaRPr lang="en-US" dirty="0"/>
            </a:p>
          </p:txBody>
        </p:sp>
        <p:sp>
          <p:nvSpPr>
            <p:cNvPr id="266" name="Freeform: Shape 265">
              <a:extLst>
                <a:ext uri="{FF2B5EF4-FFF2-40B4-BE49-F238E27FC236}">
                  <a16:creationId xmlns:a16="http://schemas.microsoft.com/office/drawing/2014/main" id="{BAA5ED17-ECFE-4B0A-80B4-055358CA7BC1}"/>
                </a:ext>
              </a:extLst>
            </p:cNvPr>
            <p:cNvSpPr/>
            <p:nvPr/>
          </p:nvSpPr>
          <p:spPr>
            <a:xfrm>
              <a:off x="9210914" y="620222"/>
              <a:ext cx="12696" cy="761"/>
            </a:xfrm>
            <a:custGeom>
              <a:avLst/>
              <a:gdLst>
                <a:gd name="connsiteX0" fmla="*/ 0 w 12696"/>
                <a:gd name="connsiteY0" fmla="*/ 0 h 761"/>
                <a:gd name="connsiteX1" fmla="*/ 0 w 12696"/>
                <a:gd name="connsiteY1" fmla="*/ 762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0"/>
                  </a:moveTo>
                  <a:lnTo>
                    <a:pt x="0"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267" name="Freeform: Shape 266">
              <a:extLst>
                <a:ext uri="{FF2B5EF4-FFF2-40B4-BE49-F238E27FC236}">
                  <a16:creationId xmlns:a16="http://schemas.microsoft.com/office/drawing/2014/main" id="{6F513EB8-9659-470A-B003-9906FE36D3F4}"/>
                </a:ext>
              </a:extLst>
            </p:cNvPr>
            <p:cNvSpPr/>
            <p:nvPr/>
          </p:nvSpPr>
          <p:spPr>
            <a:xfrm>
              <a:off x="9213326" y="621619"/>
              <a:ext cx="1422679" cy="436512"/>
            </a:xfrm>
            <a:custGeom>
              <a:avLst/>
              <a:gdLst>
                <a:gd name="connsiteX0" fmla="*/ 1422679 w 1422679"/>
                <a:gd name="connsiteY0" fmla="*/ 426736 h 436512"/>
                <a:gd name="connsiteX1" fmla="*/ 12443 w 1422679"/>
                <a:gd name="connsiteY1" fmla="*/ 0 h 436512"/>
                <a:gd name="connsiteX2" fmla="*/ 5587 w 1422679"/>
                <a:gd name="connsiteY2" fmla="*/ 5587 h 436512"/>
                <a:gd name="connsiteX3" fmla="*/ 1905 w 1422679"/>
                <a:gd name="connsiteY3" fmla="*/ 6856 h 436512"/>
                <a:gd name="connsiteX4" fmla="*/ 0 w 1422679"/>
                <a:gd name="connsiteY4" fmla="*/ 6856 h 436512"/>
                <a:gd name="connsiteX5" fmla="*/ 0 w 1422679"/>
                <a:gd name="connsiteY5" fmla="*/ 6856 h 436512"/>
                <a:gd name="connsiteX6" fmla="*/ 7110 w 1422679"/>
                <a:gd name="connsiteY6" fmla="*/ 9015 h 436512"/>
                <a:gd name="connsiteX7" fmla="*/ 1418236 w 1422679"/>
                <a:gd name="connsiteY7" fmla="*/ 435497 h 436512"/>
                <a:gd name="connsiteX8" fmla="*/ 1421917 w 1422679"/>
                <a:gd name="connsiteY8" fmla="*/ 436513 h 436512"/>
                <a:gd name="connsiteX9" fmla="*/ 1421917 w 1422679"/>
                <a:gd name="connsiteY9" fmla="*/ 436513 h 436512"/>
                <a:gd name="connsiteX10" fmla="*/ 1421028 w 1422679"/>
                <a:gd name="connsiteY10" fmla="*/ 436513 h 436512"/>
                <a:gd name="connsiteX11" fmla="*/ 1420013 w 1422679"/>
                <a:gd name="connsiteY11" fmla="*/ 435878 h 436512"/>
                <a:gd name="connsiteX12" fmla="*/ 1420013 w 1422679"/>
                <a:gd name="connsiteY12" fmla="*/ 435878 h 436512"/>
                <a:gd name="connsiteX13" fmla="*/ 1420013 w 1422679"/>
                <a:gd name="connsiteY13" fmla="*/ 435243 h 436512"/>
                <a:gd name="connsiteX14" fmla="*/ 1420013 w 1422679"/>
                <a:gd name="connsiteY14" fmla="*/ 434481 h 436512"/>
                <a:gd name="connsiteX15" fmla="*/ 1420013 w 1422679"/>
                <a:gd name="connsiteY15" fmla="*/ 433466 h 436512"/>
                <a:gd name="connsiteX16" fmla="*/ 1420013 w 1422679"/>
                <a:gd name="connsiteY16" fmla="*/ 432577 h 436512"/>
                <a:gd name="connsiteX17" fmla="*/ 1420013 w 1422679"/>
                <a:gd name="connsiteY17" fmla="*/ 431561 h 436512"/>
                <a:gd name="connsiteX18" fmla="*/ 1420013 w 1422679"/>
                <a:gd name="connsiteY18" fmla="*/ 430799 h 436512"/>
                <a:gd name="connsiteX19" fmla="*/ 1420013 w 1422679"/>
                <a:gd name="connsiteY19" fmla="*/ 429910 h 436512"/>
                <a:gd name="connsiteX20" fmla="*/ 1420013 w 1422679"/>
                <a:gd name="connsiteY20" fmla="*/ 429022 h 436512"/>
                <a:gd name="connsiteX21" fmla="*/ 1420013 w 1422679"/>
                <a:gd name="connsiteY21" fmla="*/ 429022 h 4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2679" h="436512">
                  <a:moveTo>
                    <a:pt x="1422679" y="426736"/>
                  </a:moveTo>
                  <a:lnTo>
                    <a:pt x="12443" y="0"/>
                  </a:lnTo>
                  <a:lnTo>
                    <a:pt x="5587" y="5587"/>
                  </a:lnTo>
                  <a:cubicBezTo>
                    <a:pt x="4558" y="6450"/>
                    <a:pt x="3250" y="6894"/>
                    <a:pt x="1905" y="6856"/>
                  </a:cubicBezTo>
                  <a:lnTo>
                    <a:pt x="0" y="6856"/>
                  </a:lnTo>
                  <a:lnTo>
                    <a:pt x="0" y="6856"/>
                  </a:lnTo>
                  <a:lnTo>
                    <a:pt x="7110" y="9015"/>
                  </a:lnTo>
                  <a:lnTo>
                    <a:pt x="1418236" y="435497"/>
                  </a:lnTo>
                  <a:lnTo>
                    <a:pt x="1421917" y="436513"/>
                  </a:lnTo>
                  <a:lnTo>
                    <a:pt x="1421917" y="436513"/>
                  </a:lnTo>
                  <a:lnTo>
                    <a:pt x="1421028" y="436513"/>
                  </a:lnTo>
                  <a:lnTo>
                    <a:pt x="1420013" y="435878"/>
                  </a:lnTo>
                  <a:lnTo>
                    <a:pt x="1420013" y="435878"/>
                  </a:lnTo>
                  <a:lnTo>
                    <a:pt x="1420013" y="435243"/>
                  </a:lnTo>
                  <a:lnTo>
                    <a:pt x="1420013" y="434481"/>
                  </a:lnTo>
                  <a:cubicBezTo>
                    <a:pt x="1419962" y="434151"/>
                    <a:pt x="1419962" y="433796"/>
                    <a:pt x="1420013" y="433466"/>
                  </a:cubicBezTo>
                  <a:cubicBezTo>
                    <a:pt x="1419950" y="433174"/>
                    <a:pt x="1419950" y="432869"/>
                    <a:pt x="1420013" y="432577"/>
                  </a:cubicBezTo>
                  <a:cubicBezTo>
                    <a:pt x="1419962" y="432247"/>
                    <a:pt x="1419962" y="431891"/>
                    <a:pt x="1420013" y="431561"/>
                  </a:cubicBezTo>
                  <a:lnTo>
                    <a:pt x="1420013" y="430799"/>
                  </a:lnTo>
                  <a:lnTo>
                    <a:pt x="1420013" y="429910"/>
                  </a:lnTo>
                  <a:lnTo>
                    <a:pt x="1420013" y="429022"/>
                  </a:lnTo>
                  <a:lnTo>
                    <a:pt x="1420013" y="429022"/>
                  </a:lnTo>
                  <a:close/>
                </a:path>
              </a:pathLst>
            </a:custGeom>
            <a:solidFill>
              <a:srgbClr val="000000"/>
            </a:solidFill>
            <a:ln w="12690" cap="flat">
              <a:noFill/>
              <a:prstDash val="solid"/>
              <a:miter/>
            </a:ln>
          </p:spPr>
          <p:txBody>
            <a:bodyPr rtlCol="0" anchor="ctr"/>
            <a:lstStyle/>
            <a:p>
              <a:endParaRPr lang="en-US" dirty="0"/>
            </a:p>
          </p:txBody>
        </p:sp>
        <p:sp>
          <p:nvSpPr>
            <p:cNvPr id="268" name="Freeform: Shape 267">
              <a:extLst>
                <a:ext uri="{FF2B5EF4-FFF2-40B4-BE49-F238E27FC236}">
                  <a16:creationId xmlns:a16="http://schemas.microsoft.com/office/drawing/2014/main" id="{C5E3018B-5850-4B86-85F7-345B150DD13C}"/>
                </a:ext>
              </a:extLst>
            </p:cNvPr>
            <p:cNvSpPr/>
            <p:nvPr/>
          </p:nvSpPr>
          <p:spPr>
            <a:xfrm>
              <a:off x="10633593" y="848890"/>
              <a:ext cx="258888" cy="202258"/>
            </a:xfrm>
            <a:custGeom>
              <a:avLst/>
              <a:gdLst>
                <a:gd name="connsiteX0" fmla="*/ 0 w 258888"/>
                <a:gd name="connsiteY0" fmla="*/ 200735 h 202258"/>
                <a:gd name="connsiteX1" fmla="*/ 0 w 258888"/>
                <a:gd name="connsiteY1" fmla="*/ 200735 h 202258"/>
                <a:gd name="connsiteX2" fmla="*/ 5460 w 258888"/>
                <a:gd name="connsiteY2" fmla="*/ 199592 h 202258"/>
                <a:gd name="connsiteX3" fmla="*/ 14347 w 258888"/>
                <a:gd name="connsiteY3" fmla="*/ 202259 h 202258"/>
                <a:gd name="connsiteX4" fmla="*/ 258888 w 258888"/>
                <a:gd name="connsiteY4" fmla="*/ 3555 h 202258"/>
                <a:gd name="connsiteX5" fmla="*/ 255968 w 258888"/>
                <a:gd name="connsiteY5" fmla="*/ 2666 h 202258"/>
                <a:gd name="connsiteX6" fmla="*/ 247081 w 258888"/>
                <a:gd name="connsiteY6" fmla="*/ 0 h 202258"/>
                <a:gd name="connsiteX7" fmla="*/ 2412 w 258888"/>
                <a:gd name="connsiteY7" fmla="*/ 199465 h 20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888" h="202258">
                  <a:moveTo>
                    <a:pt x="0" y="200735"/>
                  </a:moveTo>
                  <a:lnTo>
                    <a:pt x="0" y="200735"/>
                  </a:lnTo>
                  <a:cubicBezTo>
                    <a:pt x="1511" y="199453"/>
                    <a:pt x="3568" y="199021"/>
                    <a:pt x="5460" y="199592"/>
                  </a:cubicBezTo>
                  <a:lnTo>
                    <a:pt x="14347" y="202259"/>
                  </a:lnTo>
                  <a:lnTo>
                    <a:pt x="258888" y="3555"/>
                  </a:lnTo>
                  <a:lnTo>
                    <a:pt x="255968" y="2666"/>
                  </a:lnTo>
                  <a:lnTo>
                    <a:pt x="247081" y="0"/>
                  </a:lnTo>
                  <a:lnTo>
                    <a:pt x="2412" y="199465"/>
                  </a:lnTo>
                  <a:close/>
                </a:path>
              </a:pathLst>
            </a:custGeom>
            <a:solidFill>
              <a:srgbClr val="000000"/>
            </a:solidFill>
            <a:ln w="12690" cap="flat">
              <a:noFill/>
              <a:prstDash val="solid"/>
              <a:miter/>
            </a:ln>
          </p:spPr>
          <p:txBody>
            <a:bodyPr rtlCol="0" anchor="ctr"/>
            <a:lstStyle/>
            <a:p>
              <a:endParaRPr lang="en-US" dirty="0"/>
            </a:p>
          </p:txBody>
        </p:sp>
        <p:sp>
          <p:nvSpPr>
            <p:cNvPr id="269" name="Freeform: Shape 268">
              <a:extLst>
                <a:ext uri="{FF2B5EF4-FFF2-40B4-BE49-F238E27FC236}">
                  <a16:creationId xmlns:a16="http://schemas.microsoft.com/office/drawing/2014/main" id="{B90109BD-77D2-4EBB-9C49-DF3AFEA0E6C7}"/>
                </a:ext>
              </a:extLst>
            </p:cNvPr>
            <p:cNvSpPr/>
            <p:nvPr/>
          </p:nvSpPr>
          <p:spPr>
            <a:xfrm>
              <a:off x="10632958" y="1055973"/>
              <a:ext cx="12696" cy="761"/>
            </a:xfrm>
            <a:custGeom>
              <a:avLst/>
              <a:gdLst>
                <a:gd name="connsiteX0" fmla="*/ 0 w 12696"/>
                <a:gd name="connsiteY0" fmla="*/ 762 h 761"/>
                <a:gd name="connsiteX1" fmla="*/ 0 w 12696"/>
                <a:gd name="connsiteY1" fmla="*/ 0 h 761"/>
                <a:gd name="connsiteX2" fmla="*/ 0 w 12696"/>
                <a:gd name="connsiteY2" fmla="*/ 635 h 761"/>
              </a:gdLst>
              <a:ahLst/>
              <a:cxnLst>
                <a:cxn ang="0">
                  <a:pos x="connsiteX0" y="connsiteY0"/>
                </a:cxn>
                <a:cxn ang="0">
                  <a:pos x="connsiteX1" y="connsiteY1"/>
                </a:cxn>
                <a:cxn ang="0">
                  <a:pos x="connsiteX2" y="connsiteY2"/>
                </a:cxn>
              </a:cxnLst>
              <a:rect l="l" t="t" r="r" b="b"/>
              <a:pathLst>
                <a:path w="12696" h="761">
                  <a:moveTo>
                    <a:pt x="0" y="762"/>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270" name="Freeform: Shape 269">
              <a:extLst>
                <a:ext uri="{FF2B5EF4-FFF2-40B4-BE49-F238E27FC236}">
                  <a16:creationId xmlns:a16="http://schemas.microsoft.com/office/drawing/2014/main" id="{2351D74D-937E-4C87-A9C9-885A3A56338E}"/>
                </a:ext>
              </a:extLst>
            </p:cNvPr>
            <p:cNvSpPr/>
            <p:nvPr/>
          </p:nvSpPr>
          <p:spPr>
            <a:xfrm>
              <a:off x="8694787" y="855746"/>
              <a:ext cx="253936" cy="211400"/>
            </a:xfrm>
            <a:custGeom>
              <a:avLst/>
              <a:gdLst>
                <a:gd name="connsiteX0" fmla="*/ 244668 w 253936"/>
                <a:gd name="connsiteY0" fmla="*/ 2158 h 211400"/>
                <a:gd name="connsiteX1" fmla="*/ 244668 w 253936"/>
                <a:gd name="connsiteY1" fmla="*/ 0 h 211400"/>
                <a:gd name="connsiteX2" fmla="*/ 1651 w 253936"/>
                <a:gd name="connsiteY2" fmla="*/ 197561 h 211400"/>
                <a:gd name="connsiteX3" fmla="*/ 1651 w 253936"/>
                <a:gd name="connsiteY3" fmla="*/ 208480 h 211400"/>
                <a:gd name="connsiteX4" fmla="*/ 1651 w 253936"/>
                <a:gd name="connsiteY4" fmla="*/ 209369 h 211400"/>
                <a:gd name="connsiteX5" fmla="*/ 1651 w 253936"/>
                <a:gd name="connsiteY5" fmla="*/ 209369 h 211400"/>
                <a:gd name="connsiteX6" fmla="*/ 0 w 253936"/>
                <a:gd name="connsiteY6" fmla="*/ 211400 h 211400"/>
                <a:gd name="connsiteX7" fmla="*/ 0 w 253936"/>
                <a:gd name="connsiteY7" fmla="*/ 211400 h 211400"/>
                <a:gd name="connsiteX8" fmla="*/ 253937 w 253936"/>
                <a:gd name="connsiteY8" fmla="*/ 5079 h 211400"/>
                <a:gd name="connsiteX9" fmla="*/ 253937 w 253936"/>
                <a:gd name="connsiteY9" fmla="*/ 5079 h 211400"/>
                <a:gd name="connsiteX10" fmla="*/ 250255 w 253936"/>
                <a:gd name="connsiteY10" fmla="*/ 6475 h 211400"/>
                <a:gd name="connsiteX11" fmla="*/ 244668 w 253936"/>
                <a:gd name="connsiteY11" fmla="*/ 2158 h 21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936" h="211400">
                  <a:moveTo>
                    <a:pt x="244668" y="2158"/>
                  </a:moveTo>
                  <a:lnTo>
                    <a:pt x="244668" y="0"/>
                  </a:lnTo>
                  <a:lnTo>
                    <a:pt x="1651" y="197561"/>
                  </a:lnTo>
                  <a:lnTo>
                    <a:pt x="1651" y="208480"/>
                  </a:lnTo>
                  <a:cubicBezTo>
                    <a:pt x="1651" y="208480"/>
                    <a:pt x="1651" y="208480"/>
                    <a:pt x="1651" y="209369"/>
                  </a:cubicBezTo>
                  <a:lnTo>
                    <a:pt x="1651" y="209369"/>
                  </a:lnTo>
                  <a:cubicBezTo>
                    <a:pt x="1372" y="210219"/>
                    <a:pt x="775" y="210943"/>
                    <a:pt x="0" y="211400"/>
                  </a:cubicBezTo>
                  <a:lnTo>
                    <a:pt x="0" y="211400"/>
                  </a:lnTo>
                  <a:lnTo>
                    <a:pt x="253937" y="5079"/>
                  </a:lnTo>
                  <a:lnTo>
                    <a:pt x="253937" y="5079"/>
                  </a:lnTo>
                  <a:cubicBezTo>
                    <a:pt x="252921" y="5980"/>
                    <a:pt x="251613" y="6475"/>
                    <a:pt x="250255" y="6475"/>
                  </a:cubicBezTo>
                  <a:cubicBezTo>
                    <a:pt x="247550" y="6716"/>
                    <a:pt x="245125" y="4837"/>
                    <a:pt x="244668" y="2158"/>
                  </a:cubicBezTo>
                  <a:close/>
                </a:path>
              </a:pathLst>
            </a:custGeom>
            <a:solidFill>
              <a:srgbClr val="000000"/>
            </a:solidFill>
            <a:ln w="12690" cap="flat">
              <a:noFill/>
              <a:prstDash val="solid"/>
              <a:miter/>
            </a:ln>
          </p:spPr>
          <p:txBody>
            <a:bodyPr rtlCol="0" anchor="ctr"/>
            <a:lstStyle/>
            <a:p>
              <a:endParaRPr lang="en-US" dirty="0"/>
            </a:p>
          </p:txBody>
        </p:sp>
        <p:sp>
          <p:nvSpPr>
            <p:cNvPr id="271" name="Freeform: Shape 270">
              <a:extLst>
                <a:ext uri="{FF2B5EF4-FFF2-40B4-BE49-F238E27FC236}">
                  <a16:creationId xmlns:a16="http://schemas.microsoft.com/office/drawing/2014/main" id="{EBD515AA-2FBE-44C8-8C7D-57A11894521D}"/>
                </a:ext>
              </a:extLst>
            </p:cNvPr>
            <p:cNvSpPr/>
            <p:nvPr/>
          </p:nvSpPr>
          <p:spPr>
            <a:xfrm>
              <a:off x="5051688" y="-39118"/>
              <a:ext cx="3638910" cy="1108170"/>
            </a:xfrm>
            <a:custGeom>
              <a:avLst/>
              <a:gdLst>
                <a:gd name="connsiteX0" fmla="*/ 1068184 w 3638910"/>
                <a:gd name="connsiteY0" fmla="*/ 331257 h 1108170"/>
                <a:gd name="connsiteX1" fmla="*/ 1068184 w 3638910"/>
                <a:gd name="connsiteY1" fmla="*/ 331257 h 1108170"/>
                <a:gd name="connsiteX2" fmla="*/ 3637260 w 3638910"/>
                <a:gd name="connsiteY2" fmla="*/ 1108168 h 1108170"/>
                <a:gd name="connsiteX3" fmla="*/ 3638910 w 3638910"/>
                <a:gd name="connsiteY3" fmla="*/ 1108168 h 1108170"/>
                <a:gd name="connsiteX4" fmla="*/ 3633577 w 3638910"/>
                <a:gd name="connsiteY4" fmla="*/ 1103217 h 1108170"/>
                <a:gd name="connsiteX5" fmla="*/ 3633577 w 3638910"/>
                <a:gd name="connsiteY5" fmla="*/ 1096487 h 1108170"/>
                <a:gd name="connsiteX6" fmla="*/ 7364 w 3638910"/>
                <a:gd name="connsiteY6" fmla="*/ 0 h 1108170"/>
                <a:gd name="connsiteX7" fmla="*/ 7364 w 3638910"/>
                <a:gd name="connsiteY7" fmla="*/ 3555 h 1108170"/>
                <a:gd name="connsiteX8" fmla="*/ 1904 w 3638910"/>
                <a:gd name="connsiteY8" fmla="*/ 8380 h 1108170"/>
                <a:gd name="connsiteX9" fmla="*/ 0 w 3638910"/>
                <a:gd name="connsiteY9" fmla="*/ 8380 h 1108170"/>
                <a:gd name="connsiteX10" fmla="*/ 0 w 3638910"/>
                <a:gd name="connsiteY10" fmla="*/ 8380 h 1108170"/>
                <a:gd name="connsiteX11" fmla="*/ 486034 w 3638910"/>
                <a:gd name="connsiteY11" fmla="*/ 155408 h 1108170"/>
                <a:gd name="connsiteX12" fmla="*/ 1068311 w 3638910"/>
                <a:gd name="connsiteY12" fmla="*/ 331384 h 110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8910" h="1108170">
                  <a:moveTo>
                    <a:pt x="1068184" y="331257"/>
                  </a:moveTo>
                  <a:lnTo>
                    <a:pt x="1068184" y="331257"/>
                  </a:lnTo>
                  <a:lnTo>
                    <a:pt x="3637260" y="1108168"/>
                  </a:lnTo>
                  <a:lnTo>
                    <a:pt x="3638910" y="1108168"/>
                  </a:lnTo>
                  <a:cubicBezTo>
                    <a:pt x="3636079" y="1108245"/>
                    <a:pt x="3633717" y="1106048"/>
                    <a:pt x="3633577" y="1103217"/>
                  </a:cubicBezTo>
                  <a:lnTo>
                    <a:pt x="3633577" y="1096487"/>
                  </a:lnTo>
                  <a:lnTo>
                    <a:pt x="7364" y="0"/>
                  </a:lnTo>
                  <a:lnTo>
                    <a:pt x="7364" y="3555"/>
                  </a:lnTo>
                  <a:cubicBezTo>
                    <a:pt x="7161" y="6386"/>
                    <a:pt x="4736" y="8519"/>
                    <a:pt x="1904" y="8380"/>
                  </a:cubicBezTo>
                  <a:cubicBezTo>
                    <a:pt x="1269" y="8494"/>
                    <a:pt x="635" y="8494"/>
                    <a:pt x="0" y="8380"/>
                  </a:cubicBezTo>
                  <a:lnTo>
                    <a:pt x="0" y="8380"/>
                  </a:lnTo>
                  <a:lnTo>
                    <a:pt x="486034" y="155408"/>
                  </a:lnTo>
                  <a:lnTo>
                    <a:pt x="1068311" y="331384"/>
                  </a:lnTo>
                  <a:close/>
                </a:path>
              </a:pathLst>
            </a:custGeom>
            <a:solidFill>
              <a:srgbClr val="000000"/>
            </a:solidFill>
            <a:ln w="12690" cap="flat">
              <a:noFill/>
              <a:prstDash val="solid"/>
              <a:miter/>
            </a:ln>
          </p:spPr>
          <p:txBody>
            <a:bodyPr rtlCol="0" anchor="ctr"/>
            <a:lstStyle/>
            <a:p>
              <a:endParaRPr lang="en-US" dirty="0"/>
            </a:p>
          </p:txBody>
        </p:sp>
        <p:sp>
          <p:nvSpPr>
            <p:cNvPr id="272" name="Freeform: Shape 271">
              <a:extLst>
                <a:ext uri="{FF2B5EF4-FFF2-40B4-BE49-F238E27FC236}">
                  <a16:creationId xmlns:a16="http://schemas.microsoft.com/office/drawing/2014/main" id="{BD30C0F3-51A0-427E-A607-4F0809ADC9B5}"/>
                </a:ext>
              </a:extLst>
            </p:cNvPr>
            <p:cNvSpPr/>
            <p:nvPr/>
          </p:nvSpPr>
          <p:spPr>
            <a:xfrm>
              <a:off x="8696245" y="1065369"/>
              <a:ext cx="66" cy="761"/>
            </a:xfrm>
            <a:custGeom>
              <a:avLst/>
              <a:gdLst>
                <a:gd name="connsiteX0" fmla="*/ 66 w 66"/>
                <a:gd name="connsiteY0" fmla="*/ 0 h 761"/>
                <a:gd name="connsiteX1" fmla="*/ 66 w 66"/>
                <a:gd name="connsiteY1" fmla="*/ 762 h 761"/>
                <a:gd name="connsiteX2" fmla="*/ 66 w 66"/>
                <a:gd name="connsiteY2" fmla="*/ 762 h 761"/>
                <a:gd name="connsiteX3" fmla="*/ 66 w 66"/>
                <a:gd name="connsiteY3" fmla="*/ 0 h 761"/>
              </a:gdLst>
              <a:ahLst/>
              <a:cxnLst>
                <a:cxn ang="0">
                  <a:pos x="connsiteX0" y="connsiteY0"/>
                </a:cxn>
                <a:cxn ang="0">
                  <a:pos x="connsiteX1" y="connsiteY1"/>
                </a:cxn>
                <a:cxn ang="0">
                  <a:pos x="connsiteX2" y="connsiteY2"/>
                </a:cxn>
                <a:cxn ang="0">
                  <a:pos x="connsiteX3" y="connsiteY3"/>
                </a:cxn>
              </a:cxnLst>
              <a:rect l="l" t="t" r="r" b="b"/>
              <a:pathLst>
                <a:path w="66" h="761">
                  <a:moveTo>
                    <a:pt x="66" y="0"/>
                  </a:moveTo>
                  <a:lnTo>
                    <a:pt x="66" y="762"/>
                  </a:lnTo>
                  <a:lnTo>
                    <a:pt x="66" y="762"/>
                  </a:lnTo>
                  <a:cubicBezTo>
                    <a:pt x="-22" y="521"/>
                    <a:pt x="-22" y="241"/>
                    <a:pt x="66" y="0"/>
                  </a:cubicBezTo>
                  <a:close/>
                </a:path>
              </a:pathLst>
            </a:custGeom>
            <a:solidFill>
              <a:srgbClr val="000000"/>
            </a:solidFill>
            <a:ln w="12690" cap="flat">
              <a:noFill/>
              <a:prstDash val="solid"/>
              <a:miter/>
            </a:ln>
          </p:spPr>
          <p:txBody>
            <a:bodyPr rtlCol="0" anchor="ctr"/>
            <a:lstStyle/>
            <a:p>
              <a:endParaRPr lang="en-US" dirty="0"/>
            </a:p>
          </p:txBody>
        </p:sp>
        <p:sp>
          <p:nvSpPr>
            <p:cNvPr id="276" name="Freeform: Shape 275">
              <a:extLst>
                <a:ext uri="{FF2B5EF4-FFF2-40B4-BE49-F238E27FC236}">
                  <a16:creationId xmlns:a16="http://schemas.microsoft.com/office/drawing/2014/main" id="{2BA7C2CC-4C5B-4C3E-A513-F96E7A47C1E0}"/>
                </a:ext>
              </a:extLst>
            </p:cNvPr>
            <p:cNvSpPr/>
            <p:nvPr/>
          </p:nvSpPr>
          <p:spPr>
            <a:xfrm>
              <a:off x="8685011" y="445262"/>
              <a:ext cx="10537" cy="624171"/>
            </a:xfrm>
            <a:custGeom>
              <a:avLst/>
              <a:gdLst>
                <a:gd name="connsiteX0" fmla="*/ 635 w 10537"/>
                <a:gd name="connsiteY0" fmla="*/ 619218 h 624171"/>
                <a:gd name="connsiteX1" fmla="*/ 5967 w 10537"/>
                <a:gd name="connsiteY1" fmla="*/ 624170 h 624171"/>
                <a:gd name="connsiteX2" fmla="*/ 8888 w 10537"/>
                <a:gd name="connsiteY2" fmla="*/ 623281 h 624171"/>
                <a:gd name="connsiteX3" fmla="*/ 8888 w 10537"/>
                <a:gd name="connsiteY3" fmla="*/ 623281 h 624171"/>
                <a:gd name="connsiteX4" fmla="*/ 8888 w 10537"/>
                <a:gd name="connsiteY4" fmla="*/ 623281 h 624171"/>
                <a:gd name="connsiteX5" fmla="*/ 10538 w 10537"/>
                <a:gd name="connsiteY5" fmla="*/ 621250 h 624171"/>
                <a:gd name="connsiteX6" fmla="*/ 10538 w 10537"/>
                <a:gd name="connsiteY6" fmla="*/ 620488 h 624171"/>
                <a:gd name="connsiteX7" fmla="*/ 10538 w 10537"/>
                <a:gd name="connsiteY7" fmla="*/ 619599 h 624171"/>
                <a:gd name="connsiteX8" fmla="*/ 10538 w 10537"/>
                <a:gd name="connsiteY8" fmla="*/ 0 h 624171"/>
                <a:gd name="connsiteX9" fmla="*/ 8761 w 10537"/>
                <a:gd name="connsiteY9" fmla="*/ 1524 h 624171"/>
                <a:gd name="connsiteX10" fmla="*/ 8761 w 10537"/>
                <a:gd name="connsiteY10" fmla="*/ 1524 h 624171"/>
                <a:gd name="connsiteX11" fmla="*/ 7110 w 10537"/>
                <a:gd name="connsiteY11" fmla="*/ 2285 h 624171"/>
                <a:gd name="connsiteX12" fmla="*/ 5332 w 10537"/>
                <a:gd name="connsiteY12" fmla="*/ 2285 h 624171"/>
                <a:gd name="connsiteX13" fmla="*/ 3682 w 10537"/>
                <a:gd name="connsiteY13" fmla="*/ 2285 h 624171"/>
                <a:gd name="connsiteX14" fmla="*/ 0 w 10537"/>
                <a:gd name="connsiteY14" fmla="*/ 1143 h 624171"/>
                <a:gd name="connsiteX15" fmla="*/ 0 w 10537"/>
                <a:gd name="connsiteY15" fmla="*/ 618964 h 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624171">
                  <a:moveTo>
                    <a:pt x="635" y="619218"/>
                  </a:moveTo>
                  <a:cubicBezTo>
                    <a:pt x="774" y="622050"/>
                    <a:pt x="3136" y="624246"/>
                    <a:pt x="5967" y="624170"/>
                  </a:cubicBezTo>
                  <a:cubicBezTo>
                    <a:pt x="7009" y="624145"/>
                    <a:pt x="8011" y="623840"/>
                    <a:pt x="8888" y="623281"/>
                  </a:cubicBezTo>
                  <a:lnTo>
                    <a:pt x="8888" y="623281"/>
                  </a:lnTo>
                  <a:lnTo>
                    <a:pt x="8888" y="623281"/>
                  </a:lnTo>
                  <a:cubicBezTo>
                    <a:pt x="9662" y="622824"/>
                    <a:pt x="10259" y="622100"/>
                    <a:pt x="10538" y="621250"/>
                  </a:cubicBezTo>
                  <a:lnTo>
                    <a:pt x="10538" y="620488"/>
                  </a:lnTo>
                  <a:cubicBezTo>
                    <a:pt x="10538" y="620488"/>
                    <a:pt x="10538" y="619853"/>
                    <a:pt x="10538" y="619599"/>
                  </a:cubicBezTo>
                  <a:lnTo>
                    <a:pt x="10538" y="0"/>
                  </a:lnTo>
                  <a:lnTo>
                    <a:pt x="8761" y="1524"/>
                  </a:lnTo>
                  <a:lnTo>
                    <a:pt x="8761" y="1524"/>
                  </a:lnTo>
                  <a:cubicBezTo>
                    <a:pt x="8252" y="1854"/>
                    <a:pt x="7694" y="2108"/>
                    <a:pt x="7110" y="2285"/>
                  </a:cubicBezTo>
                  <a:cubicBezTo>
                    <a:pt x="6526" y="2412"/>
                    <a:pt x="5917" y="2412"/>
                    <a:pt x="5332" y="2285"/>
                  </a:cubicBezTo>
                  <a:lnTo>
                    <a:pt x="3682" y="2285"/>
                  </a:lnTo>
                  <a:lnTo>
                    <a:pt x="0" y="1143"/>
                  </a:lnTo>
                  <a:lnTo>
                    <a:pt x="0" y="618964"/>
                  </a:lnTo>
                  <a:close/>
                </a:path>
              </a:pathLst>
            </a:custGeom>
            <a:solidFill>
              <a:srgbClr val="000000"/>
            </a:solidFill>
            <a:ln w="12690" cap="flat">
              <a:noFill/>
              <a:prstDash val="solid"/>
              <a:miter/>
            </a:ln>
          </p:spPr>
          <p:txBody>
            <a:bodyPr rtlCol="0" anchor="ctr"/>
            <a:lstStyle/>
            <a:p>
              <a:endParaRPr lang="en-US" dirty="0"/>
            </a:p>
          </p:txBody>
        </p:sp>
        <p:sp>
          <p:nvSpPr>
            <p:cNvPr id="791" name="Freeform 790">
              <a:extLst>
                <a:ext uri="{FF2B5EF4-FFF2-40B4-BE49-F238E27FC236}">
                  <a16:creationId xmlns:a16="http://schemas.microsoft.com/office/drawing/2014/main" id="{676E1FD3-28A9-7EA4-4B57-B6D4974B61F1}"/>
                </a:ext>
              </a:extLst>
            </p:cNvPr>
            <p:cNvSpPr/>
            <p:nvPr/>
          </p:nvSpPr>
          <p:spPr>
            <a:xfrm>
              <a:off x="7164989" y="-12695"/>
              <a:ext cx="1525737" cy="460751"/>
            </a:xfrm>
            <a:custGeom>
              <a:avLst/>
              <a:gdLst>
                <a:gd name="connsiteX0" fmla="*/ 0 w 1525737"/>
                <a:gd name="connsiteY0" fmla="*/ 0 h 460751"/>
                <a:gd name="connsiteX1" fmla="*/ 34663 w 1525737"/>
                <a:gd name="connsiteY1" fmla="*/ 0 h 460751"/>
                <a:gd name="connsiteX2" fmla="*/ 1524087 w 1525737"/>
                <a:gd name="connsiteY2" fmla="*/ 450213 h 460751"/>
                <a:gd name="connsiteX3" fmla="*/ 1521801 w 1525737"/>
                <a:gd name="connsiteY3" fmla="*/ 452117 h 460751"/>
                <a:gd name="connsiteX4" fmla="*/ 1521458 w 1525737"/>
                <a:gd name="connsiteY4" fmla="*/ 452460 h 460751"/>
                <a:gd name="connsiteX5" fmla="*/ 1521801 w 1525737"/>
                <a:gd name="connsiteY5" fmla="*/ 459100 h 460751"/>
                <a:gd name="connsiteX6" fmla="*/ 1525737 w 1525737"/>
                <a:gd name="connsiteY6" fmla="*/ 460751 h 460751"/>
                <a:gd name="connsiteX7" fmla="*/ 1524087 w 1525737"/>
                <a:gd name="connsiteY7" fmla="*/ 460751 h 460751"/>
                <a:gd name="connsiteX8" fmla="*/ 1520404 w 1525737"/>
                <a:gd name="connsiteY8" fmla="*/ 459608 h 4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37" h="460751">
                  <a:moveTo>
                    <a:pt x="0" y="0"/>
                  </a:moveTo>
                  <a:lnTo>
                    <a:pt x="34663" y="0"/>
                  </a:lnTo>
                  <a:lnTo>
                    <a:pt x="1524087" y="450213"/>
                  </a:lnTo>
                  <a:lnTo>
                    <a:pt x="1521801" y="452117"/>
                  </a:lnTo>
                  <a:cubicBezTo>
                    <a:pt x="1521674" y="452231"/>
                    <a:pt x="1521560" y="452346"/>
                    <a:pt x="1521458" y="452460"/>
                  </a:cubicBezTo>
                  <a:cubicBezTo>
                    <a:pt x="1519719" y="454390"/>
                    <a:pt x="1519871" y="457361"/>
                    <a:pt x="1521801" y="459100"/>
                  </a:cubicBezTo>
                  <a:cubicBezTo>
                    <a:pt x="1522855" y="460129"/>
                    <a:pt x="1524264" y="460713"/>
                    <a:pt x="1525737" y="460751"/>
                  </a:cubicBezTo>
                  <a:lnTo>
                    <a:pt x="1524087" y="460751"/>
                  </a:lnTo>
                  <a:lnTo>
                    <a:pt x="1520404" y="45960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280" name="Freeform: Shape 279">
              <a:extLst>
                <a:ext uri="{FF2B5EF4-FFF2-40B4-BE49-F238E27FC236}">
                  <a16:creationId xmlns:a16="http://schemas.microsoft.com/office/drawing/2014/main" id="{8F0BCCC5-0B68-482E-8C8A-A5B4323F0D43}"/>
                </a:ext>
              </a:extLst>
            </p:cNvPr>
            <p:cNvSpPr/>
            <p:nvPr/>
          </p:nvSpPr>
          <p:spPr>
            <a:xfrm>
              <a:off x="8948851" y="23348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1" name="Freeform: Shape 280">
              <a:extLst>
                <a:ext uri="{FF2B5EF4-FFF2-40B4-BE49-F238E27FC236}">
                  <a16:creationId xmlns:a16="http://schemas.microsoft.com/office/drawing/2014/main" id="{FBA12E71-9095-4443-8098-86C05A391A99}"/>
                </a:ext>
              </a:extLst>
            </p:cNvPr>
            <p:cNvSpPr/>
            <p:nvPr/>
          </p:nvSpPr>
          <p:spPr>
            <a:xfrm>
              <a:off x="8949994" y="234877"/>
              <a:ext cx="12696" cy="888"/>
            </a:xfrm>
            <a:custGeom>
              <a:avLst/>
              <a:gdLst>
                <a:gd name="connsiteX0" fmla="*/ 0 w 12696"/>
                <a:gd name="connsiteY0" fmla="*/ 889 h 888"/>
                <a:gd name="connsiteX1" fmla="*/ 0 w 12696"/>
                <a:gd name="connsiteY1" fmla="*/ 889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889"/>
                  </a:lnTo>
                  <a:cubicBezTo>
                    <a:pt x="0" y="889"/>
                    <a:pt x="0" y="889"/>
                    <a:pt x="0" y="0"/>
                  </a:cubicBezTo>
                  <a:close/>
                </a:path>
              </a:pathLst>
            </a:custGeom>
            <a:solidFill>
              <a:srgbClr val="000000"/>
            </a:solidFill>
            <a:ln w="12690" cap="flat">
              <a:noFill/>
              <a:prstDash val="solid"/>
              <a:miter/>
            </a:ln>
          </p:spPr>
          <p:txBody>
            <a:bodyPr rtlCol="0" anchor="ctr"/>
            <a:lstStyle/>
            <a:p>
              <a:endParaRPr lang="en-US" dirty="0"/>
            </a:p>
          </p:txBody>
        </p:sp>
        <p:sp>
          <p:nvSpPr>
            <p:cNvPr id="282" name="Freeform: Shape 281">
              <a:extLst>
                <a:ext uri="{FF2B5EF4-FFF2-40B4-BE49-F238E27FC236}">
                  <a16:creationId xmlns:a16="http://schemas.microsoft.com/office/drawing/2014/main" id="{B8402502-70A7-45AA-AFA6-F33FCDEEBDC8}"/>
                </a:ext>
              </a:extLst>
            </p:cNvPr>
            <p:cNvSpPr/>
            <p:nvPr/>
          </p:nvSpPr>
          <p:spPr>
            <a:xfrm>
              <a:off x="8947073" y="232719"/>
              <a:ext cx="762" cy="12696"/>
            </a:xfrm>
            <a:custGeom>
              <a:avLst/>
              <a:gdLst>
                <a:gd name="connsiteX0" fmla="*/ 763 w 762"/>
                <a:gd name="connsiteY0" fmla="*/ 0 h 12696"/>
                <a:gd name="connsiteX1" fmla="*/ 763 w 762"/>
                <a:gd name="connsiteY1" fmla="*/ 0 h 12696"/>
                <a:gd name="connsiteX2" fmla="*/ 0 w 762"/>
                <a:gd name="connsiteY2" fmla="*/ 0 h 12696"/>
              </a:gdLst>
              <a:ahLst/>
              <a:cxnLst>
                <a:cxn ang="0">
                  <a:pos x="connsiteX0" y="connsiteY0"/>
                </a:cxn>
                <a:cxn ang="0">
                  <a:pos x="connsiteX1" y="connsiteY1"/>
                </a:cxn>
                <a:cxn ang="0">
                  <a:pos x="connsiteX2" y="connsiteY2"/>
                </a:cxn>
              </a:cxnLst>
              <a:rect l="l" t="t" r="r" b="b"/>
              <a:pathLst>
                <a:path w="762" h="12696">
                  <a:moveTo>
                    <a:pt x="763" y="0"/>
                  </a:moveTo>
                  <a:lnTo>
                    <a:pt x="763"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3" name="Freeform: Shape 282">
              <a:extLst>
                <a:ext uri="{FF2B5EF4-FFF2-40B4-BE49-F238E27FC236}">
                  <a16:creationId xmlns:a16="http://schemas.microsoft.com/office/drawing/2014/main" id="{626C61C4-91D8-4D1E-91F6-70E3BA8083A2}"/>
                </a:ext>
              </a:extLst>
            </p:cNvPr>
            <p:cNvSpPr/>
            <p:nvPr/>
          </p:nvSpPr>
          <p:spPr>
            <a:xfrm>
              <a:off x="8685923" y="239448"/>
              <a:ext cx="253532" cy="208702"/>
            </a:xfrm>
            <a:custGeom>
              <a:avLst/>
              <a:gdLst>
                <a:gd name="connsiteX0" fmla="*/ 1120 w 253532"/>
                <a:gd name="connsiteY0" fmla="*/ 206956 h 208702"/>
                <a:gd name="connsiteX1" fmla="*/ 5056 w 253532"/>
                <a:gd name="connsiteY1" fmla="*/ 208607 h 208702"/>
                <a:gd name="connsiteX2" fmla="*/ 6834 w 253532"/>
                <a:gd name="connsiteY2" fmla="*/ 208607 h 208702"/>
                <a:gd name="connsiteX3" fmla="*/ 8484 w 253532"/>
                <a:gd name="connsiteY3" fmla="*/ 207845 h 208702"/>
                <a:gd name="connsiteX4" fmla="*/ 8484 w 253532"/>
                <a:gd name="connsiteY4" fmla="*/ 207845 h 208702"/>
                <a:gd name="connsiteX5" fmla="*/ 10262 w 253532"/>
                <a:gd name="connsiteY5" fmla="*/ 206321 h 208702"/>
                <a:gd name="connsiteX6" fmla="*/ 253533 w 253532"/>
                <a:gd name="connsiteY6" fmla="*/ 9015 h 208702"/>
                <a:gd name="connsiteX7" fmla="*/ 253533 w 253532"/>
                <a:gd name="connsiteY7" fmla="*/ 1524 h 208702"/>
                <a:gd name="connsiteX8" fmla="*/ 248454 w 253532"/>
                <a:gd name="connsiteY8" fmla="*/ 0 h 208702"/>
                <a:gd name="connsiteX9" fmla="*/ 4421 w 253532"/>
                <a:gd name="connsiteY9" fmla="*/ 198069 h 208702"/>
                <a:gd name="connsiteX10" fmla="*/ 2136 w 253532"/>
                <a:gd name="connsiteY10" fmla="*/ 199973 h 208702"/>
                <a:gd name="connsiteX11" fmla="*/ 764 w 253532"/>
                <a:gd name="connsiteY11" fmla="*/ 206474 h 208702"/>
                <a:gd name="connsiteX12" fmla="*/ 1120 w 253532"/>
                <a:gd name="connsiteY12" fmla="*/ 206956 h 2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532" h="208702">
                  <a:moveTo>
                    <a:pt x="1120" y="206956"/>
                  </a:moveTo>
                  <a:cubicBezTo>
                    <a:pt x="2174" y="207985"/>
                    <a:pt x="3583" y="208569"/>
                    <a:pt x="5056" y="208607"/>
                  </a:cubicBezTo>
                  <a:cubicBezTo>
                    <a:pt x="5640" y="208734"/>
                    <a:pt x="6249" y="208734"/>
                    <a:pt x="6834" y="208607"/>
                  </a:cubicBezTo>
                  <a:cubicBezTo>
                    <a:pt x="7418" y="208429"/>
                    <a:pt x="7977" y="208175"/>
                    <a:pt x="8484" y="207845"/>
                  </a:cubicBezTo>
                  <a:lnTo>
                    <a:pt x="8484" y="207845"/>
                  </a:lnTo>
                  <a:lnTo>
                    <a:pt x="10262" y="206321"/>
                  </a:lnTo>
                  <a:lnTo>
                    <a:pt x="253533" y="9015"/>
                  </a:lnTo>
                  <a:lnTo>
                    <a:pt x="253533" y="1524"/>
                  </a:lnTo>
                  <a:lnTo>
                    <a:pt x="248454" y="0"/>
                  </a:lnTo>
                  <a:lnTo>
                    <a:pt x="4421" y="198069"/>
                  </a:lnTo>
                  <a:lnTo>
                    <a:pt x="2136" y="199973"/>
                  </a:lnTo>
                  <a:cubicBezTo>
                    <a:pt x="-36" y="201383"/>
                    <a:pt x="-658" y="204303"/>
                    <a:pt x="764" y="206474"/>
                  </a:cubicBezTo>
                  <a:cubicBezTo>
                    <a:pt x="866" y="206639"/>
                    <a:pt x="993" y="206804"/>
                    <a:pt x="1120" y="206956"/>
                  </a:cubicBezTo>
                  <a:close/>
                </a:path>
              </a:pathLst>
            </a:custGeom>
            <a:solidFill>
              <a:srgbClr val="000000"/>
            </a:solidFill>
            <a:ln w="12690" cap="flat">
              <a:noFill/>
              <a:prstDash val="solid"/>
              <a:miter/>
            </a:ln>
          </p:spPr>
          <p:txBody>
            <a:bodyPr rtlCol="0" anchor="ctr"/>
            <a:lstStyle/>
            <a:p>
              <a:endParaRPr lang="en-US" dirty="0"/>
            </a:p>
          </p:txBody>
        </p:sp>
        <p:sp>
          <p:nvSpPr>
            <p:cNvPr id="297" name="Freeform: Shape 296">
              <a:extLst>
                <a:ext uri="{FF2B5EF4-FFF2-40B4-BE49-F238E27FC236}">
                  <a16:creationId xmlns:a16="http://schemas.microsoft.com/office/drawing/2014/main" id="{12516173-86F5-44BF-891F-9EC604600F62}"/>
                </a:ext>
              </a:extLst>
            </p:cNvPr>
            <p:cNvSpPr/>
            <p:nvPr/>
          </p:nvSpPr>
          <p:spPr>
            <a:xfrm>
              <a:off x="8950375" y="397522"/>
              <a:ext cx="389665" cy="125316"/>
            </a:xfrm>
            <a:custGeom>
              <a:avLst/>
              <a:gdLst>
                <a:gd name="connsiteX0" fmla="*/ 0 w 389665"/>
                <a:gd name="connsiteY0" fmla="*/ 10411 h 125316"/>
                <a:gd name="connsiteX1" fmla="*/ 380397 w 389665"/>
                <a:gd name="connsiteY1" fmla="*/ 125316 h 125316"/>
                <a:gd name="connsiteX2" fmla="*/ 387380 w 389665"/>
                <a:gd name="connsiteY2" fmla="*/ 119730 h 125316"/>
                <a:gd name="connsiteX3" fmla="*/ 387380 w 389665"/>
                <a:gd name="connsiteY3" fmla="*/ 119730 h 125316"/>
                <a:gd name="connsiteX4" fmla="*/ 387380 w 389665"/>
                <a:gd name="connsiteY4" fmla="*/ 119730 h 125316"/>
                <a:gd name="connsiteX5" fmla="*/ 389666 w 389665"/>
                <a:gd name="connsiteY5" fmla="*/ 117825 h 125316"/>
                <a:gd name="connsiteX6" fmla="*/ 0 w 389665"/>
                <a:gd name="connsiteY6" fmla="*/ 0 h 125316"/>
                <a:gd name="connsiteX7" fmla="*/ 0 w 389665"/>
                <a:gd name="connsiteY7" fmla="*/ 3555 h 125316"/>
                <a:gd name="connsiteX8" fmla="*/ 0 w 389665"/>
                <a:gd name="connsiteY8" fmla="*/ 10411 h 12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665" h="125316">
                  <a:moveTo>
                    <a:pt x="0" y="10411"/>
                  </a:moveTo>
                  <a:lnTo>
                    <a:pt x="380397" y="125316"/>
                  </a:lnTo>
                  <a:lnTo>
                    <a:pt x="387380" y="119730"/>
                  </a:lnTo>
                  <a:lnTo>
                    <a:pt x="387380" y="119730"/>
                  </a:lnTo>
                  <a:lnTo>
                    <a:pt x="387380" y="119730"/>
                  </a:lnTo>
                  <a:lnTo>
                    <a:pt x="389666" y="117825"/>
                  </a:lnTo>
                  <a:lnTo>
                    <a:pt x="0" y="0"/>
                  </a:lnTo>
                  <a:lnTo>
                    <a:pt x="0" y="3555"/>
                  </a:lnTo>
                  <a:lnTo>
                    <a:pt x="0" y="10411"/>
                  </a:lnTo>
                  <a:close/>
                </a:path>
              </a:pathLst>
            </a:custGeom>
            <a:solidFill>
              <a:srgbClr val="000000"/>
            </a:solidFill>
            <a:ln w="12690" cap="flat">
              <a:noFill/>
              <a:prstDash val="solid"/>
              <a:miter/>
            </a:ln>
          </p:spPr>
          <p:txBody>
            <a:bodyPr rtlCol="0" anchor="ctr"/>
            <a:lstStyle/>
            <a:p>
              <a:endParaRPr lang="en-US" dirty="0"/>
            </a:p>
          </p:txBody>
        </p:sp>
        <p:sp>
          <p:nvSpPr>
            <p:cNvPr id="300" name="Freeform: Shape 299">
              <a:extLst>
                <a:ext uri="{FF2B5EF4-FFF2-40B4-BE49-F238E27FC236}">
                  <a16:creationId xmlns:a16="http://schemas.microsoft.com/office/drawing/2014/main" id="{B712C6C9-A458-48E4-9891-2088765C732B}"/>
                </a:ext>
              </a:extLst>
            </p:cNvPr>
            <p:cNvSpPr/>
            <p:nvPr/>
          </p:nvSpPr>
          <p:spPr>
            <a:xfrm>
              <a:off x="9725389" y="226244"/>
              <a:ext cx="10791" cy="266630"/>
            </a:xfrm>
            <a:custGeom>
              <a:avLst/>
              <a:gdLst>
                <a:gd name="connsiteX0" fmla="*/ 0 w 10791"/>
                <a:gd name="connsiteY0" fmla="*/ 1651 h 266630"/>
                <a:gd name="connsiteX1" fmla="*/ 0 w 10791"/>
                <a:gd name="connsiteY1" fmla="*/ 263457 h 266630"/>
                <a:gd name="connsiteX2" fmla="*/ 7110 w 10791"/>
                <a:gd name="connsiteY2" fmla="*/ 265615 h 266630"/>
                <a:gd name="connsiteX3" fmla="*/ 10792 w 10791"/>
                <a:gd name="connsiteY3" fmla="*/ 266631 h 266630"/>
                <a:gd name="connsiteX4" fmla="*/ 10792 w 10791"/>
                <a:gd name="connsiteY4" fmla="*/ 0 h 266630"/>
                <a:gd name="connsiteX5" fmla="*/ 9014 w 10791"/>
                <a:gd name="connsiteY5" fmla="*/ 1524 h 266630"/>
                <a:gd name="connsiteX6" fmla="*/ 9014 w 10791"/>
                <a:gd name="connsiteY6" fmla="*/ 1524 h 266630"/>
                <a:gd name="connsiteX7" fmla="*/ 5713 w 10791"/>
                <a:gd name="connsiteY7" fmla="*/ 2793 h 266630"/>
                <a:gd name="connsiteX8" fmla="*/ 3936 w 10791"/>
                <a:gd name="connsiteY8" fmla="*/ 2793 h 26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66630">
                  <a:moveTo>
                    <a:pt x="0" y="1651"/>
                  </a:moveTo>
                  <a:lnTo>
                    <a:pt x="0" y="263457"/>
                  </a:lnTo>
                  <a:lnTo>
                    <a:pt x="7110" y="265615"/>
                  </a:lnTo>
                  <a:lnTo>
                    <a:pt x="10792" y="266631"/>
                  </a:lnTo>
                  <a:lnTo>
                    <a:pt x="10792" y="0"/>
                  </a:lnTo>
                  <a:lnTo>
                    <a:pt x="9014" y="1524"/>
                  </a:lnTo>
                  <a:lnTo>
                    <a:pt x="9014" y="1524"/>
                  </a:lnTo>
                  <a:cubicBezTo>
                    <a:pt x="8101" y="2323"/>
                    <a:pt x="6932" y="2781"/>
                    <a:pt x="5713" y="2793"/>
                  </a:cubicBezTo>
                  <a:lnTo>
                    <a:pt x="3936" y="2793"/>
                  </a:lnTo>
                  <a:close/>
                </a:path>
              </a:pathLst>
            </a:custGeom>
            <a:solidFill>
              <a:srgbClr val="000000"/>
            </a:solidFill>
            <a:ln w="12690" cap="flat">
              <a:noFill/>
              <a:prstDash val="solid"/>
              <a:miter/>
            </a:ln>
          </p:spPr>
          <p:txBody>
            <a:bodyPr rtlCol="0" anchor="ctr"/>
            <a:lstStyle/>
            <a:p>
              <a:endParaRPr lang="en-US" dirty="0"/>
            </a:p>
          </p:txBody>
        </p:sp>
        <p:sp>
          <p:nvSpPr>
            <p:cNvPr id="783" name="Freeform 782">
              <a:extLst>
                <a:ext uri="{FF2B5EF4-FFF2-40B4-BE49-F238E27FC236}">
                  <a16:creationId xmlns:a16="http://schemas.microsoft.com/office/drawing/2014/main" id="{AC5F2025-A1DD-E6B5-9595-D6808C59AB5E}"/>
                </a:ext>
              </a:extLst>
            </p:cNvPr>
            <p:cNvSpPr/>
            <p:nvPr/>
          </p:nvSpPr>
          <p:spPr>
            <a:xfrm>
              <a:off x="8928349" y="-12696"/>
              <a:ext cx="802500" cy="241733"/>
            </a:xfrm>
            <a:custGeom>
              <a:avLst/>
              <a:gdLst>
                <a:gd name="connsiteX0" fmla="*/ 0 w 802500"/>
                <a:gd name="connsiteY0" fmla="*/ 0 h 241733"/>
                <a:gd name="connsiteX1" fmla="*/ 35612 w 802500"/>
                <a:gd name="connsiteY1" fmla="*/ 0 h 241733"/>
                <a:gd name="connsiteX2" fmla="*/ 800850 w 802500"/>
                <a:gd name="connsiteY2" fmla="*/ 231195 h 241733"/>
                <a:gd name="connsiteX3" fmla="*/ 798437 w 802500"/>
                <a:gd name="connsiteY3" fmla="*/ 233099 h 241733"/>
                <a:gd name="connsiteX4" fmla="*/ 798095 w 802500"/>
                <a:gd name="connsiteY4" fmla="*/ 233442 h 241733"/>
                <a:gd name="connsiteX5" fmla="*/ 798437 w 802500"/>
                <a:gd name="connsiteY5" fmla="*/ 240082 h 241733"/>
                <a:gd name="connsiteX6" fmla="*/ 802500 w 802500"/>
                <a:gd name="connsiteY6" fmla="*/ 241733 h 241733"/>
                <a:gd name="connsiteX7" fmla="*/ 800722 w 802500"/>
                <a:gd name="connsiteY7" fmla="*/ 241733 h 241733"/>
                <a:gd name="connsiteX8" fmla="*/ 797041 w 802500"/>
                <a:gd name="connsiteY8" fmla="*/ 240844 h 24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2500" h="241733">
                  <a:moveTo>
                    <a:pt x="0" y="0"/>
                  </a:moveTo>
                  <a:lnTo>
                    <a:pt x="35612" y="0"/>
                  </a:lnTo>
                  <a:lnTo>
                    <a:pt x="800850" y="231195"/>
                  </a:lnTo>
                  <a:lnTo>
                    <a:pt x="798437" y="233099"/>
                  </a:lnTo>
                  <a:cubicBezTo>
                    <a:pt x="798310" y="233214"/>
                    <a:pt x="798196" y="233328"/>
                    <a:pt x="798095" y="233442"/>
                  </a:cubicBezTo>
                  <a:cubicBezTo>
                    <a:pt x="796355" y="235372"/>
                    <a:pt x="796507" y="238343"/>
                    <a:pt x="798437" y="240082"/>
                  </a:cubicBezTo>
                  <a:cubicBezTo>
                    <a:pt x="799529" y="241136"/>
                    <a:pt x="800989" y="241733"/>
                    <a:pt x="802500" y="241733"/>
                  </a:cubicBezTo>
                  <a:lnTo>
                    <a:pt x="800722" y="241733"/>
                  </a:lnTo>
                  <a:lnTo>
                    <a:pt x="797041" y="240844"/>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04" name="Freeform: Shape 303">
              <a:extLst>
                <a:ext uri="{FF2B5EF4-FFF2-40B4-BE49-F238E27FC236}">
                  <a16:creationId xmlns:a16="http://schemas.microsoft.com/office/drawing/2014/main" id="{73EEEBAD-87CA-4F1D-BF1F-614D3E51C6AD}"/>
                </a:ext>
              </a:extLst>
            </p:cNvPr>
            <p:cNvSpPr/>
            <p:nvPr/>
          </p:nvSpPr>
          <p:spPr>
            <a:xfrm>
              <a:off x="9731483" y="228021"/>
              <a:ext cx="3301" cy="1269"/>
            </a:xfrm>
            <a:custGeom>
              <a:avLst/>
              <a:gdLst>
                <a:gd name="connsiteX0" fmla="*/ 0 w 3301"/>
                <a:gd name="connsiteY0" fmla="*/ 1270 h 1269"/>
                <a:gd name="connsiteX1" fmla="*/ 3301 w 3301"/>
                <a:gd name="connsiteY1" fmla="*/ 0 h 1269"/>
                <a:gd name="connsiteX2" fmla="*/ 0 w 3301"/>
                <a:gd name="connsiteY2" fmla="*/ 1270 h 1269"/>
              </a:gdLst>
              <a:ahLst/>
              <a:cxnLst>
                <a:cxn ang="0">
                  <a:pos x="connsiteX0" y="connsiteY0"/>
                </a:cxn>
                <a:cxn ang="0">
                  <a:pos x="connsiteX1" y="connsiteY1"/>
                </a:cxn>
                <a:cxn ang="0">
                  <a:pos x="connsiteX2" y="connsiteY2"/>
                </a:cxn>
              </a:cxnLst>
              <a:rect l="l" t="t" r="r" b="b"/>
              <a:pathLst>
                <a:path w="3301" h="1269">
                  <a:moveTo>
                    <a:pt x="0" y="1270"/>
                  </a:moveTo>
                  <a:cubicBezTo>
                    <a:pt x="1219" y="1257"/>
                    <a:pt x="2387" y="800"/>
                    <a:pt x="3301" y="0"/>
                  </a:cubicBezTo>
                  <a:cubicBezTo>
                    <a:pt x="2361" y="775"/>
                    <a:pt x="1206" y="1219"/>
                    <a:pt x="0" y="1270"/>
                  </a:cubicBezTo>
                  <a:close/>
                </a:path>
              </a:pathLst>
            </a:custGeom>
            <a:solidFill>
              <a:srgbClr val="000000"/>
            </a:solidFill>
            <a:ln w="12690" cap="flat">
              <a:noFill/>
              <a:prstDash val="solid"/>
              <a:miter/>
            </a:ln>
          </p:spPr>
          <p:txBody>
            <a:bodyPr rtlCol="0" anchor="ctr"/>
            <a:lstStyle/>
            <a:p>
              <a:endParaRPr lang="en-US" dirty="0"/>
            </a:p>
          </p:txBody>
        </p:sp>
        <p:sp>
          <p:nvSpPr>
            <p:cNvPr id="310" name="Freeform: Shape 309">
              <a:extLst>
                <a:ext uri="{FF2B5EF4-FFF2-40B4-BE49-F238E27FC236}">
                  <a16:creationId xmlns:a16="http://schemas.microsoft.com/office/drawing/2014/main" id="{4B49D84C-57FA-4245-847C-1A0B5E38F71C}"/>
                </a:ext>
              </a:extLst>
            </p:cNvPr>
            <p:cNvSpPr/>
            <p:nvPr/>
          </p:nvSpPr>
          <p:spPr>
            <a:xfrm>
              <a:off x="10057157" y="-45212"/>
              <a:ext cx="10792" cy="401723"/>
            </a:xfrm>
            <a:custGeom>
              <a:avLst/>
              <a:gdLst>
                <a:gd name="connsiteX0" fmla="*/ 9014 w 10792"/>
                <a:gd name="connsiteY0" fmla="*/ 3682 h 401723"/>
                <a:gd name="connsiteX1" fmla="*/ 0 w 10792"/>
                <a:gd name="connsiteY1" fmla="*/ 11046 h 401723"/>
                <a:gd name="connsiteX2" fmla="*/ 0 w 10792"/>
                <a:gd name="connsiteY2" fmla="*/ 401724 h 401723"/>
                <a:gd name="connsiteX3" fmla="*/ 1777 w 10792"/>
                <a:gd name="connsiteY3" fmla="*/ 400200 h 401723"/>
                <a:gd name="connsiteX4" fmla="*/ 10792 w 10792"/>
                <a:gd name="connsiteY4" fmla="*/ 392836 h 401723"/>
                <a:gd name="connsiteX5" fmla="*/ 10792 w 10792"/>
                <a:gd name="connsiteY5" fmla="*/ 0 h 401723"/>
                <a:gd name="connsiteX6" fmla="*/ 10792 w 10792"/>
                <a:gd name="connsiteY6" fmla="*/ 0 h 401723"/>
                <a:gd name="connsiteX7" fmla="*/ 10792 w 10792"/>
                <a:gd name="connsiteY7" fmla="*/ 0 h 401723"/>
                <a:gd name="connsiteX8" fmla="*/ 9014 w 10792"/>
                <a:gd name="connsiteY8" fmla="*/ 3682 h 4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2" h="401723">
                  <a:moveTo>
                    <a:pt x="9014" y="3682"/>
                  </a:moveTo>
                  <a:lnTo>
                    <a:pt x="0" y="11046"/>
                  </a:lnTo>
                  <a:lnTo>
                    <a:pt x="0" y="401724"/>
                  </a:lnTo>
                  <a:lnTo>
                    <a:pt x="1777" y="400200"/>
                  </a:lnTo>
                  <a:lnTo>
                    <a:pt x="10792" y="392836"/>
                  </a:lnTo>
                  <a:lnTo>
                    <a:pt x="10792" y="0"/>
                  </a:lnTo>
                  <a:lnTo>
                    <a:pt x="10792" y="0"/>
                  </a:lnTo>
                  <a:cubicBezTo>
                    <a:pt x="10792" y="0"/>
                    <a:pt x="10792" y="0"/>
                    <a:pt x="10792" y="0"/>
                  </a:cubicBezTo>
                  <a:cubicBezTo>
                    <a:pt x="10818" y="1435"/>
                    <a:pt x="10157" y="2806"/>
                    <a:pt x="9014" y="3682"/>
                  </a:cubicBezTo>
                  <a:close/>
                </a:path>
              </a:pathLst>
            </a:custGeom>
            <a:solidFill>
              <a:srgbClr val="000000"/>
            </a:solidFill>
            <a:ln w="12690" cap="flat">
              <a:noFill/>
              <a:prstDash val="solid"/>
              <a:miter/>
            </a:ln>
          </p:spPr>
          <p:txBody>
            <a:bodyPr rtlCol="0" anchor="ctr"/>
            <a:lstStyle/>
            <a:p>
              <a:endParaRPr lang="en-US" dirty="0"/>
            </a:p>
          </p:txBody>
        </p:sp>
        <p:sp>
          <p:nvSpPr>
            <p:cNvPr id="315" name="Freeform: Shape 314">
              <a:extLst>
                <a:ext uri="{FF2B5EF4-FFF2-40B4-BE49-F238E27FC236}">
                  <a16:creationId xmlns:a16="http://schemas.microsoft.com/office/drawing/2014/main" id="{3534BE47-284C-4D8C-BFF9-59339010B7B4}"/>
                </a:ext>
              </a:extLst>
            </p:cNvPr>
            <p:cNvSpPr/>
            <p:nvPr/>
          </p:nvSpPr>
          <p:spPr>
            <a:xfrm>
              <a:off x="9725613" y="-50037"/>
              <a:ext cx="342397" cy="278819"/>
            </a:xfrm>
            <a:custGeom>
              <a:avLst/>
              <a:gdLst>
                <a:gd name="connsiteX0" fmla="*/ 337131 w 342397"/>
                <a:gd name="connsiteY0" fmla="*/ 0 h 278819"/>
                <a:gd name="connsiteX1" fmla="*/ 335099 w 342397"/>
                <a:gd name="connsiteY1" fmla="*/ 0 h 278819"/>
                <a:gd name="connsiteX2" fmla="*/ 333957 w 342397"/>
                <a:gd name="connsiteY2" fmla="*/ 635 h 278819"/>
                <a:gd name="connsiteX3" fmla="*/ 333322 w 342397"/>
                <a:gd name="connsiteY3" fmla="*/ 635 h 278819"/>
                <a:gd name="connsiteX4" fmla="*/ 326466 w 342397"/>
                <a:gd name="connsiteY4" fmla="*/ 6348 h 278819"/>
                <a:gd name="connsiteX5" fmla="*/ 3966 w 342397"/>
                <a:gd name="connsiteY5" fmla="*/ 268281 h 278819"/>
                <a:gd name="connsiteX6" fmla="*/ 1554 w 342397"/>
                <a:gd name="connsiteY6" fmla="*/ 270186 h 278819"/>
                <a:gd name="connsiteX7" fmla="*/ 1211 w 342397"/>
                <a:gd name="connsiteY7" fmla="*/ 276826 h 278819"/>
                <a:gd name="connsiteX8" fmla="*/ 1554 w 342397"/>
                <a:gd name="connsiteY8" fmla="*/ 277169 h 278819"/>
                <a:gd name="connsiteX9" fmla="*/ 5617 w 342397"/>
                <a:gd name="connsiteY9" fmla="*/ 278820 h 278819"/>
                <a:gd name="connsiteX10" fmla="*/ 8918 w 342397"/>
                <a:gd name="connsiteY10" fmla="*/ 277550 h 278819"/>
                <a:gd name="connsiteX11" fmla="*/ 8918 w 342397"/>
                <a:gd name="connsiteY11" fmla="*/ 277550 h 278819"/>
                <a:gd name="connsiteX12" fmla="*/ 10696 w 342397"/>
                <a:gd name="connsiteY12" fmla="*/ 276026 h 278819"/>
                <a:gd name="connsiteX13" fmla="*/ 331671 w 342397"/>
                <a:gd name="connsiteY13" fmla="*/ 15363 h 278819"/>
                <a:gd name="connsiteX14" fmla="*/ 340686 w 342397"/>
                <a:gd name="connsiteY14" fmla="*/ 7999 h 278819"/>
                <a:gd name="connsiteX15" fmla="*/ 342337 w 342397"/>
                <a:gd name="connsiteY15" fmla="*/ 3682 h 278819"/>
                <a:gd name="connsiteX16" fmla="*/ 342337 w 342397"/>
                <a:gd name="connsiteY16" fmla="*/ 3682 h 278819"/>
                <a:gd name="connsiteX17" fmla="*/ 342337 w 342397"/>
                <a:gd name="connsiteY17" fmla="*/ 2793 h 278819"/>
                <a:gd name="connsiteX18" fmla="*/ 342337 w 342397"/>
                <a:gd name="connsiteY18" fmla="*/ 1904 h 278819"/>
                <a:gd name="connsiteX19" fmla="*/ 342337 w 342397"/>
                <a:gd name="connsiteY19" fmla="*/ 1904 h 278819"/>
                <a:gd name="connsiteX20" fmla="*/ 342337 w 342397"/>
                <a:gd name="connsiteY20" fmla="*/ 1904 h 278819"/>
                <a:gd name="connsiteX21" fmla="*/ 341194 w 342397"/>
                <a:gd name="connsiteY21" fmla="*/ 1143 h 278819"/>
                <a:gd name="connsiteX22" fmla="*/ 341194 w 342397"/>
                <a:gd name="connsiteY22" fmla="*/ 1143 h 278819"/>
                <a:gd name="connsiteX23" fmla="*/ 340178 w 342397"/>
                <a:gd name="connsiteY23" fmla="*/ 1143 h 27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2397" h="278819">
                  <a:moveTo>
                    <a:pt x="337131" y="0"/>
                  </a:moveTo>
                  <a:lnTo>
                    <a:pt x="335099" y="0"/>
                  </a:lnTo>
                  <a:lnTo>
                    <a:pt x="333957" y="635"/>
                  </a:lnTo>
                  <a:lnTo>
                    <a:pt x="333322" y="635"/>
                  </a:lnTo>
                  <a:lnTo>
                    <a:pt x="326466" y="6348"/>
                  </a:lnTo>
                  <a:lnTo>
                    <a:pt x="3966" y="268281"/>
                  </a:lnTo>
                  <a:lnTo>
                    <a:pt x="1554" y="270186"/>
                  </a:lnTo>
                  <a:cubicBezTo>
                    <a:pt x="-376" y="271925"/>
                    <a:pt x="-529" y="274896"/>
                    <a:pt x="1211" y="276826"/>
                  </a:cubicBezTo>
                  <a:cubicBezTo>
                    <a:pt x="1313" y="276940"/>
                    <a:pt x="1427" y="277055"/>
                    <a:pt x="1554" y="277169"/>
                  </a:cubicBezTo>
                  <a:cubicBezTo>
                    <a:pt x="2645" y="278223"/>
                    <a:pt x="4093" y="278820"/>
                    <a:pt x="5617" y="278820"/>
                  </a:cubicBezTo>
                  <a:cubicBezTo>
                    <a:pt x="6823" y="278769"/>
                    <a:pt x="7979" y="278324"/>
                    <a:pt x="8918" y="277550"/>
                  </a:cubicBezTo>
                  <a:lnTo>
                    <a:pt x="8918" y="277550"/>
                  </a:lnTo>
                  <a:lnTo>
                    <a:pt x="10696" y="276026"/>
                  </a:lnTo>
                  <a:lnTo>
                    <a:pt x="331671" y="15363"/>
                  </a:lnTo>
                  <a:lnTo>
                    <a:pt x="340686" y="7999"/>
                  </a:lnTo>
                  <a:cubicBezTo>
                    <a:pt x="341981" y="6970"/>
                    <a:pt x="342603" y="5320"/>
                    <a:pt x="342337" y="3682"/>
                  </a:cubicBezTo>
                  <a:lnTo>
                    <a:pt x="342337" y="3682"/>
                  </a:lnTo>
                  <a:cubicBezTo>
                    <a:pt x="342324" y="3390"/>
                    <a:pt x="342324" y="3085"/>
                    <a:pt x="342337" y="2793"/>
                  </a:cubicBezTo>
                  <a:cubicBezTo>
                    <a:pt x="342311" y="2501"/>
                    <a:pt x="342311" y="2196"/>
                    <a:pt x="342337" y="1904"/>
                  </a:cubicBezTo>
                  <a:lnTo>
                    <a:pt x="342337" y="1904"/>
                  </a:lnTo>
                  <a:lnTo>
                    <a:pt x="342337" y="1904"/>
                  </a:lnTo>
                  <a:lnTo>
                    <a:pt x="341194" y="1143"/>
                  </a:lnTo>
                  <a:lnTo>
                    <a:pt x="341194" y="1143"/>
                  </a:lnTo>
                  <a:lnTo>
                    <a:pt x="340178" y="1143"/>
                  </a:lnTo>
                  <a:close/>
                </a:path>
              </a:pathLst>
            </a:custGeom>
            <a:solidFill>
              <a:srgbClr val="000000"/>
            </a:solidFill>
            <a:ln w="12690" cap="flat">
              <a:noFill/>
              <a:prstDash val="solid"/>
              <a:miter/>
            </a:ln>
          </p:spPr>
          <p:txBody>
            <a:bodyPr rtlCol="0" anchor="ctr"/>
            <a:lstStyle/>
            <a:p>
              <a:endParaRPr lang="en-US" dirty="0"/>
            </a:p>
          </p:txBody>
        </p:sp>
        <p:sp>
          <p:nvSpPr>
            <p:cNvPr id="773" name="Freeform 772">
              <a:extLst>
                <a:ext uri="{FF2B5EF4-FFF2-40B4-BE49-F238E27FC236}">
                  <a16:creationId xmlns:a16="http://schemas.microsoft.com/office/drawing/2014/main" id="{933BA95F-42B0-929B-69A1-690B15D71E8F}"/>
                </a:ext>
              </a:extLst>
            </p:cNvPr>
            <p:cNvSpPr/>
            <p:nvPr/>
          </p:nvSpPr>
          <p:spPr>
            <a:xfrm>
              <a:off x="10803222" y="89626"/>
              <a:ext cx="1276793" cy="415944"/>
            </a:xfrm>
            <a:custGeom>
              <a:avLst/>
              <a:gdLst>
                <a:gd name="connsiteX0" fmla="*/ 7364 w 1276793"/>
                <a:gd name="connsiteY0" fmla="*/ 0 h 415944"/>
                <a:gd name="connsiteX1" fmla="*/ 1273238 w 1276793"/>
                <a:gd name="connsiteY1" fmla="*/ 404136 h 415944"/>
                <a:gd name="connsiteX2" fmla="*/ 1273238 w 1276793"/>
                <a:gd name="connsiteY2" fmla="*/ 411119 h 415944"/>
                <a:gd name="connsiteX3" fmla="*/ 1273238 w 1276793"/>
                <a:gd name="connsiteY3" fmla="*/ 412135 h 415944"/>
                <a:gd name="connsiteX4" fmla="*/ 1273238 w 1276793"/>
                <a:gd name="connsiteY4" fmla="*/ 413024 h 415944"/>
                <a:gd name="connsiteX5" fmla="*/ 1273873 w 1276793"/>
                <a:gd name="connsiteY5" fmla="*/ 413786 h 415944"/>
                <a:gd name="connsiteX6" fmla="*/ 1273873 w 1276793"/>
                <a:gd name="connsiteY6" fmla="*/ 414547 h 415944"/>
                <a:gd name="connsiteX7" fmla="*/ 1274635 w 1276793"/>
                <a:gd name="connsiteY7" fmla="*/ 414547 h 415944"/>
                <a:gd name="connsiteX8" fmla="*/ 1276793 w 1276793"/>
                <a:gd name="connsiteY8" fmla="*/ 415944 h 415944"/>
                <a:gd name="connsiteX9" fmla="*/ 0 w 1276793"/>
                <a:gd name="connsiteY9" fmla="*/ 8380 h 415944"/>
                <a:gd name="connsiteX10" fmla="*/ 2032 w 1276793"/>
                <a:gd name="connsiteY10" fmla="*/ 8380 h 415944"/>
                <a:gd name="connsiteX11" fmla="*/ 2044 w 1276793"/>
                <a:gd name="connsiteY11" fmla="*/ 8380 h 415944"/>
                <a:gd name="connsiteX12" fmla="*/ 7364 w 1276793"/>
                <a:gd name="connsiteY12" fmla="*/ 3555 h 41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793" h="415944">
                  <a:moveTo>
                    <a:pt x="7364" y="0"/>
                  </a:moveTo>
                  <a:lnTo>
                    <a:pt x="1273238" y="404136"/>
                  </a:lnTo>
                  <a:lnTo>
                    <a:pt x="1273238" y="411119"/>
                  </a:lnTo>
                  <a:cubicBezTo>
                    <a:pt x="1273238" y="412135"/>
                    <a:pt x="1273238" y="411246"/>
                    <a:pt x="1273238" y="412135"/>
                  </a:cubicBezTo>
                  <a:cubicBezTo>
                    <a:pt x="1273238" y="413024"/>
                    <a:pt x="1273238" y="413024"/>
                    <a:pt x="1273238" y="413024"/>
                  </a:cubicBezTo>
                  <a:lnTo>
                    <a:pt x="1273873" y="413786"/>
                  </a:lnTo>
                  <a:lnTo>
                    <a:pt x="1273873" y="414547"/>
                  </a:lnTo>
                  <a:lnTo>
                    <a:pt x="1274635" y="414547"/>
                  </a:lnTo>
                  <a:lnTo>
                    <a:pt x="1276793" y="415944"/>
                  </a:lnTo>
                  <a:lnTo>
                    <a:pt x="0" y="8380"/>
                  </a:lnTo>
                  <a:cubicBezTo>
                    <a:pt x="673" y="8519"/>
                    <a:pt x="1359" y="8519"/>
                    <a:pt x="2032" y="8380"/>
                  </a:cubicBezTo>
                  <a:cubicBezTo>
                    <a:pt x="2032" y="8380"/>
                    <a:pt x="2044" y="8380"/>
                    <a:pt x="2044" y="8380"/>
                  </a:cubicBezTo>
                  <a:cubicBezTo>
                    <a:pt x="4850" y="8519"/>
                    <a:pt x="7225" y="6361"/>
                    <a:pt x="7364" y="3555"/>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17" name="Freeform: Shape 316">
              <a:extLst>
                <a:ext uri="{FF2B5EF4-FFF2-40B4-BE49-F238E27FC236}">
                  <a16:creationId xmlns:a16="http://schemas.microsoft.com/office/drawing/2014/main" id="{79342ABF-5E76-4AF9-BF9D-C6FF8124BA6C}"/>
                </a:ext>
              </a:extLst>
            </p:cNvPr>
            <p:cNvSpPr/>
            <p:nvPr/>
          </p:nvSpPr>
          <p:spPr>
            <a:xfrm>
              <a:off x="12075222" y="89754"/>
              <a:ext cx="10633" cy="410357"/>
            </a:xfrm>
            <a:custGeom>
              <a:avLst/>
              <a:gdLst>
                <a:gd name="connsiteX0" fmla="*/ 95 w 10633"/>
                <a:gd name="connsiteY0" fmla="*/ 0 h 410357"/>
                <a:gd name="connsiteX1" fmla="*/ 95 w 10633"/>
                <a:gd name="connsiteY1" fmla="*/ 410358 h 410357"/>
                <a:gd name="connsiteX2" fmla="*/ 95 w 10633"/>
                <a:gd name="connsiteY2" fmla="*/ 410358 h 410357"/>
                <a:gd name="connsiteX3" fmla="*/ 95 w 10633"/>
                <a:gd name="connsiteY3" fmla="*/ 408707 h 410357"/>
                <a:gd name="connsiteX4" fmla="*/ 6952 w 10633"/>
                <a:gd name="connsiteY4" fmla="*/ 405533 h 410357"/>
                <a:gd name="connsiteX5" fmla="*/ 10633 w 10633"/>
                <a:gd name="connsiteY5" fmla="*/ 406675 h 410357"/>
                <a:gd name="connsiteX6" fmla="*/ 10633 w 10633"/>
                <a:gd name="connsiteY6" fmla="*/ 3301 h 410357"/>
                <a:gd name="connsiteX7" fmla="*/ 3523 w 10633"/>
                <a:gd name="connsiteY7" fmla="*/ 1143 h 410357"/>
                <a:gd name="connsiteX8" fmla="*/ 3523 w 10633"/>
                <a:gd name="connsiteY8" fmla="*/ 1143 h 41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 h="410357">
                  <a:moveTo>
                    <a:pt x="95" y="0"/>
                  </a:moveTo>
                  <a:lnTo>
                    <a:pt x="95" y="410358"/>
                  </a:lnTo>
                  <a:lnTo>
                    <a:pt x="95" y="410358"/>
                  </a:lnTo>
                  <a:cubicBezTo>
                    <a:pt x="-32" y="409811"/>
                    <a:pt x="-32" y="409253"/>
                    <a:pt x="95" y="408707"/>
                  </a:cubicBezTo>
                  <a:cubicBezTo>
                    <a:pt x="1250" y="406079"/>
                    <a:pt x="4196" y="404707"/>
                    <a:pt x="6952" y="405533"/>
                  </a:cubicBezTo>
                  <a:lnTo>
                    <a:pt x="10633" y="406675"/>
                  </a:lnTo>
                  <a:lnTo>
                    <a:pt x="10633" y="3301"/>
                  </a:lnTo>
                  <a:lnTo>
                    <a:pt x="3523" y="1143"/>
                  </a:lnTo>
                  <a:lnTo>
                    <a:pt x="3523" y="1143"/>
                  </a:lnTo>
                  <a:close/>
                </a:path>
              </a:pathLst>
            </a:custGeom>
            <a:solidFill>
              <a:srgbClr val="000000"/>
            </a:solidFill>
            <a:ln w="12690" cap="flat">
              <a:noFill/>
              <a:prstDash val="solid"/>
              <a:miter/>
            </a:ln>
          </p:spPr>
          <p:txBody>
            <a:bodyPr rtlCol="0" anchor="ctr"/>
            <a:lstStyle/>
            <a:p>
              <a:endParaRPr lang="en-US" dirty="0"/>
            </a:p>
          </p:txBody>
        </p:sp>
        <p:sp>
          <p:nvSpPr>
            <p:cNvPr id="322" name="Freeform: Shape 321">
              <a:extLst>
                <a:ext uri="{FF2B5EF4-FFF2-40B4-BE49-F238E27FC236}">
                  <a16:creationId xmlns:a16="http://schemas.microsoft.com/office/drawing/2014/main" id="{15197C0B-4257-4D1B-BE3C-1D0B53EFBF74}"/>
                </a:ext>
              </a:extLst>
            </p:cNvPr>
            <p:cNvSpPr/>
            <p:nvPr/>
          </p:nvSpPr>
          <p:spPr>
            <a:xfrm>
              <a:off x="12076333" y="88992"/>
              <a:ext cx="634" cy="634"/>
            </a:xfrm>
            <a:custGeom>
              <a:avLst/>
              <a:gdLst>
                <a:gd name="connsiteX0" fmla="*/ 635 w 634"/>
                <a:gd name="connsiteY0" fmla="*/ 635 h 634"/>
                <a:gd name="connsiteX1" fmla="*/ 0 w 634"/>
                <a:gd name="connsiteY1" fmla="*/ 0 h 634"/>
                <a:gd name="connsiteX2" fmla="*/ 0 w 634"/>
                <a:gd name="connsiteY2" fmla="*/ 0 h 634"/>
              </a:gdLst>
              <a:ahLst/>
              <a:cxnLst>
                <a:cxn ang="0">
                  <a:pos x="connsiteX0" y="connsiteY0"/>
                </a:cxn>
                <a:cxn ang="0">
                  <a:pos x="connsiteX1" y="connsiteY1"/>
                </a:cxn>
                <a:cxn ang="0">
                  <a:pos x="connsiteX2" y="connsiteY2"/>
                </a:cxn>
              </a:cxnLst>
              <a:rect l="l" t="t" r="r" b="b"/>
              <a:pathLst>
                <a:path w="634" h="634">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3" name="Freeform: Shape 322">
              <a:extLst>
                <a:ext uri="{FF2B5EF4-FFF2-40B4-BE49-F238E27FC236}">
                  <a16:creationId xmlns:a16="http://schemas.microsoft.com/office/drawing/2014/main" id="{EC588397-BC65-4188-8DA3-61D6BBA5FCE6}"/>
                </a:ext>
              </a:extLst>
            </p:cNvPr>
            <p:cNvSpPr/>
            <p:nvPr/>
          </p:nvSpPr>
          <p:spPr>
            <a:xfrm>
              <a:off x="12077095" y="-10169"/>
              <a:ext cx="114652" cy="94336"/>
            </a:xfrm>
            <a:custGeom>
              <a:avLst/>
              <a:gdLst>
                <a:gd name="connsiteX0" fmla="*/ 0 w 114652"/>
                <a:gd name="connsiteY0" fmla="*/ 92813 h 94336"/>
                <a:gd name="connsiteX1" fmla="*/ 0 w 114652"/>
                <a:gd name="connsiteY1" fmla="*/ 92813 h 94336"/>
                <a:gd name="connsiteX2" fmla="*/ 5460 w 114652"/>
                <a:gd name="connsiteY2" fmla="*/ 91670 h 94336"/>
                <a:gd name="connsiteX3" fmla="*/ 14347 w 114652"/>
                <a:gd name="connsiteY3" fmla="*/ 94336 h 94336"/>
                <a:gd name="connsiteX4" fmla="*/ 114653 w 114652"/>
                <a:gd name="connsiteY4" fmla="*/ 12697 h 94336"/>
                <a:gd name="connsiteX5" fmla="*/ 114653 w 114652"/>
                <a:gd name="connsiteY5" fmla="*/ 0 h 94336"/>
                <a:gd name="connsiteX6" fmla="*/ 2540 w 114652"/>
                <a:gd name="connsiteY6" fmla="*/ 91162 h 9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52" h="94336">
                  <a:moveTo>
                    <a:pt x="0" y="92813"/>
                  </a:moveTo>
                  <a:lnTo>
                    <a:pt x="0" y="92813"/>
                  </a:lnTo>
                  <a:cubicBezTo>
                    <a:pt x="1486" y="91480"/>
                    <a:pt x="3568" y="91048"/>
                    <a:pt x="5460" y="91670"/>
                  </a:cubicBezTo>
                  <a:lnTo>
                    <a:pt x="14347" y="94336"/>
                  </a:lnTo>
                  <a:lnTo>
                    <a:pt x="114653" y="12697"/>
                  </a:lnTo>
                  <a:lnTo>
                    <a:pt x="114653" y="0"/>
                  </a:lnTo>
                  <a:lnTo>
                    <a:pt x="2540" y="91162"/>
                  </a:lnTo>
                  <a:close/>
                </a:path>
              </a:pathLst>
            </a:custGeom>
            <a:solidFill>
              <a:srgbClr val="000000"/>
            </a:solidFill>
            <a:ln w="12690" cap="flat">
              <a:noFill/>
              <a:prstDash val="solid"/>
              <a:miter/>
            </a:ln>
          </p:spPr>
          <p:txBody>
            <a:bodyPr rtlCol="0" anchor="ctr"/>
            <a:lstStyle/>
            <a:p>
              <a:endParaRPr lang="en-US" dirty="0"/>
            </a:p>
          </p:txBody>
        </p:sp>
        <p:sp>
          <p:nvSpPr>
            <p:cNvPr id="325" name="Freeform: Shape 324">
              <a:extLst>
                <a:ext uri="{FF2B5EF4-FFF2-40B4-BE49-F238E27FC236}">
                  <a16:creationId xmlns:a16="http://schemas.microsoft.com/office/drawing/2014/main" id="{DB75E3DD-30C8-489A-92E1-4E4D6037A89F}"/>
                </a:ext>
              </a:extLst>
            </p:cNvPr>
            <p:cNvSpPr/>
            <p:nvPr/>
          </p:nvSpPr>
          <p:spPr>
            <a:xfrm>
              <a:off x="10472343" y="-445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6" name="Freeform: Shape 325">
              <a:extLst>
                <a:ext uri="{FF2B5EF4-FFF2-40B4-BE49-F238E27FC236}">
                  <a16:creationId xmlns:a16="http://schemas.microsoft.com/office/drawing/2014/main" id="{39A42858-2D8D-4392-A05F-6BE5DA802594}"/>
                </a:ext>
              </a:extLst>
            </p:cNvPr>
            <p:cNvSpPr/>
            <p:nvPr/>
          </p:nvSpPr>
          <p:spPr>
            <a:xfrm>
              <a:off x="10474619" y="-7757"/>
              <a:ext cx="56" cy="888"/>
            </a:xfrm>
            <a:custGeom>
              <a:avLst/>
              <a:gdLst>
                <a:gd name="connsiteX0" fmla="*/ 10 w 56"/>
                <a:gd name="connsiteY0" fmla="*/ 762 h 888"/>
                <a:gd name="connsiteX1" fmla="*/ 10 w 56"/>
                <a:gd name="connsiteY1" fmla="*/ 0 h 888"/>
                <a:gd name="connsiteX2" fmla="*/ 10 w 56"/>
                <a:gd name="connsiteY2" fmla="*/ 889 h 888"/>
              </a:gdLst>
              <a:ahLst/>
              <a:cxnLst>
                <a:cxn ang="0">
                  <a:pos x="connsiteX0" y="connsiteY0"/>
                </a:cxn>
                <a:cxn ang="0">
                  <a:pos x="connsiteX1" y="connsiteY1"/>
                </a:cxn>
                <a:cxn ang="0">
                  <a:pos x="connsiteX2" y="connsiteY2"/>
                </a:cxn>
              </a:cxnLst>
              <a:rect l="l" t="t" r="r" b="b"/>
              <a:pathLst>
                <a:path w="56" h="888">
                  <a:moveTo>
                    <a:pt x="10" y="762"/>
                  </a:moveTo>
                  <a:cubicBezTo>
                    <a:pt x="73" y="508"/>
                    <a:pt x="73" y="254"/>
                    <a:pt x="10" y="0"/>
                  </a:cubicBezTo>
                  <a:cubicBezTo>
                    <a:pt x="-3" y="292"/>
                    <a:pt x="-3" y="597"/>
                    <a:pt x="10" y="889"/>
                  </a:cubicBezTo>
                  <a:close/>
                </a:path>
              </a:pathLst>
            </a:custGeom>
            <a:solidFill>
              <a:srgbClr val="000000"/>
            </a:solidFill>
            <a:ln w="12690" cap="flat">
              <a:noFill/>
              <a:prstDash val="solid"/>
              <a:miter/>
            </a:ln>
          </p:spPr>
          <p:txBody>
            <a:bodyPr rtlCol="0" anchor="ctr"/>
            <a:lstStyle/>
            <a:p>
              <a:endParaRPr lang="en-US" dirty="0"/>
            </a:p>
          </p:txBody>
        </p:sp>
        <p:sp>
          <p:nvSpPr>
            <p:cNvPr id="339" name="Freeform: Shape 338">
              <a:extLst>
                <a:ext uri="{FF2B5EF4-FFF2-40B4-BE49-F238E27FC236}">
                  <a16:creationId xmlns:a16="http://schemas.microsoft.com/office/drawing/2014/main" id="{9AB417E0-36F9-4194-9971-242CD227510B}"/>
                </a:ext>
              </a:extLst>
            </p:cNvPr>
            <p:cNvSpPr/>
            <p:nvPr/>
          </p:nvSpPr>
          <p:spPr>
            <a:xfrm>
              <a:off x="7815659" y="1046958"/>
              <a:ext cx="38979" cy="36947"/>
            </a:xfrm>
            <a:custGeom>
              <a:avLst/>
              <a:gdLst>
                <a:gd name="connsiteX0" fmla="*/ 28187 w 38979"/>
                <a:gd name="connsiteY0" fmla="*/ 2158 h 36947"/>
                <a:gd name="connsiteX1" fmla="*/ 28187 w 38979"/>
                <a:gd name="connsiteY1" fmla="*/ 0 h 36947"/>
                <a:gd name="connsiteX2" fmla="*/ 0 w 38979"/>
                <a:gd name="connsiteY2" fmla="*/ 23108 h 36947"/>
                <a:gd name="connsiteX3" fmla="*/ 0 w 38979"/>
                <a:gd name="connsiteY3" fmla="*/ 34154 h 36947"/>
                <a:gd name="connsiteX4" fmla="*/ 0 w 38979"/>
                <a:gd name="connsiteY4" fmla="*/ 34154 h 36947"/>
                <a:gd name="connsiteX5" fmla="*/ 0 w 38979"/>
                <a:gd name="connsiteY5" fmla="*/ 35297 h 36947"/>
                <a:gd name="connsiteX6" fmla="*/ 0 w 38979"/>
                <a:gd name="connsiteY6" fmla="*/ 36059 h 36947"/>
                <a:gd name="connsiteX7" fmla="*/ 0 w 38979"/>
                <a:gd name="connsiteY7" fmla="*/ 36059 h 36947"/>
                <a:gd name="connsiteX8" fmla="*/ 0 w 38979"/>
                <a:gd name="connsiteY8" fmla="*/ 36947 h 36947"/>
                <a:gd name="connsiteX9" fmla="*/ 0 w 38979"/>
                <a:gd name="connsiteY9" fmla="*/ 36947 h 36947"/>
                <a:gd name="connsiteX10" fmla="*/ 38979 w 38979"/>
                <a:gd name="connsiteY10" fmla="*/ 4952 h 36947"/>
                <a:gd name="connsiteX11" fmla="*/ 38979 w 38979"/>
                <a:gd name="connsiteY11" fmla="*/ 4952 h 36947"/>
                <a:gd name="connsiteX12" fmla="*/ 35170 w 38979"/>
                <a:gd name="connsiteY12" fmla="*/ 6348 h 36947"/>
                <a:gd name="connsiteX13" fmla="*/ 28466 w 38979"/>
                <a:gd name="connsiteY13" fmla="*/ 3301 h 36947"/>
                <a:gd name="connsiteX14" fmla="*/ 28187 w 38979"/>
                <a:gd name="connsiteY14" fmla="*/ 2158 h 3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79" h="36947">
                  <a:moveTo>
                    <a:pt x="28187" y="2158"/>
                  </a:moveTo>
                  <a:lnTo>
                    <a:pt x="28187" y="0"/>
                  </a:lnTo>
                  <a:lnTo>
                    <a:pt x="0" y="23108"/>
                  </a:lnTo>
                  <a:lnTo>
                    <a:pt x="0" y="34154"/>
                  </a:lnTo>
                  <a:lnTo>
                    <a:pt x="0" y="34154"/>
                  </a:lnTo>
                  <a:cubicBezTo>
                    <a:pt x="64" y="34535"/>
                    <a:pt x="64" y="34916"/>
                    <a:pt x="0" y="35297"/>
                  </a:cubicBezTo>
                  <a:cubicBezTo>
                    <a:pt x="0" y="35297"/>
                    <a:pt x="0" y="35297"/>
                    <a:pt x="0" y="36059"/>
                  </a:cubicBezTo>
                  <a:lnTo>
                    <a:pt x="0" y="36059"/>
                  </a:lnTo>
                  <a:lnTo>
                    <a:pt x="0" y="36947"/>
                  </a:lnTo>
                  <a:lnTo>
                    <a:pt x="0" y="36947"/>
                  </a:lnTo>
                  <a:lnTo>
                    <a:pt x="38979" y="4952"/>
                  </a:lnTo>
                  <a:lnTo>
                    <a:pt x="38979" y="4952"/>
                  </a:lnTo>
                  <a:cubicBezTo>
                    <a:pt x="37900" y="5815"/>
                    <a:pt x="36555" y="6310"/>
                    <a:pt x="35170" y="6348"/>
                  </a:cubicBezTo>
                  <a:cubicBezTo>
                    <a:pt x="32479" y="7351"/>
                    <a:pt x="29482" y="5993"/>
                    <a:pt x="28466" y="3301"/>
                  </a:cubicBezTo>
                  <a:cubicBezTo>
                    <a:pt x="28339" y="2933"/>
                    <a:pt x="28238" y="2552"/>
                    <a:pt x="28187" y="2158"/>
                  </a:cubicBezTo>
                  <a:close/>
                </a:path>
              </a:pathLst>
            </a:custGeom>
            <a:solidFill>
              <a:srgbClr val="000000"/>
            </a:solidFill>
            <a:ln w="12690" cap="flat">
              <a:noFill/>
              <a:prstDash val="solid"/>
              <a:miter/>
            </a:ln>
          </p:spPr>
          <p:txBody>
            <a:bodyPr rtlCol="0" anchor="ctr"/>
            <a:lstStyle/>
            <a:p>
              <a:endParaRPr lang="en-US" dirty="0"/>
            </a:p>
          </p:txBody>
        </p:sp>
        <p:sp>
          <p:nvSpPr>
            <p:cNvPr id="340" name="Freeform: Shape 339">
              <a:extLst>
                <a:ext uri="{FF2B5EF4-FFF2-40B4-BE49-F238E27FC236}">
                  <a16:creationId xmlns:a16="http://schemas.microsoft.com/office/drawing/2014/main" id="{D864E9CC-7C36-4D94-B0E8-06FB80DBA12E}"/>
                </a:ext>
              </a:extLst>
            </p:cNvPr>
            <p:cNvSpPr/>
            <p:nvPr/>
          </p:nvSpPr>
          <p:spPr>
            <a:xfrm>
              <a:off x="7804867" y="876188"/>
              <a:ext cx="10792" cy="204670"/>
            </a:xfrm>
            <a:custGeom>
              <a:avLst/>
              <a:gdLst>
                <a:gd name="connsiteX0" fmla="*/ 10792 w 10792"/>
                <a:gd name="connsiteY0" fmla="*/ 193879 h 204670"/>
                <a:gd name="connsiteX1" fmla="*/ 10792 w 10792"/>
                <a:gd name="connsiteY1" fmla="*/ 0 h 204670"/>
                <a:gd name="connsiteX2" fmla="*/ 9014 w 10792"/>
                <a:gd name="connsiteY2" fmla="*/ 1524 h 204670"/>
                <a:gd name="connsiteX3" fmla="*/ 9014 w 10792"/>
                <a:gd name="connsiteY3" fmla="*/ 1524 h 204670"/>
                <a:gd name="connsiteX4" fmla="*/ 0 w 10792"/>
                <a:gd name="connsiteY4" fmla="*/ 8761 h 204670"/>
                <a:gd name="connsiteX5" fmla="*/ 0 w 10792"/>
                <a:gd name="connsiteY5" fmla="*/ 202766 h 204670"/>
                <a:gd name="connsiteX6" fmla="*/ 1778 w 10792"/>
                <a:gd name="connsiteY6" fmla="*/ 201243 h 204670"/>
                <a:gd name="connsiteX7" fmla="*/ 9396 w 10792"/>
                <a:gd name="connsiteY7" fmla="*/ 201243 h 204670"/>
                <a:gd name="connsiteX8" fmla="*/ 10792 w 10792"/>
                <a:gd name="connsiteY8" fmla="*/ 204671 h 204670"/>
                <a:gd name="connsiteX9" fmla="*/ 10792 w 10792"/>
                <a:gd name="connsiteY9" fmla="*/ 204671 h 20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2" h="204670">
                  <a:moveTo>
                    <a:pt x="10792" y="193879"/>
                  </a:moveTo>
                  <a:lnTo>
                    <a:pt x="10792" y="0"/>
                  </a:lnTo>
                  <a:lnTo>
                    <a:pt x="9014" y="1524"/>
                  </a:lnTo>
                  <a:lnTo>
                    <a:pt x="9014" y="1524"/>
                  </a:lnTo>
                  <a:lnTo>
                    <a:pt x="0" y="8761"/>
                  </a:lnTo>
                  <a:lnTo>
                    <a:pt x="0" y="202766"/>
                  </a:lnTo>
                  <a:lnTo>
                    <a:pt x="1778" y="201243"/>
                  </a:lnTo>
                  <a:cubicBezTo>
                    <a:pt x="3974" y="199364"/>
                    <a:pt x="7212" y="199364"/>
                    <a:pt x="9396" y="201243"/>
                  </a:cubicBezTo>
                  <a:cubicBezTo>
                    <a:pt x="10297" y="202157"/>
                    <a:pt x="10805" y="203388"/>
                    <a:pt x="10792" y="204671"/>
                  </a:cubicBezTo>
                  <a:lnTo>
                    <a:pt x="10792" y="204671"/>
                  </a:lnTo>
                  <a:close/>
                </a:path>
              </a:pathLst>
            </a:custGeom>
            <a:solidFill>
              <a:srgbClr val="000000"/>
            </a:solidFill>
            <a:ln w="12690" cap="flat">
              <a:noFill/>
              <a:prstDash val="solid"/>
              <a:miter/>
            </a:ln>
          </p:spPr>
          <p:txBody>
            <a:bodyPr rtlCol="0" anchor="ctr"/>
            <a:lstStyle/>
            <a:p>
              <a:endParaRPr lang="en-US" dirty="0"/>
            </a:p>
          </p:txBody>
        </p:sp>
        <p:sp>
          <p:nvSpPr>
            <p:cNvPr id="341" name="Freeform: Shape 340">
              <a:extLst>
                <a:ext uri="{FF2B5EF4-FFF2-40B4-BE49-F238E27FC236}">
                  <a16:creationId xmlns:a16="http://schemas.microsoft.com/office/drawing/2014/main" id="{CD0E1F7F-5617-4E8E-9263-81E3D4C398F5}"/>
                </a:ext>
              </a:extLst>
            </p:cNvPr>
            <p:cNvSpPr/>
            <p:nvPr/>
          </p:nvSpPr>
          <p:spPr>
            <a:xfrm>
              <a:off x="7263347" y="705544"/>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2" name="Freeform: Shape 341">
              <a:extLst>
                <a:ext uri="{FF2B5EF4-FFF2-40B4-BE49-F238E27FC236}">
                  <a16:creationId xmlns:a16="http://schemas.microsoft.com/office/drawing/2014/main" id="{630AFBC3-3C7E-4A49-838A-CA7A05B28094}"/>
                </a:ext>
              </a:extLst>
            </p:cNvPr>
            <p:cNvSpPr/>
            <p:nvPr/>
          </p:nvSpPr>
          <p:spPr>
            <a:xfrm>
              <a:off x="7266395" y="70478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3" name="Freeform: Shape 342">
              <a:extLst>
                <a:ext uri="{FF2B5EF4-FFF2-40B4-BE49-F238E27FC236}">
                  <a16:creationId xmlns:a16="http://schemas.microsoft.com/office/drawing/2014/main" id="{38DA3CAA-EAB8-4FE6-A8E7-359E8028CF60}"/>
                </a:ext>
              </a:extLst>
            </p:cNvPr>
            <p:cNvSpPr/>
            <p:nvPr/>
          </p:nvSpPr>
          <p:spPr>
            <a:xfrm>
              <a:off x="7264363" y="70554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4" name="Freeform: Shape 343">
              <a:extLst>
                <a:ext uri="{FF2B5EF4-FFF2-40B4-BE49-F238E27FC236}">
                  <a16:creationId xmlns:a16="http://schemas.microsoft.com/office/drawing/2014/main" id="{B8636621-3DC0-4FDF-BA4C-B840BE806AB7}"/>
                </a:ext>
              </a:extLst>
            </p:cNvPr>
            <p:cNvSpPr/>
            <p:nvPr/>
          </p:nvSpPr>
          <p:spPr>
            <a:xfrm>
              <a:off x="7268426" y="715194"/>
              <a:ext cx="540631" cy="160740"/>
            </a:xfrm>
            <a:custGeom>
              <a:avLst/>
              <a:gdLst>
                <a:gd name="connsiteX0" fmla="*/ 538219 w 540631"/>
                <a:gd name="connsiteY0" fmla="*/ 155154 h 160740"/>
                <a:gd name="connsiteX1" fmla="*/ 538219 w 540631"/>
                <a:gd name="connsiteY1" fmla="*/ 155154 h 160740"/>
                <a:gd name="connsiteX2" fmla="*/ 540631 w 540631"/>
                <a:gd name="connsiteY2" fmla="*/ 153249 h 160740"/>
                <a:gd name="connsiteX3" fmla="*/ 135729 w 540631"/>
                <a:gd name="connsiteY3" fmla="*/ 30853 h 160740"/>
                <a:gd name="connsiteX4" fmla="*/ 254 w 540631"/>
                <a:gd name="connsiteY4" fmla="*/ 0 h 160740"/>
                <a:gd name="connsiteX5" fmla="*/ 0 w 540631"/>
                <a:gd name="connsiteY5" fmla="*/ 254 h 160740"/>
                <a:gd name="connsiteX6" fmla="*/ 531362 w 540631"/>
                <a:gd name="connsiteY6" fmla="*/ 160740 h 160740"/>
                <a:gd name="connsiteX7" fmla="*/ 538219 w 540631"/>
                <a:gd name="connsiteY7" fmla="*/ 155154 h 16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631" h="160740">
                  <a:moveTo>
                    <a:pt x="538219" y="155154"/>
                  </a:moveTo>
                  <a:lnTo>
                    <a:pt x="538219" y="155154"/>
                  </a:lnTo>
                  <a:lnTo>
                    <a:pt x="540631" y="153249"/>
                  </a:lnTo>
                  <a:lnTo>
                    <a:pt x="135729" y="30853"/>
                  </a:lnTo>
                  <a:lnTo>
                    <a:pt x="254" y="0"/>
                  </a:lnTo>
                  <a:lnTo>
                    <a:pt x="0" y="254"/>
                  </a:lnTo>
                  <a:lnTo>
                    <a:pt x="531362" y="160740"/>
                  </a:lnTo>
                  <a:lnTo>
                    <a:pt x="538219" y="155154"/>
                  </a:lnTo>
                  <a:close/>
                </a:path>
              </a:pathLst>
            </a:custGeom>
            <a:solidFill>
              <a:srgbClr val="000000"/>
            </a:solidFill>
            <a:ln w="12690" cap="flat">
              <a:noFill/>
              <a:prstDash val="solid"/>
              <a:miter/>
            </a:ln>
          </p:spPr>
          <p:txBody>
            <a:bodyPr rtlCol="0" anchor="ctr"/>
            <a:lstStyle/>
            <a:p>
              <a:endParaRPr lang="en-US" dirty="0"/>
            </a:p>
          </p:txBody>
        </p:sp>
        <p:sp>
          <p:nvSpPr>
            <p:cNvPr id="345" name="Freeform: Shape 344">
              <a:extLst>
                <a:ext uri="{FF2B5EF4-FFF2-40B4-BE49-F238E27FC236}">
                  <a16:creationId xmlns:a16="http://schemas.microsoft.com/office/drawing/2014/main" id="{68808E0E-5A1D-4678-8784-DBEBFBCCE2CF}"/>
                </a:ext>
              </a:extLst>
            </p:cNvPr>
            <p:cNvSpPr/>
            <p:nvPr/>
          </p:nvSpPr>
          <p:spPr>
            <a:xfrm>
              <a:off x="7854004" y="84012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6" name="Freeform: Shape 345">
              <a:extLst>
                <a:ext uri="{FF2B5EF4-FFF2-40B4-BE49-F238E27FC236}">
                  <a16:creationId xmlns:a16="http://schemas.microsoft.com/office/drawing/2014/main" id="{E75102D8-4A58-4E3C-875A-33470C15E0F9}"/>
                </a:ext>
              </a:extLst>
            </p:cNvPr>
            <p:cNvSpPr/>
            <p:nvPr/>
          </p:nvSpPr>
          <p:spPr>
            <a:xfrm>
              <a:off x="7854512" y="841272"/>
              <a:ext cx="47" cy="761"/>
            </a:xfrm>
            <a:custGeom>
              <a:avLst/>
              <a:gdLst>
                <a:gd name="connsiteX0" fmla="*/ 0 w 47"/>
                <a:gd name="connsiteY0" fmla="*/ 762 h 761"/>
                <a:gd name="connsiteX1" fmla="*/ 0 w 47"/>
                <a:gd name="connsiteY1" fmla="*/ 0 h 761"/>
                <a:gd name="connsiteX2" fmla="*/ 0 w 47"/>
                <a:gd name="connsiteY2" fmla="*/ 0 h 761"/>
              </a:gdLst>
              <a:ahLst/>
              <a:cxnLst>
                <a:cxn ang="0">
                  <a:pos x="connsiteX0" y="connsiteY0"/>
                </a:cxn>
                <a:cxn ang="0">
                  <a:pos x="connsiteX1" y="connsiteY1"/>
                </a:cxn>
                <a:cxn ang="0">
                  <a:pos x="connsiteX2" y="connsiteY2"/>
                </a:cxn>
              </a:cxnLst>
              <a:rect l="l" t="t" r="r" b="b"/>
              <a:pathLst>
                <a:path w="47" h="761">
                  <a:moveTo>
                    <a:pt x="0" y="762"/>
                  </a:moveTo>
                  <a:cubicBezTo>
                    <a:pt x="64" y="508"/>
                    <a:pt x="64"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347" name="Freeform: Shape 346">
              <a:extLst>
                <a:ext uri="{FF2B5EF4-FFF2-40B4-BE49-F238E27FC236}">
                  <a16:creationId xmlns:a16="http://schemas.microsoft.com/office/drawing/2014/main" id="{BDDF714E-9C32-4E0B-A768-20473D25B9DF}"/>
                </a:ext>
              </a:extLst>
            </p:cNvPr>
            <p:cNvSpPr/>
            <p:nvPr/>
          </p:nvSpPr>
          <p:spPr>
            <a:xfrm>
              <a:off x="7851592" y="838733"/>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8" name="Freeform: Shape 347">
              <a:extLst>
                <a:ext uri="{FF2B5EF4-FFF2-40B4-BE49-F238E27FC236}">
                  <a16:creationId xmlns:a16="http://schemas.microsoft.com/office/drawing/2014/main" id="{88DA82DC-EE57-47BB-A007-0950FEF02AD2}"/>
                </a:ext>
              </a:extLst>
            </p:cNvPr>
            <p:cNvSpPr/>
            <p:nvPr/>
          </p:nvSpPr>
          <p:spPr>
            <a:xfrm>
              <a:off x="7263347" y="705496"/>
              <a:ext cx="888" cy="47"/>
            </a:xfrm>
            <a:custGeom>
              <a:avLst/>
              <a:gdLst>
                <a:gd name="connsiteX0" fmla="*/ 889 w 888"/>
                <a:gd name="connsiteY0" fmla="*/ 48 h 47"/>
                <a:gd name="connsiteX1" fmla="*/ 889 w 888"/>
                <a:gd name="connsiteY1" fmla="*/ 48 h 47"/>
                <a:gd name="connsiteX2" fmla="*/ 0 w 888"/>
                <a:gd name="connsiteY2" fmla="*/ 48 h 47"/>
                <a:gd name="connsiteX3" fmla="*/ 0 w 888"/>
                <a:gd name="connsiteY3" fmla="*/ 48 h 47"/>
                <a:gd name="connsiteX4" fmla="*/ 889 w 888"/>
                <a:gd name="connsiteY4" fmla="*/ 48 h 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 h="47">
                  <a:moveTo>
                    <a:pt x="889" y="48"/>
                  </a:moveTo>
                  <a:lnTo>
                    <a:pt x="889" y="48"/>
                  </a:lnTo>
                  <a:cubicBezTo>
                    <a:pt x="597" y="-16"/>
                    <a:pt x="292" y="-16"/>
                    <a:pt x="0" y="48"/>
                  </a:cubicBezTo>
                  <a:lnTo>
                    <a:pt x="0" y="48"/>
                  </a:lnTo>
                  <a:cubicBezTo>
                    <a:pt x="292" y="-3"/>
                    <a:pt x="597" y="-3"/>
                    <a:pt x="889" y="48"/>
                  </a:cubicBezTo>
                  <a:close/>
                </a:path>
              </a:pathLst>
            </a:custGeom>
            <a:solidFill>
              <a:srgbClr val="000000"/>
            </a:solidFill>
            <a:ln w="12690" cap="flat">
              <a:noFill/>
              <a:prstDash val="solid"/>
              <a:miter/>
            </a:ln>
          </p:spPr>
          <p:txBody>
            <a:bodyPr rtlCol="0" anchor="ctr"/>
            <a:lstStyle/>
            <a:p>
              <a:endParaRPr lang="en-US" dirty="0"/>
            </a:p>
          </p:txBody>
        </p:sp>
        <p:sp>
          <p:nvSpPr>
            <p:cNvPr id="349" name="Freeform: Shape 348">
              <a:extLst>
                <a:ext uri="{FF2B5EF4-FFF2-40B4-BE49-F238E27FC236}">
                  <a16:creationId xmlns:a16="http://schemas.microsoft.com/office/drawing/2014/main" id="{CF0C5E89-C948-4AF2-9B6E-CD96E04638EB}"/>
                </a:ext>
              </a:extLst>
            </p:cNvPr>
            <p:cNvSpPr/>
            <p:nvPr/>
          </p:nvSpPr>
          <p:spPr>
            <a:xfrm>
              <a:off x="7265125" y="705544"/>
              <a:ext cx="1143" cy="12696"/>
            </a:xfrm>
            <a:custGeom>
              <a:avLst/>
              <a:gdLst>
                <a:gd name="connsiteX0" fmla="*/ 1016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1016"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350" name="Freeform: Shape 349">
              <a:extLst>
                <a:ext uri="{FF2B5EF4-FFF2-40B4-BE49-F238E27FC236}">
                  <a16:creationId xmlns:a16="http://schemas.microsoft.com/office/drawing/2014/main" id="{E351C802-1F3E-48B5-AEE4-A4B7D9BAA949}"/>
                </a:ext>
              </a:extLst>
            </p:cNvPr>
            <p:cNvSpPr/>
            <p:nvPr/>
          </p:nvSpPr>
          <p:spPr>
            <a:xfrm>
              <a:off x="7267538" y="705544"/>
              <a:ext cx="583037" cy="139663"/>
            </a:xfrm>
            <a:custGeom>
              <a:avLst/>
              <a:gdLst>
                <a:gd name="connsiteX0" fmla="*/ 3301 w 583037"/>
                <a:gd name="connsiteY0" fmla="*/ 7364 h 139663"/>
                <a:gd name="connsiteX1" fmla="*/ 1143 w 583037"/>
                <a:gd name="connsiteY1" fmla="*/ 9649 h 139663"/>
                <a:gd name="connsiteX2" fmla="*/ 136618 w 583037"/>
                <a:gd name="connsiteY2" fmla="*/ 40503 h 139663"/>
                <a:gd name="connsiteX3" fmla="*/ 570468 w 583037"/>
                <a:gd name="connsiteY3" fmla="*/ 139664 h 139663"/>
                <a:gd name="connsiteX4" fmla="*/ 578086 w 583037"/>
                <a:gd name="connsiteY4" fmla="*/ 133442 h 139663"/>
                <a:gd name="connsiteX5" fmla="*/ 578849 w 583037"/>
                <a:gd name="connsiteY5" fmla="*/ 133442 h 139663"/>
                <a:gd name="connsiteX6" fmla="*/ 579737 w 583037"/>
                <a:gd name="connsiteY6" fmla="*/ 133442 h 139663"/>
                <a:gd name="connsiteX7" fmla="*/ 580880 w 583037"/>
                <a:gd name="connsiteY7" fmla="*/ 133442 h 139663"/>
                <a:gd name="connsiteX8" fmla="*/ 581769 w 583037"/>
                <a:gd name="connsiteY8" fmla="*/ 133442 h 139663"/>
                <a:gd name="connsiteX9" fmla="*/ 583038 w 583037"/>
                <a:gd name="connsiteY9" fmla="*/ 133442 h 139663"/>
                <a:gd name="connsiteX10" fmla="*/ 583038 w 583037"/>
                <a:gd name="connsiteY10" fmla="*/ 133442 h 139663"/>
                <a:gd name="connsiteX11" fmla="*/ 583038 w 583037"/>
                <a:gd name="connsiteY11" fmla="*/ 133442 h 139663"/>
                <a:gd name="connsiteX12" fmla="*/ 762 w 583037"/>
                <a:gd name="connsiteY12" fmla="*/ 0 h 139663"/>
                <a:gd name="connsiteX13" fmla="*/ 0 w 583037"/>
                <a:gd name="connsiteY13" fmla="*/ 0 h 139663"/>
                <a:gd name="connsiteX14" fmla="*/ 3047 w 583037"/>
                <a:gd name="connsiteY14" fmla="*/ 1143 h 139663"/>
                <a:gd name="connsiteX15" fmla="*/ 3301 w 583037"/>
                <a:gd name="connsiteY15" fmla="*/ 7364 h 13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037" h="139663">
                  <a:moveTo>
                    <a:pt x="3301" y="7364"/>
                  </a:moveTo>
                  <a:lnTo>
                    <a:pt x="1143" y="9649"/>
                  </a:lnTo>
                  <a:lnTo>
                    <a:pt x="136618" y="40503"/>
                  </a:lnTo>
                  <a:lnTo>
                    <a:pt x="570468" y="139664"/>
                  </a:lnTo>
                  <a:lnTo>
                    <a:pt x="578086" y="133442"/>
                  </a:lnTo>
                  <a:lnTo>
                    <a:pt x="578849" y="133442"/>
                  </a:lnTo>
                  <a:lnTo>
                    <a:pt x="579737" y="133442"/>
                  </a:lnTo>
                  <a:lnTo>
                    <a:pt x="580880" y="133442"/>
                  </a:lnTo>
                  <a:lnTo>
                    <a:pt x="581769" y="133442"/>
                  </a:lnTo>
                  <a:lnTo>
                    <a:pt x="583038" y="133442"/>
                  </a:lnTo>
                  <a:lnTo>
                    <a:pt x="583038" y="133442"/>
                  </a:lnTo>
                  <a:lnTo>
                    <a:pt x="583038" y="133442"/>
                  </a:lnTo>
                  <a:lnTo>
                    <a:pt x="762" y="0"/>
                  </a:lnTo>
                  <a:lnTo>
                    <a:pt x="0" y="0"/>
                  </a:lnTo>
                  <a:cubicBezTo>
                    <a:pt x="1104" y="51"/>
                    <a:pt x="2171" y="457"/>
                    <a:pt x="3047" y="1143"/>
                  </a:cubicBezTo>
                  <a:cubicBezTo>
                    <a:pt x="4812" y="2806"/>
                    <a:pt x="4926" y="5574"/>
                    <a:pt x="3301" y="7364"/>
                  </a:cubicBezTo>
                  <a:close/>
                </a:path>
              </a:pathLst>
            </a:custGeom>
            <a:solidFill>
              <a:srgbClr val="000000"/>
            </a:solidFill>
            <a:ln w="12690" cap="flat">
              <a:noFill/>
              <a:prstDash val="solid"/>
              <a:miter/>
            </a:ln>
          </p:spPr>
          <p:txBody>
            <a:bodyPr rtlCol="0" anchor="ctr"/>
            <a:lstStyle/>
            <a:p>
              <a:endParaRPr lang="en-US" dirty="0"/>
            </a:p>
          </p:txBody>
        </p:sp>
        <p:sp>
          <p:nvSpPr>
            <p:cNvPr id="351" name="Freeform: Shape 350">
              <a:extLst>
                <a:ext uri="{FF2B5EF4-FFF2-40B4-BE49-F238E27FC236}">
                  <a16:creationId xmlns:a16="http://schemas.microsoft.com/office/drawing/2014/main" id="{B6BCE900-1B91-4B47-BF75-1CD0C5D6A8F7}"/>
                </a:ext>
              </a:extLst>
            </p:cNvPr>
            <p:cNvSpPr/>
            <p:nvPr/>
          </p:nvSpPr>
          <p:spPr>
            <a:xfrm>
              <a:off x="7849179" y="83746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2" name="Freeform: Shape 351">
              <a:extLst>
                <a:ext uri="{FF2B5EF4-FFF2-40B4-BE49-F238E27FC236}">
                  <a16:creationId xmlns:a16="http://schemas.microsoft.com/office/drawing/2014/main" id="{35AF1395-875A-4FB8-A576-A4D92BE66EB3}"/>
                </a:ext>
              </a:extLst>
            </p:cNvPr>
            <p:cNvSpPr/>
            <p:nvPr/>
          </p:nvSpPr>
          <p:spPr>
            <a:xfrm>
              <a:off x="7850576" y="837971"/>
              <a:ext cx="888" cy="12696"/>
            </a:xfrm>
            <a:custGeom>
              <a:avLst/>
              <a:gdLst>
                <a:gd name="connsiteX0" fmla="*/ 889 w 888"/>
                <a:gd name="connsiteY0" fmla="*/ 0 h 12696"/>
                <a:gd name="connsiteX1" fmla="*/ 0 w 888"/>
                <a:gd name="connsiteY1" fmla="*/ 0 h 12696"/>
              </a:gdLst>
              <a:ahLst/>
              <a:cxnLst>
                <a:cxn ang="0">
                  <a:pos x="connsiteX0" y="connsiteY0"/>
                </a:cxn>
                <a:cxn ang="0">
                  <a:pos x="connsiteX1" y="connsiteY1"/>
                </a:cxn>
              </a:cxnLst>
              <a:rect l="l" t="t" r="r" b="b"/>
              <a:pathLst>
                <a:path w="888" h="12696">
                  <a:moveTo>
                    <a:pt x="889"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3" name="Freeform: Shape 352">
              <a:extLst>
                <a:ext uri="{FF2B5EF4-FFF2-40B4-BE49-F238E27FC236}">
                  <a16:creationId xmlns:a16="http://schemas.microsoft.com/office/drawing/2014/main" id="{1C2246CC-50E1-4B07-B593-8A0B7E3A32BA}"/>
                </a:ext>
              </a:extLst>
            </p:cNvPr>
            <p:cNvSpPr/>
            <p:nvPr/>
          </p:nvSpPr>
          <p:spPr>
            <a:xfrm>
              <a:off x="7843338" y="841653"/>
              <a:ext cx="10030" cy="212417"/>
            </a:xfrm>
            <a:custGeom>
              <a:avLst/>
              <a:gdLst>
                <a:gd name="connsiteX0" fmla="*/ 9015 w 10030"/>
                <a:gd name="connsiteY0" fmla="*/ 4444 h 212417"/>
                <a:gd name="connsiteX1" fmla="*/ 0 w 10030"/>
                <a:gd name="connsiteY1" fmla="*/ 11681 h 212417"/>
                <a:gd name="connsiteX2" fmla="*/ 0 w 10030"/>
                <a:gd name="connsiteY2" fmla="*/ 207464 h 212417"/>
                <a:gd name="connsiteX3" fmla="*/ 5333 w 10030"/>
                <a:gd name="connsiteY3" fmla="*/ 212416 h 212417"/>
                <a:gd name="connsiteX4" fmla="*/ 9142 w 10030"/>
                <a:gd name="connsiteY4" fmla="*/ 211019 h 212417"/>
                <a:gd name="connsiteX5" fmla="*/ 9777 w 10030"/>
                <a:gd name="connsiteY5" fmla="*/ 210131 h 212417"/>
                <a:gd name="connsiteX6" fmla="*/ 9777 w 10030"/>
                <a:gd name="connsiteY6" fmla="*/ 209496 h 212417"/>
                <a:gd name="connsiteX7" fmla="*/ 9777 w 10030"/>
                <a:gd name="connsiteY7" fmla="*/ 208734 h 212417"/>
                <a:gd name="connsiteX8" fmla="*/ 9777 w 10030"/>
                <a:gd name="connsiteY8" fmla="*/ 207591 h 212417"/>
                <a:gd name="connsiteX9" fmla="*/ 9777 w 10030"/>
                <a:gd name="connsiteY9" fmla="*/ 207591 h 212417"/>
                <a:gd name="connsiteX10" fmla="*/ 9777 w 10030"/>
                <a:gd name="connsiteY10" fmla="*/ 0 h 212417"/>
                <a:gd name="connsiteX11" fmla="*/ 9015 w 10030"/>
                <a:gd name="connsiteY11" fmla="*/ 4444 h 2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30" h="212417">
                  <a:moveTo>
                    <a:pt x="9015" y="4444"/>
                  </a:moveTo>
                  <a:lnTo>
                    <a:pt x="0" y="11681"/>
                  </a:lnTo>
                  <a:lnTo>
                    <a:pt x="0" y="207464"/>
                  </a:lnTo>
                  <a:cubicBezTo>
                    <a:pt x="140" y="210296"/>
                    <a:pt x="2502" y="212492"/>
                    <a:pt x="5333" y="212416"/>
                  </a:cubicBezTo>
                  <a:cubicBezTo>
                    <a:pt x="6717" y="212378"/>
                    <a:pt x="8063" y="211883"/>
                    <a:pt x="9142" y="211019"/>
                  </a:cubicBezTo>
                  <a:lnTo>
                    <a:pt x="9777" y="210131"/>
                  </a:lnTo>
                  <a:lnTo>
                    <a:pt x="9777" y="209496"/>
                  </a:lnTo>
                  <a:lnTo>
                    <a:pt x="9777" y="208734"/>
                  </a:lnTo>
                  <a:cubicBezTo>
                    <a:pt x="9840" y="208353"/>
                    <a:pt x="9840" y="207972"/>
                    <a:pt x="9777" y="207591"/>
                  </a:cubicBezTo>
                  <a:lnTo>
                    <a:pt x="9777" y="207591"/>
                  </a:lnTo>
                  <a:lnTo>
                    <a:pt x="9777" y="0"/>
                  </a:lnTo>
                  <a:cubicBezTo>
                    <a:pt x="10298" y="1511"/>
                    <a:pt x="10005" y="3187"/>
                    <a:pt x="9015" y="4444"/>
                  </a:cubicBezTo>
                  <a:close/>
                </a:path>
              </a:pathLst>
            </a:custGeom>
            <a:solidFill>
              <a:srgbClr val="000000"/>
            </a:solidFill>
            <a:ln w="12690" cap="flat">
              <a:noFill/>
              <a:prstDash val="solid"/>
              <a:miter/>
            </a:ln>
          </p:spPr>
          <p:txBody>
            <a:bodyPr rtlCol="0" anchor="ctr"/>
            <a:lstStyle/>
            <a:p>
              <a:endParaRPr lang="en-US" dirty="0"/>
            </a:p>
          </p:txBody>
        </p:sp>
        <p:sp>
          <p:nvSpPr>
            <p:cNvPr id="354" name="Freeform: Shape 353">
              <a:extLst>
                <a:ext uri="{FF2B5EF4-FFF2-40B4-BE49-F238E27FC236}">
                  <a16:creationId xmlns:a16="http://schemas.microsoft.com/office/drawing/2014/main" id="{F168DB40-9E71-4ED3-AB8A-E56A7447C325}"/>
                </a:ext>
              </a:extLst>
            </p:cNvPr>
            <p:cNvSpPr/>
            <p:nvPr/>
          </p:nvSpPr>
          <p:spPr>
            <a:xfrm>
              <a:off x="7854258" y="8406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5" name="Freeform: Shape 354">
              <a:extLst>
                <a:ext uri="{FF2B5EF4-FFF2-40B4-BE49-F238E27FC236}">
                  <a16:creationId xmlns:a16="http://schemas.microsoft.com/office/drawing/2014/main" id="{F3F3F5B8-1D4C-40A8-8BA2-809FCFBF7707}"/>
                </a:ext>
              </a:extLst>
            </p:cNvPr>
            <p:cNvSpPr/>
            <p:nvPr/>
          </p:nvSpPr>
          <p:spPr>
            <a:xfrm>
              <a:off x="7853115" y="8389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56" name="Freeform: Shape 355">
              <a:extLst>
                <a:ext uri="{FF2B5EF4-FFF2-40B4-BE49-F238E27FC236}">
                  <a16:creationId xmlns:a16="http://schemas.microsoft.com/office/drawing/2014/main" id="{4F2F9C82-2E8F-4DB5-9A5E-5885DC7B7F5A}"/>
                </a:ext>
              </a:extLst>
            </p:cNvPr>
            <p:cNvSpPr/>
            <p:nvPr/>
          </p:nvSpPr>
          <p:spPr>
            <a:xfrm>
              <a:off x="7806645" y="837463"/>
              <a:ext cx="48317" cy="38597"/>
            </a:xfrm>
            <a:custGeom>
              <a:avLst/>
              <a:gdLst>
                <a:gd name="connsiteX0" fmla="*/ 42661 w 48317"/>
                <a:gd name="connsiteY0" fmla="*/ 0 h 38597"/>
                <a:gd name="connsiteX1" fmla="*/ 41772 w 48317"/>
                <a:gd name="connsiteY1" fmla="*/ 0 h 38597"/>
                <a:gd name="connsiteX2" fmla="*/ 40629 w 48317"/>
                <a:gd name="connsiteY2" fmla="*/ 0 h 38597"/>
                <a:gd name="connsiteX3" fmla="*/ 39741 w 48317"/>
                <a:gd name="connsiteY3" fmla="*/ 0 h 38597"/>
                <a:gd name="connsiteX4" fmla="*/ 38979 w 48317"/>
                <a:gd name="connsiteY4" fmla="*/ 0 h 38597"/>
                <a:gd name="connsiteX5" fmla="*/ 31361 w 48317"/>
                <a:gd name="connsiteY5" fmla="*/ 6221 h 38597"/>
                <a:gd name="connsiteX6" fmla="*/ 2285 w 48317"/>
                <a:gd name="connsiteY6" fmla="*/ 29710 h 38597"/>
                <a:gd name="connsiteX7" fmla="*/ 0 w 48317"/>
                <a:gd name="connsiteY7" fmla="*/ 31615 h 38597"/>
                <a:gd name="connsiteX8" fmla="*/ 0 w 48317"/>
                <a:gd name="connsiteY8" fmla="*/ 31615 h 38597"/>
                <a:gd name="connsiteX9" fmla="*/ 7618 w 48317"/>
                <a:gd name="connsiteY9" fmla="*/ 31615 h 38597"/>
                <a:gd name="connsiteX10" fmla="*/ 7960 w 48317"/>
                <a:gd name="connsiteY10" fmla="*/ 38255 h 38597"/>
                <a:gd name="connsiteX11" fmla="*/ 7618 w 48317"/>
                <a:gd name="connsiteY11" fmla="*/ 38598 h 38597"/>
                <a:gd name="connsiteX12" fmla="*/ 7618 w 48317"/>
                <a:gd name="connsiteY12" fmla="*/ 38598 h 38597"/>
                <a:gd name="connsiteX13" fmla="*/ 9396 w 48317"/>
                <a:gd name="connsiteY13" fmla="*/ 37074 h 38597"/>
                <a:gd name="connsiteX14" fmla="*/ 37582 w 48317"/>
                <a:gd name="connsiteY14" fmla="*/ 14220 h 38597"/>
                <a:gd name="connsiteX15" fmla="*/ 46597 w 48317"/>
                <a:gd name="connsiteY15" fmla="*/ 6983 h 38597"/>
                <a:gd name="connsiteX16" fmla="*/ 48248 w 48317"/>
                <a:gd name="connsiteY16" fmla="*/ 2539 h 38597"/>
                <a:gd name="connsiteX17" fmla="*/ 48248 w 48317"/>
                <a:gd name="connsiteY17" fmla="*/ 2539 h 38597"/>
                <a:gd name="connsiteX18" fmla="*/ 48248 w 48317"/>
                <a:gd name="connsiteY18" fmla="*/ 1904 h 38597"/>
                <a:gd name="connsiteX19" fmla="*/ 48248 w 48317"/>
                <a:gd name="connsiteY19" fmla="*/ 1016 h 38597"/>
                <a:gd name="connsiteX20" fmla="*/ 48248 w 48317"/>
                <a:gd name="connsiteY20" fmla="*/ 1016 h 38597"/>
                <a:gd name="connsiteX21" fmla="*/ 48248 w 48317"/>
                <a:gd name="connsiteY21" fmla="*/ 1016 h 38597"/>
                <a:gd name="connsiteX22" fmla="*/ 48248 w 48317"/>
                <a:gd name="connsiteY22" fmla="*/ 1016 h 38597"/>
                <a:gd name="connsiteX23" fmla="*/ 47232 w 48317"/>
                <a:gd name="connsiteY23" fmla="*/ 1016 h 38597"/>
                <a:gd name="connsiteX24" fmla="*/ 47232 w 48317"/>
                <a:gd name="connsiteY24" fmla="*/ 1016 h 38597"/>
                <a:gd name="connsiteX25" fmla="*/ 47232 w 48317"/>
                <a:gd name="connsiteY25" fmla="*/ 1016 h 38597"/>
                <a:gd name="connsiteX26" fmla="*/ 46343 w 48317"/>
                <a:gd name="connsiteY26" fmla="*/ 1016 h 3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17" h="38597">
                  <a:moveTo>
                    <a:pt x="42661" y="0"/>
                  </a:moveTo>
                  <a:lnTo>
                    <a:pt x="41772" y="0"/>
                  </a:lnTo>
                  <a:lnTo>
                    <a:pt x="40629" y="0"/>
                  </a:lnTo>
                  <a:lnTo>
                    <a:pt x="39741" y="0"/>
                  </a:lnTo>
                  <a:lnTo>
                    <a:pt x="38979" y="0"/>
                  </a:lnTo>
                  <a:lnTo>
                    <a:pt x="31361" y="6221"/>
                  </a:lnTo>
                  <a:lnTo>
                    <a:pt x="2285" y="29710"/>
                  </a:lnTo>
                  <a:lnTo>
                    <a:pt x="0" y="31615"/>
                  </a:lnTo>
                  <a:lnTo>
                    <a:pt x="0" y="31615"/>
                  </a:lnTo>
                  <a:cubicBezTo>
                    <a:pt x="2196" y="29736"/>
                    <a:pt x="5434" y="29736"/>
                    <a:pt x="7618" y="31615"/>
                  </a:cubicBezTo>
                  <a:cubicBezTo>
                    <a:pt x="9547" y="33354"/>
                    <a:pt x="9700" y="36325"/>
                    <a:pt x="7960" y="38255"/>
                  </a:cubicBezTo>
                  <a:cubicBezTo>
                    <a:pt x="7859" y="38369"/>
                    <a:pt x="7745" y="38484"/>
                    <a:pt x="7618" y="38598"/>
                  </a:cubicBezTo>
                  <a:lnTo>
                    <a:pt x="7618" y="38598"/>
                  </a:lnTo>
                  <a:lnTo>
                    <a:pt x="9396" y="37074"/>
                  </a:lnTo>
                  <a:lnTo>
                    <a:pt x="37582" y="14220"/>
                  </a:lnTo>
                  <a:lnTo>
                    <a:pt x="46597" y="6983"/>
                  </a:lnTo>
                  <a:cubicBezTo>
                    <a:pt x="47904" y="5904"/>
                    <a:pt x="48540" y="4215"/>
                    <a:pt x="48248" y="2539"/>
                  </a:cubicBezTo>
                  <a:lnTo>
                    <a:pt x="48248" y="2539"/>
                  </a:lnTo>
                  <a:cubicBezTo>
                    <a:pt x="48248" y="2539"/>
                    <a:pt x="48248" y="2539"/>
                    <a:pt x="48248" y="1904"/>
                  </a:cubicBezTo>
                  <a:cubicBezTo>
                    <a:pt x="48311" y="1612"/>
                    <a:pt x="48311" y="1308"/>
                    <a:pt x="48248" y="1016"/>
                  </a:cubicBezTo>
                  <a:lnTo>
                    <a:pt x="48248" y="1016"/>
                  </a:lnTo>
                  <a:lnTo>
                    <a:pt x="48248" y="1016"/>
                  </a:lnTo>
                  <a:lnTo>
                    <a:pt x="48248" y="1016"/>
                  </a:lnTo>
                  <a:lnTo>
                    <a:pt x="47232" y="1016"/>
                  </a:lnTo>
                  <a:lnTo>
                    <a:pt x="47232" y="1016"/>
                  </a:lnTo>
                  <a:lnTo>
                    <a:pt x="47232" y="1016"/>
                  </a:lnTo>
                  <a:lnTo>
                    <a:pt x="46343" y="1016"/>
                  </a:lnTo>
                  <a:close/>
                </a:path>
              </a:pathLst>
            </a:custGeom>
            <a:solidFill>
              <a:srgbClr val="000000"/>
            </a:solidFill>
            <a:ln w="12690" cap="flat">
              <a:noFill/>
              <a:prstDash val="solid"/>
              <a:miter/>
            </a:ln>
          </p:spPr>
          <p:txBody>
            <a:bodyPr rtlCol="0" anchor="ctr"/>
            <a:lstStyle/>
            <a:p>
              <a:endParaRPr lang="en-US" dirty="0"/>
            </a:p>
          </p:txBody>
        </p:sp>
        <p:sp>
          <p:nvSpPr>
            <p:cNvPr id="392" name="Freeform: Shape 391">
              <a:extLst>
                <a:ext uri="{FF2B5EF4-FFF2-40B4-BE49-F238E27FC236}">
                  <a16:creationId xmlns:a16="http://schemas.microsoft.com/office/drawing/2014/main" id="{84729119-42BF-4F3A-BE62-2DFF1B1ADA3C}"/>
                </a:ext>
              </a:extLst>
            </p:cNvPr>
            <p:cNvSpPr/>
            <p:nvPr/>
          </p:nvSpPr>
          <p:spPr>
            <a:xfrm>
              <a:off x="9147430" y="1283498"/>
              <a:ext cx="1254319" cy="376203"/>
            </a:xfrm>
            <a:custGeom>
              <a:avLst/>
              <a:gdLst>
                <a:gd name="connsiteX0" fmla="*/ 1254319 w 1254319"/>
                <a:gd name="connsiteY0" fmla="*/ 368585 h 376203"/>
                <a:gd name="connsiteX1" fmla="*/ 94083 w 1254319"/>
                <a:gd name="connsiteY1" fmla="*/ 18791 h 376203"/>
                <a:gd name="connsiteX2" fmla="*/ 0 w 1254319"/>
                <a:gd name="connsiteY2" fmla="*/ 0 h 376203"/>
                <a:gd name="connsiteX3" fmla="*/ 0 w 1254319"/>
                <a:gd name="connsiteY3" fmla="*/ 0 h 376203"/>
                <a:gd name="connsiteX4" fmla="*/ 1245812 w 1254319"/>
                <a:gd name="connsiteY4" fmla="*/ 376203 h 376203"/>
                <a:gd name="connsiteX5" fmla="*/ 1252796 w 1254319"/>
                <a:gd name="connsiteY5" fmla="*/ 370617 h 37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319" h="376203">
                  <a:moveTo>
                    <a:pt x="1254319" y="368585"/>
                  </a:moveTo>
                  <a:lnTo>
                    <a:pt x="94083" y="18791"/>
                  </a:lnTo>
                  <a:lnTo>
                    <a:pt x="0" y="0"/>
                  </a:lnTo>
                  <a:lnTo>
                    <a:pt x="0" y="0"/>
                  </a:lnTo>
                  <a:lnTo>
                    <a:pt x="1245812" y="376203"/>
                  </a:lnTo>
                  <a:lnTo>
                    <a:pt x="1252796" y="370617"/>
                  </a:lnTo>
                  <a:close/>
                </a:path>
              </a:pathLst>
            </a:custGeom>
            <a:solidFill>
              <a:srgbClr val="000000"/>
            </a:solidFill>
            <a:ln w="12690" cap="flat">
              <a:noFill/>
              <a:prstDash val="solid"/>
              <a:miter/>
            </a:ln>
          </p:spPr>
          <p:txBody>
            <a:bodyPr rtlCol="0" anchor="ctr"/>
            <a:lstStyle/>
            <a:p>
              <a:endParaRPr lang="en-US" dirty="0"/>
            </a:p>
          </p:txBody>
        </p:sp>
        <p:sp>
          <p:nvSpPr>
            <p:cNvPr id="393" name="Freeform: Shape 392">
              <a:extLst>
                <a:ext uri="{FF2B5EF4-FFF2-40B4-BE49-F238E27FC236}">
                  <a16:creationId xmlns:a16="http://schemas.microsoft.com/office/drawing/2014/main" id="{B4DC022F-579E-4B12-B487-8A72406EFF04}"/>
                </a:ext>
              </a:extLst>
            </p:cNvPr>
            <p:cNvSpPr/>
            <p:nvPr/>
          </p:nvSpPr>
          <p:spPr>
            <a:xfrm>
              <a:off x="10398829" y="1549367"/>
              <a:ext cx="141315" cy="107287"/>
            </a:xfrm>
            <a:custGeom>
              <a:avLst/>
              <a:gdLst>
                <a:gd name="connsiteX0" fmla="*/ 139665 w 141315"/>
                <a:gd name="connsiteY0" fmla="*/ 2032 h 107287"/>
                <a:gd name="connsiteX1" fmla="*/ 129254 w 141315"/>
                <a:gd name="connsiteY1" fmla="*/ 0 h 107287"/>
                <a:gd name="connsiteX2" fmla="*/ 2285 w 141315"/>
                <a:gd name="connsiteY2" fmla="*/ 102716 h 107287"/>
                <a:gd name="connsiteX3" fmla="*/ 0 w 141315"/>
                <a:gd name="connsiteY3" fmla="*/ 104621 h 107287"/>
                <a:gd name="connsiteX4" fmla="*/ 0 w 141315"/>
                <a:gd name="connsiteY4" fmla="*/ 104621 h 107287"/>
                <a:gd name="connsiteX5" fmla="*/ 1016 w 141315"/>
                <a:gd name="connsiteY5" fmla="*/ 104621 h 107287"/>
                <a:gd name="connsiteX6" fmla="*/ 1905 w 141315"/>
                <a:gd name="connsiteY6" fmla="*/ 104621 h 107287"/>
                <a:gd name="connsiteX7" fmla="*/ 5587 w 141315"/>
                <a:gd name="connsiteY7" fmla="*/ 104621 h 107287"/>
                <a:gd name="connsiteX8" fmla="*/ 14347 w 141315"/>
                <a:gd name="connsiteY8" fmla="*/ 107287 h 107287"/>
                <a:gd name="connsiteX9" fmla="*/ 141316 w 141315"/>
                <a:gd name="connsiteY9" fmla="*/ 3555 h 107287"/>
                <a:gd name="connsiteX10" fmla="*/ 138776 w 141315"/>
                <a:gd name="connsiteY10" fmla="*/ 3555 h 10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15" h="107287">
                  <a:moveTo>
                    <a:pt x="139665" y="2032"/>
                  </a:moveTo>
                  <a:lnTo>
                    <a:pt x="129254" y="0"/>
                  </a:lnTo>
                  <a:lnTo>
                    <a:pt x="2285" y="102716"/>
                  </a:lnTo>
                  <a:lnTo>
                    <a:pt x="0" y="104621"/>
                  </a:lnTo>
                  <a:lnTo>
                    <a:pt x="0" y="104621"/>
                  </a:lnTo>
                  <a:lnTo>
                    <a:pt x="1016" y="104621"/>
                  </a:lnTo>
                  <a:lnTo>
                    <a:pt x="1905" y="104621"/>
                  </a:lnTo>
                  <a:lnTo>
                    <a:pt x="5587" y="104621"/>
                  </a:lnTo>
                  <a:lnTo>
                    <a:pt x="14347" y="107287"/>
                  </a:lnTo>
                  <a:lnTo>
                    <a:pt x="141316" y="3555"/>
                  </a:lnTo>
                  <a:lnTo>
                    <a:pt x="138776" y="3555"/>
                  </a:lnTo>
                  <a:close/>
                </a:path>
              </a:pathLst>
            </a:custGeom>
            <a:solidFill>
              <a:srgbClr val="000000"/>
            </a:solidFill>
            <a:ln w="12690" cap="flat">
              <a:noFill/>
              <a:prstDash val="solid"/>
              <a:miter/>
            </a:ln>
          </p:spPr>
          <p:txBody>
            <a:bodyPr rtlCol="0" anchor="ctr"/>
            <a:lstStyle/>
            <a:p>
              <a:endParaRPr lang="en-US" dirty="0"/>
            </a:p>
          </p:txBody>
        </p:sp>
        <p:sp>
          <p:nvSpPr>
            <p:cNvPr id="433" name="Freeform: Shape 432">
              <a:extLst>
                <a:ext uri="{FF2B5EF4-FFF2-40B4-BE49-F238E27FC236}">
                  <a16:creationId xmlns:a16="http://schemas.microsoft.com/office/drawing/2014/main" id="{17DF473D-3984-4FF9-9D10-AF6D336F38E1}"/>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 name="connsiteX4" fmla="*/ 0 w 12696"/>
                <a:gd name="connsiteY4" fmla="*/ 0 h 1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96" h="12696">
                  <a:moveTo>
                    <a:pt x="0" y="0"/>
                  </a:moveTo>
                  <a:lnTo>
                    <a:pt x="0" y="0"/>
                  </a:ln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4" name="Freeform: Shape 433">
              <a:extLst>
                <a:ext uri="{FF2B5EF4-FFF2-40B4-BE49-F238E27FC236}">
                  <a16:creationId xmlns:a16="http://schemas.microsoft.com/office/drawing/2014/main" id="{2BDD9C9C-12DE-48F1-AA54-D352BA07816F}"/>
                </a:ext>
              </a:extLst>
            </p:cNvPr>
            <p:cNvSpPr/>
            <p:nvPr/>
          </p:nvSpPr>
          <p:spPr>
            <a:xfrm>
              <a:off x="6538232" y="1559397"/>
              <a:ext cx="55866" cy="95352"/>
            </a:xfrm>
            <a:custGeom>
              <a:avLst/>
              <a:gdLst>
                <a:gd name="connsiteX0" fmla="*/ 51295 w 55866"/>
                <a:gd name="connsiteY0" fmla="*/ 6221 h 95352"/>
                <a:gd name="connsiteX1" fmla="*/ 45835 w 55866"/>
                <a:gd name="connsiteY1" fmla="*/ 1283 h 95352"/>
                <a:gd name="connsiteX2" fmla="*/ 45835 w 55866"/>
                <a:gd name="connsiteY2" fmla="*/ 1270 h 95352"/>
                <a:gd name="connsiteX3" fmla="*/ 45835 w 55866"/>
                <a:gd name="connsiteY3" fmla="*/ 0 h 95352"/>
                <a:gd name="connsiteX4" fmla="*/ 762 w 55866"/>
                <a:gd name="connsiteY4" fmla="*/ 74149 h 95352"/>
                <a:gd name="connsiteX5" fmla="*/ 762 w 55866"/>
                <a:gd name="connsiteY5" fmla="*/ 93194 h 95352"/>
                <a:gd name="connsiteX6" fmla="*/ 762 w 55866"/>
                <a:gd name="connsiteY6" fmla="*/ 93194 h 95352"/>
                <a:gd name="connsiteX7" fmla="*/ 762 w 55866"/>
                <a:gd name="connsiteY7" fmla="*/ 93829 h 95352"/>
                <a:gd name="connsiteX8" fmla="*/ 0 w 55866"/>
                <a:gd name="connsiteY8" fmla="*/ 95352 h 95352"/>
                <a:gd name="connsiteX9" fmla="*/ 0 w 55866"/>
                <a:gd name="connsiteY9" fmla="*/ 95352 h 95352"/>
                <a:gd name="connsiteX10" fmla="*/ 55866 w 55866"/>
                <a:gd name="connsiteY10" fmla="*/ 3428 h 95352"/>
                <a:gd name="connsiteX11" fmla="*/ 55866 w 55866"/>
                <a:gd name="connsiteY11" fmla="*/ 3428 h 95352"/>
                <a:gd name="connsiteX12" fmla="*/ 51295 w 55866"/>
                <a:gd name="connsiteY12" fmla="*/ 6221 h 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866" h="95352">
                  <a:moveTo>
                    <a:pt x="51295" y="6221"/>
                  </a:moveTo>
                  <a:cubicBezTo>
                    <a:pt x="48426" y="6361"/>
                    <a:pt x="45975" y="4152"/>
                    <a:pt x="45835" y="1283"/>
                  </a:cubicBezTo>
                  <a:cubicBezTo>
                    <a:pt x="45835" y="1283"/>
                    <a:pt x="45835" y="1270"/>
                    <a:pt x="45835" y="1270"/>
                  </a:cubicBezTo>
                  <a:lnTo>
                    <a:pt x="45835" y="0"/>
                  </a:lnTo>
                  <a:lnTo>
                    <a:pt x="762" y="74149"/>
                  </a:lnTo>
                  <a:lnTo>
                    <a:pt x="762" y="93194"/>
                  </a:lnTo>
                  <a:cubicBezTo>
                    <a:pt x="762" y="93194"/>
                    <a:pt x="762" y="93194"/>
                    <a:pt x="762" y="93194"/>
                  </a:cubicBezTo>
                  <a:lnTo>
                    <a:pt x="762" y="93829"/>
                  </a:lnTo>
                  <a:cubicBezTo>
                    <a:pt x="660" y="94400"/>
                    <a:pt x="394" y="94933"/>
                    <a:pt x="0" y="95352"/>
                  </a:cubicBezTo>
                  <a:lnTo>
                    <a:pt x="0" y="95352"/>
                  </a:lnTo>
                  <a:lnTo>
                    <a:pt x="55866" y="3428"/>
                  </a:lnTo>
                  <a:cubicBezTo>
                    <a:pt x="55866" y="3428"/>
                    <a:pt x="55866" y="3428"/>
                    <a:pt x="55866" y="3428"/>
                  </a:cubicBezTo>
                  <a:cubicBezTo>
                    <a:pt x="54914" y="5079"/>
                    <a:pt x="53200" y="6133"/>
                    <a:pt x="51295" y="6221"/>
                  </a:cubicBezTo>
                  <a:close/>
                </a:path>
              </a:pathLst>
            </a:custGeom>
            <a:solidFill>
              <a:srgbClr val="000000"/>
            </a:solidFill>
            <a:ln w="12690" cap="flat">
              <a:noFill/>
              <a:prstDash val="solid"/>
              <a:miter/>
            </a:ln>
          </p:spPr>
          <p:txBody>
            <a:bodyPr rtlCol="0" anchor="ctr"/>
            <a:lstStyle/>
            <a:p>
              <a:endParaRPr lang="en-US" dirty="0"/>
            </a:p>
          </p:txBody>
        </p:sp>
        <p:sp>
          <p:nvSpPr>
            <p:cNvPr id="435" name="Freeform: Shape 434">
              <a:extLst>
                <a:ext uri="{FF2B5EF4-FFF2-40B4-BE49-F238E27FC236}">
                  <a16:creationId xmlns:a16="http://schemas.microsoft.com/office/drawing/2014/main" id="{75B1A7F1-ACDA-4ADF-9518-AEEF6C64CF2E}"/>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6" name="Freeform: Shape 435">
              <a:extLst>
                <a:ext uri="{FF2B5EF4-FFF2-40B4-BE49-F238E27FC236}">
                  <a16:creationId xmlns:a16="http://schemas.microsoft.com/office/drawing/2014/main" id="{211A2F32-4BAA-4F37-B227-0C426F1461E8}"/>
                </a:ext>
              </a:extLst>
            </p:cNvPr>
            <p:cNvSpPr/>
            <p:nvPr/>
          </p:nvSpPr>
          <p:spPr>
            <a:xfrm>
              <a:off x="5723731" y="1513308"/>
              <a:ext cx="809803" cy="144494"/>
            </a:xfrm>
            <a:custGeom>
              <a:avLst/>
              <a:gdLst>
                <a:gd name="connsiteX0" fmla="*/ 804471 w 809803"/>
                <a:gd name="connsiteY0" fmla="*/ 139283 h 144494"/>
                <a:gd name="connsiteX1" fmla="*/ 804471 w 809803"/>
                <a:gd name="connsiteY1" fmla="*/ 133442 h 144494"/>
                <a:gd name="connsiteX2" fmla="*/ 6856 w 809803"/>
                <a:gd name="connsiteY2" fmla="*/ 0 h 144494"/>
                <a:gd name="connsiteX3" fmla="*/ 6856 w 809803"/>
                <a:gd name="connsiteY3" fmla="*/ 4063 h 144494"/>
                <a:gd name="connsiteX4" fmla="*/ 1663 w 809803"/>
                <a:gd name="connsiteY4" fmla="*/ 9015 h 144494"/>
                <a:gd name="connsiteX5" fmla="*/ 1524 w 809803"/>
                <a:gd name="connsiteY5" fmla="*/ 9015 h 144494"/>
                <a:gd name="connsiteX6" fmla="*/ 0 w 809803"/>
                <a:gd name="connsiteY6" fmla="*/ 9015 h 144494"/>
                <a:gd name="connsiteX7" fmla="*/ 0 w 809803"/>
                <a:gd name="connsiteY7" fmla="*/ 9015 h 144494"/>
                <a:gd name="connsiteX8" fmla="*/ 808915 w 809803"/>
                <a:gd name="connsiteY8" fmla="*/ 144489 h 144494"/>
                <a:gd name="connsiteX9" fmla="*/ 809804 w 809803"/>
                <a:gd name="connsiteY9" fmla="*/ 144489 h 144494"/>
                <a:gd name="connsiteX10" fmla="*/ 804471 w 809803"/>
                <a:gd name="connsiteY10" fmla="*/ 139677 h 144494"/>
                <a:gd name="connsiteX11" fmla="*/ 804471 w 809803"/>
                <a:gd name="connsiteY11" fmla="*/ 139283 h 1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03" h="144494">
                  <a:moveTo>
                    <a:pt x="804471" y="139283"/>
                  </a:moveTo>
                  <a:lnTo>
                    <a:pt x="804471" y="133442"/>
                  </a:lnTo>
                  <a:lnTo>
                    <a:pt x="6856" y="0"/>
                  </a:lnTo>
                  <a:lnTo>
                    <a:pt x="6856" y="4063"/>
                  </a:lnTo>
                  <a:cubicBezTo>
                    <a:pt x="6793" y="6869"/>
                    <a:pt x="4456" y="9091"/>
                    <a:pt x="1663" y="9015"/>
                  </a:cubicBezTo>
                  <a:cubicBezTo>
                    <a:pt x="1612" y="9015"/>
                    <a:pt x="1574" y="9015"/>
                    <a:pt x="1524" y="9015"/>
                  </a:cubicBezTo>
                  <a:lnTo>
                    <a:pt x="0" y="9015"/>
                  </a:lnTo>
                  <a:lnTo>
                    <a:pt x="0" y="9015"/>
                  </a:lnTo>
                  <a:lnTo>
                    <a:pt x="808915" y="144489"/>
                  </a:lnTo>
                  <a:lnTo>
                    <a:pt x="809804" y="144489"/>
                  </a:lnTo>
                  <a:cubicBezTo>
                    <a:pt x="806997" y="144628"/>
                    <a:pt x="804611" y="142470"/>
                    <a:pt x="804471" y="139677"/>
                  </a:cubicBezTo>
                  <a:cubicBezTo>
                    <a:pt x="804471" y="139537"/>
                    <a:pt x="804471" y="139410"/>
                    <a:pt x="804471" y="139283"/>
                  </a:cubicBezTo>
                  <a:close/>
                </a:path>
              </a:pathLst>
            </a:custGeom>
            <a:solidFill>
              <a:srgbClr val="000000"/>
            </a:solidFill>
            <a:ln w="12690" cap="flat">
              <a:noFill/>
              <a:prstDash val="solid"/>
              <a:miter/>
            </a:ln>
          </p:spPr>
          <p:txBody>
            <a:bodyPr rtlCol="0" anchor="ctr"/>
            <a:lstStyle/>
            <a:p>
              <a:endParaRPr lang="en-US" dirty="0"/>
            </a:p>
          </p:txBody>
        </p:sp>
        <p:sp>
          <p:nvSpPr>
            <p:cNvPr id="437" name="Freeform: Shape 436">
              <a:extLst>
                <a:ext uri="{FF2B5EF4-FFF2-40B4-BE49-F238E27FC236}">
                  <a16:creationId xmlns:a16="http://schemas.microsoft.com/office/drawing/2014/main" id="{D42139D6-10F7-4F8F-9156-A968422AF2C5}"/>
                </a:ext>
              </a:extLst>
            </p:cNvPr>
            <p:cNvSpPr/>
            <p:nvPr/>
          </p:nvSpPr>
          <p:spPr>
            <a:xfrm>
              <a:off x="6538867" y="1653480"/>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cubicBezTo>
                    <a:pt x="0" y="0"/>
                    <a:pt x="0" y="0"/>
                    <a:pt x="0" y="635"/>
                  </a:cubicBezTo>
                  <a:close/>
                </a:path>
              </a:pathLst>
            </a:custGeom>
            <a:solidFill>
              <a:srgbClr val="000000"/>
            </a:solidFill>
            <a:ln w="12690" cap="flat">
              <a:noFill/>
              <a:prstDash val="solid"/>
              <a:miter/>
            </a:ln>
          </p:spPr>
          <p:txBody>
            <a:bodyPr rtlCol="0" anchor="ctr"/>
            <a:lstStyle/>
            <a:p>
              <a:endParaRPr lang="en-US" dirty="0"/>
            </a:p>
          </p:txBody>
        </p:sp>
        <p:sp>
          <p:nvSpPr>
            <p:cNvPr id="438" name="Freeform: Shape 437">
              <a:extLst>
                <a:ext uri="{FF2B5EF4-FFF2-40B4-BE49-F238E27FC236}">
                  <a16:creationId xmlns:a16="http://schemas.microsoft.com/office/drawing/2014/main" id="{73A866ED-C782-4108-91FC-D73C5CFA59C3}"/>
                </a:ext>
              </a:extLst>
            </p:cNvPr>
            <p:cNvSpPr/>
            <p:nvPr/>
          </p:nvSpPr>
          <p:spPr>
            <a:xfrm>
              <a:off x="5720372" y="1411608"/>
              <a:ext cx="56" cy="888"/>
            </a:xfrm>
            <a:custGeom>
              <a:avLst/>
              <a:gdLst>
                <a:gd name="connsiteX0" fmla="*/ 57 w 56"/>
                <a:gd name="connsiteY0" fmla="*/ 0 h 888"/>
                <a:gd name="connsiteX1" fmla="*/ 57 w 56"/>
                <a:gd name="connsiteY1" fmla="*/ 889 h 888"/>
                <a:gd name="connsiteX2" fmla="*/ 57 w 56"/>
                <a:gd name="connsiteY2" fmla="*/ 889 h 888"/>
              </a:gdLst>
              <a:ahLst/>
              <a:cxnLst>
                <a:cxn ang="0">
                  <a:pos x="connsiteX0" y="connsiteY0"/>
                </a:cxn>
                <a:cxn ang="0">
                  <a:pos x="connsiteX1" y="connsiteY1"/>
                </a:cxn>
                <a:cxn ang="0">
                  <a:pos x="connsiteX2" y="connsiteY2"/>
                </a:cxn>
              </a:cxnLst>
              <a:rect l="l" t="t" r="r" b="b"/>
              <a:pathLst>
                <a:path w="56" h="888">
                  <a:moveTo>
                    <a:pt x="57" y="0"/>
                  </a:moveTo>
                  <a:cubicBezTo>
                    <a:pt x="-19" y="292"/>
                    <a:pt x="-19" y="597"/>
                    <a:pt x="57" y="889"/>
                  </a:cubicBezTo>
                  <a:lnTo>
                    <a:pt x="57" y="889"/>
                  </a:lnTo>
                  <a:close/>
                </a:path>
              </a:pathLst>
            </a:custGeom>
            <a:solidFill>
              <a:srgbClr val="000000"/>
            </a:solidFill>
            <a:ln w="12690" cap="flat">
              <a:noFill/>
              <a:prstDash val="solid"/>
              <a:miter/>
            </a:ln>
          </p:spPr>
          <p:txBody>
            <a:bodyPr rtlCol="0" anchor="ctr"/>
            <a:lstStyle/>
            <a:p>
              <a:endParaRPr lang="en-US" dirty="0"/>
            </a:p>
          </p:txBody>
        </p:sp>
        <p:sp>
          <p:nvSpPr>
            <p:cNvPr id="439" name="Freeform: Shape 438">
              <a:extLst>
                <a:ext uri="{FF2B5EF4-FFF2-40B4-BE49-F238E27FC236}">
                  <a16:creationId xmlns:a16="http://schemas.microsoft.com/office/drawing/2014/main" id="{3CE5462E-9E0C-4F8C-84B0-315D69C0A83E}"/>
                </a:ext>
              </a:extLst>
            </p:cNvPr>
            <p:cNvSpPr/>
            <p:nvPr/>
          </p:nvSpPr>
          <p:spPr>
            <a:xfrm>
              <a:off x="5720645" y="1414274"/>
              <a:ext cx="9941" cy="107336"/>
            </a:xfrm>
            <a:custGeom>
              <a:avLst/>
              <a:gdLst>
                <a:gd name="connsiteX0" fmla="*/ 9942 w 9941"/>
                <a:gd name="connsiteY0" fmla="*/ 103097 h 107336"/>
                <a:gd name="connsiteX1" fmla="*/ 9942 w 9941"/>
                <a:gd name="connsiteY1" fmla="*/ 5459 h 107336"/>
                <a:gd name="connsiteX2" fmla="*/ 3594 w 9941"/>
                <a:gd name="connsiteY2" fmla="*/ 4444 h 107336"/>
                <a:gd name="connsiteX3" fmla="*/ 1816 w 9941"/>
                <a:gd name="connsiteY3" fmla="*/ 3809 h 107336"/>
                <a:gd name="connsiteX4" fmla="*/ 1816 w 9941"/>
                <a:gd name="connsiteY4" fmla="*/ 3809 h 107336"/>
                <a:gd name="connsiteX5" fmla="*/ 800 w 9941"/>
                <a:gd name="connsiteY5" fmla="*/ 2920 h 107336"/>
                <a:gd name="connsiteX6" fmla="*/ 800 w 9941"/>
                <a:gd name="connsiteY6" fmla="*/ 2920 h 107336"/>
                <a:gd name="connsiteX7" fmla="*/ 800 w 9941"/>
                <a:gd name="connsiteY7" fmla="*/ 2920 h 107336"/>
                <a:gd name="connsiteX8" fmla="*/ 38 w 9941"/>
                <a:gd name="connsiteY8" fmla="*/ 1396 h 107336"/>
                <a:gd name="connsiteX9" fmla="*/ 38 w 9941"/>
                <a:gd name="connsiteY9" fmla="*/ 0 h 107336"/>
                <a:gd name="connsiteX10" fmla="*/ 38 w 9941"/>
                <a:gd name="connsiteY10" fmla="*/ 0 h 107336"/>
                <a:gd name="connsiteX11" fmla="*/ 38 w 9941"/>
                <a:gd name="connsiteY11" fmla="*/ 103478 h 107336"/>
                <a:gd name="connsiteX12" fmla="*/ 38 w 9941"/>
                <a:gd name="connsiteY12" fmla="*/ 104113 h 107336"/>
                <a:gd name="connsiteX13" fmla="*/ 38 w 9941"/>
                <a:gd name="connsiteY13" fmla="*/ 105002 h 107336"/>
                <a:gd name="connsiteX14" fmla="*/ 38 w 9941"/>
                <a:gd name="connsiteY14" fmla="*/ 105890 h 107336"/>
                <a:gd name="connsiteX15" fmla="*/ 38 w 9941"/>
                <a:gd name="connsiteY15" fmla="*/ 106652 h 107336"/>
                <a:gd name="connsiteX16" fmla="*/ 800 w 9941"/>
                <a:gd name="connsiteY16" fmla="*/ 107287 h 107336"/>
                <a:gd name="connsiteX17" fmla="*/ 1689 w 9941"/>
                <a:gd name="connsiteY17" fmla="*/ 107287 h 107336"/>
                <a:gd name="connsiteX18" fmla="*/ 2705 w 9941"/>
                <a:gd name="connsiteY18" fmla="*/ 107287 h 107336"/>
                <a:gd name="connsiteX19" fmla="*/ 4228 w 9941"/>
                <a:gd name="connsiteY19" fmla="*/ 107287 h 107336"/>
                <a:gd name="connsiteX20" fmla="*/ 9942 w 9941"/>
                <a:gd name="connsiteY20" fmla="*/ 103097 h 10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41" h="107336">
                  <a:moveTo>
                    <a:pt x="9942" y="103097"/>
                  </a:moveTo>
                  <a:lnTo>
                    <a:pt x="9942" y="5459"/>
                  </a:lnTo>
                  <a:lnTo>
                    <a:pt x="3594" y="4444"/>
                  </a:lnTo>
                  <a:lnTo>
                    <a:pt x="1816" y="3809"/>
                  </a:lnTo>
                  <a:lnTo>
                    <a:pt x="1816" y="3809"/>
                  </a:lnTo>
                  <a:cubicBezTo>
                    <a:pt x="1397" y="3619"/>
                    <a:pt x="1041" y="3301"/>
                    <a:pt x="800" y="2920"/>
                  </a:cubicBezTo>
                  <a:lnTo>
                    <a:pt x="800" y="2920"/>
                  </a:lnTo>
                  <a:lnTo>
                    <a:pt x="800" y="2920"/>
                  </a:lnTo>
                  <a:cubicBezTo>
                    <a:pt x="445" y="2463"/>
                    <a:pt x="191" y="1955"/>
                    <a:pt x="38" y="1396"/>
                  </a:cubicBezTo>
                  <a:lnTo>
                    <a:pt x="38" y="0"/>
                  </a:lnTo>
                  <a:cubicBezTo>
                    <a:pt x="38" y="0"/>
                    <a:pt x="38" y="0"/>
                    <a:pt x="38" y="0"/>
                  </a:cubicBezTo>
                  <a:lnTo>
                    <a:pt x="38" y="103478"/>
                  </a:lnTo>
                  <a:cubicBezTo>
                    <a:pt x="38" y="103478"/>
                    <a:pt x="38" y="103478"/>
                    <a:pt x="38" y="104113"/>
                  </a:cubicBezTo>
                  <a:cubicBezTo>
                    <a:pt x="-13" y="104405"/>
                    <a:pt x="-13" y="104709"/>
                    <a:pt x="38" y="105002"/>
                  </a:cubicBezTo>
                  <a:lnTo>
                    <a:pt x="38" y="105890"/>
                  </a:lnTo>
                  <a:lnTo>
                    <a:pt x="38" y="106652"/>
                  </a:lnTo>
                  <a:lnTo>
                    <a:pt x="800" y="107287"/>
                  </a:lnTo>
                  <a:lnTo>
                    <a:pt x="1689" y="107287"/>
                  </a:lnTo>
                  <a:lnTo>
                    <a:pt x="2705" y="107287"/>
                  </a:lnTo>
                  <a:lnTo>
                    <a:pt x="4228" y="107287"/>
                  </a:lnTo>
                  <a:cubicBezTo>
                    <a:pt x="6958" y="107668"/>
                    <a:pt x="9485" y="105814"/>
                    <a:pt x="9942" y="103097"/>
                  </a:cubicBezTo>
                  <a:close/>
                </a:path>
              </a:pathLst>
            </a:custGeom>
            <a:solidFill>
              <a:srgbClr val="000000"/>
            </a:solidFill>
            <a:ln w="12690" cap="flat">
              <a:noFill/>
              <a:prstDash val="solid"/>
              <a:miter/>
            </a:ln>
          </p:spPr>
          <p:txBody>
            <a:bodyPr rtlCol="0" anchor="ctr"/>
            <a:lstStyle/>
            <a:p>
              <a:endParaRPr lang="en-US" dirty="0"/>
            </a:p>
          </p:txBody>
        </p:sp>
        <p:sp>
          <p:nvSpPr>
            <p:cNvPr id="440" name="Freeform: Shape 439">
              <a:extLst>
                <a:ext uri="{FF2B5EF4-FFF2-40B4-BE49-F238E27FC236}">
                  <a16:creationId xmlns:a16="http://schemas.microsoft.com/office/drawing/2014/main" id="{1AB001F1-2469-44A1-928B-F59DD18655B7}"/>
                </a:ext>
              </a:extLst>
            </p:cNvPr>
            <p:cNvSpPr/>
            <p:nvPr/>
          </p:nvSpPr>
          <p:spPr>
            <a:xfrm>
              <a:off x="5719826" y="1413005"/>
              <a:ext cx="95" cy="1650"/>
            </a:xfrm>
            <a:custGeom>
              <a:avLst/>
              <a:gdLst>
                <a:gd name="connsiteX0" fmla="*/ 95 w 95"/>
                <a:gd name="connsiteY0" fmla="*/ 0 h 1650"/>
                <a:gd name="connsiteX1" fmla="*/ 95 w 95"/>
                <a:gd name="connsiteY1" fmla="*/ 1651 h 1650"/>
                <a:gd name="connsiteX2" fmla="*/ 95 w 95"/>
                <a:gd name="connsiteY2" fmla="*/ 0 h 1650"/>
              </a:gdLst>
              <a:ahLst/>
              <a:cxnLst>
                <a:cxn ang="0">
                  <a:pos x="connsiteX0" y="connsiteY0"/>
                </a:cxn>
                <a:cxn ang="0">
                  <a:pos x="connsiteX1" y="connsiteY1"/>
                </a:cxn>
                <a:cxn ang="0">
                  <a:pos x="connsiteX2" y="connsiteY2"/>
                </a:cxn>
              </a:cxnLst>
              <a:rect l="l" t="t" r="r" b="b"/>
              <a:pathLst>
                <a:path w="95" h="1650">
                  <a:moveTo>
                    <a:pt x="95" y="0"/>
                  </a:moveTo>
                  <a:lnTo>
                    <a:pt x="95" y="1651"/>
                  </a:lnTo>
                  <a:cubicBezTo>
                    <a:pt x="-32" y="1105"/>
                    <a:pt x="-32" y="546"/>
                    <a:pt x="95" y="0"/>
                  </a:cubicBezTo>
                  <a:close/>
                </a:path>
              </a:pathLst>
            </a:custGeom>
            <a:solidFill>
              <a:srgbClr val="000000"/>
            </a:solidFill>
            <a:ln w="12690" cap="flat">
              <a:noFill/>
              <a:prstDash val="solid"/>
              <a:miter/>
            </a:ln>
          </p:spPr>
          <p:txBody>
            <a:bodyPr rtlCol="0" anchor="ctr"/>
            <a:lstStyle/>
            <a:p>
              <a:endParaRPr lang="en-US" dirty="0"/>
            </a:p>
          </p:txBody>
        </p:sp>
        <p:sp>
          <p:nvSpPr>
            <p:cNvPr id="441" name="Freeform: Shape 440">
              <a:extLst>
                <a:ext uri="{FF2B5EF4-FFF2-40B4-BE49-F238E27FC236}">
                  <a16:creationId xmlns:a16="http://schemas.microsoft.com/office/drawing/2014/main" id="{6F85ED7D-9490-4930-911A-836F995D0267}"/>
                </a:ext>
              </a:extLst>
            </p:cNvPr>
            <p:cNvSpPr/>
            <p:nvPr/>
          </p:nvSpPr>
          <p:spPr>
            <a:xfrm>
              <a:off x="5722334" y="141795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2" name="Freeform: Shape 441">
              <a:extLst>
                <a:ext uri="{FF2B5EF4-FFF2-40B4-BE49-F238E27FC236}">
                  <a16:creationId xmlns:a16="http://schemas.microsoft.com/office/drawing/2014/main" id="{B31BB379-A8AC-48A4-AA8A-ABF0911F3018}"/>
                </a:ext>
              </a:extLst>
            </p:cNvPr>
            <p:cNvSpPr/>
            <p:nvPr/>
          </p:nvSpPr>
          <p:spPr>
            <a:xfrm>
              <a:off x="5720683" y="1303051"/>
              <a:ext cx="82275" cy="108175"/>
            </a:xfrm>
            <a:custGeom>
              <a:avLst/>
              <a:gdLst>
                <a:gd name="connsiteX0" fmla="*/ 5460 w 82275"/>
                <a:gd name="connsiteY0" fmla="*/ 106018 h 108175"/>
                <a:gd name="connsiteX1" fmla="*/ 13332 w 82275"/>
                <a:gd name="connsiteY1" fmla="*/ 107287 h 108175"/>
                <a:gd name="connsiteX2" fmla="*/ 82276 w 82275"/>
                <a:gd name="connsiteY2" fmla="*/ 8253 h 108175"/>
                <a:gd name="connsiteX3" fmla="*/ 78593 w 82275"/>
                <a:gd name="connsiteY3" fmla="*/ 7491 h 108175"/>
                <a:gd name="connsiteX4" fmla="*/ 74366 w 82275"/>
                <a:gd name="connsiteY4" fmla="*/ 1917 h 108175"/>
                <a:gd name="connsiteX5" fmla="*/ 74404 w 82275"/>
                <a:gd name="connsiteY5" fmla="*/ 1651 h 108175"/>
                <a:gd name="connsiteX6" fmla="*/ 75165 w 82275"/>
                <a:gd name="connsiteY6" fmla="*/ 0 h 108175"/>
                <a:gd name="connsiteX7" fmla="*/ 75165 w 82275"/>
                <a:gd name="connsiteY7" fmla="*/ 0 h 108175"/>
                <a:gd name="connsiteX8" fmla="*/ 0 w 82275"/>
                <a:gd name="connsiteY8" fmla="*/ 108176 h 108175"/>
                <a:gd name="connsiteX9" fmla="*/ 0 w 82275"/>
                <a:gd name="connsiteY9" fmla="*/ 108176 h 108175"/>
                <a:gd name="connsiteX10" fmla="*/ 0 w 82275"/>
                <a:gd name="connsiteY10" fmla="*/ 108176 h 108175"/>
                <a:gd name="connsiteX11" fmla="*/ 5460 w 82275"/>
                <a:gd name="connsiteY11" fmla="*/ 106018 h 10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275" h="108175">
                  <a:moveTo>
                    <a:pt x="5460" y="106018"/>
                  </a:moveTo>
                  <a:lnTo>
                    <a:pt x="13332" y="107287"/>
                  </a:lnTo>
                  <a:lnTo>
                    <a:pt x="82276" y="8253"/>
                  </a:lnTo>
                  <a:lnTo>
                    <a:pt x="78593" y="7491"/>
                  </a:lnTo>
                  <a:cubicBezTo>
                    <a:pt x="75889" y="7123"/>
                    <a:pt x="73985" y="4622"/>
                    <a:pt x="74366" y="1917"/>
                  </a:cubicBezTo>
                  <a:cubicBezTo>
                    <a:pt x="74378" y="1828"/>
                    <a:pt x="74391" y="1739"/>
                    <a:pt x="74404" y="1651"/>
                  </a:cubicBezTo>
                  <a:cubicBezTo>
                    <a:pt x="74531" y="1054"/>
                    <a:pt x="74784" y="482"/>
                    <a:pt x="75165" y="0"/>
                  </a:cubicBezTo>
                  <a:lnTo>
                    <a:pt x="75165" y="0"/>
                  </a:lnTo>
                  <a:lnTo>
                    <a:pt x="0" y="108176"/>
                  </a:lnTo>
                  <a:lnTo>
                    <a:pt x="0" y="108176"/>
                  </a:lnTo>
                  <a:lnTo>
                    <a:pt x="0" y="108176"/>
                  </a:lnTo>
                  <a:cubicBezTo>
                    <a:pt x="1219" y="106424"/>
                    <a:pt x="3378" y="105586"/>
                    <a:pt x="5460" y="106018"/>
                  </a:cubicBezTo>
                  <a:close/>
                </a:path>
              </a:pathLst>
            </a:custGeom>
            <a:solidFill>
              <a:srgbClr val="000000"/>
            </a:solidFill>
            <a:ln w="12690" cap="flat">
              <a:noFill/>
              <a:prstDash val="solid"/>
              <a:miter/>
            </a:ln>
          </p:spPr>
          <p:txBody>
            <a:bodyPr rtlCol="0" anchor="ctr"/>
            <a:lstStyle/>
            <a:p>
              <a:endParaRPr lang="en-US" dirty="0"/>
            </a:p>
          </p:txBody>
        </p:sp>
        <p:sp>
          <p:nvSpPr>
            <p:cNvPr id="443" name="Freeform: Shape 442">
              <a:extLst>
                <a:ext uri="{FF2B5EF4-FFF2-40B4-BE49-F238E27FC236}">
                  <a16:creationId xmlns:a16="http://schemas.microsoft.com/office/drawing/2014/main" id="{B7A269DC-C4C1-480F-B7FD-3E51547EDA3A}"/>
                </a:ext>
              </a:extLst>
            </p:cNvPr>
            <p:cNvSpPr/>
            <p:nvPr/>
          </p:nvSpPr>
          <p:spPr>
            <a:xfrm>
              <a:off x="6592955" y="14533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4" name="Freeform: Shape 443">
              <a:extLst>
                <a:ext uri="{FF2B5EF4-FFF2-40B4-BE49-F238E27FC236}">
                  <a16:creationId xmlns:a16="http://schemas.microsoft.com/office/drawing/2014/main" id="{4166CAC5-EB0F-4AFF-9FBC-91C3549591E5}"/>
                </a:ext>
              </a:extLst>
            </p:cNvPr>
            <p:cNvSpPr/>
            <p:nvPr/>
          </p:nvSpPr>
          <p:spPr>
            <a:xfrm>
              <a:off x="6595368" y="1456681"/>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5" name="Freeform: Shape 444">
              <a:extLst>
                <a:ext uri="{FF2B5EF4-FFF2-40B4-BE49-F238E27FC236}">
                  <a16:creationId xmlns:a16="http://schemas.microsoft.com/office/drawing/2014/main" id="{546BAE84-FF27-4080-8B20-469BE53CDA6B}"/>
                </a:ext>
              </a:extLst>
            </p:cNvPr>
            <p:cNvSpPr/>
            <p:nvPr/>
          </p:nvSpPr>
          <p:spPr>
            <a:xfrm>
              <a:off x="6594225" y="145465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6" name="Freeform: Shape 445">
              <a:extLst>
                <a:ext uri="{FF2B5EF4-FFF2-40B4-BE49-F238E27FC236}">
                  <a16:creationId xmlns:a16="http://schemas.microsoft.com/office/drawing/2014/main" id="{950F0C00-B7AC-437C-B000-7A5F496295DB}"/>
                </a:ext>
              </a:extLst>
            </p:cNvPr>
            <p:cNvSpPr/>
            <p:nvPr/>
          </p:nvSpPr>
          <p:spPr>
            <a:xfrm>
              <a:off x="5794960" y="1302543"/>
              <a:ext cx="795328" cy="158074"/>
            </a:xfrm>
            <a:custGeom>
              <a:avLst/>
              <a:gdLst>
                <a:gd name="connsiteX0" fmla="*/ 4317 w 795328"/>
                <a:gd name="connsiteY0" fmla="*/ 7999 h 158074"/>
                <a:gd name="connsiteX1" fmla="*/ 7999 w 795328"/>
                <a:gd name="connsiteY1" fmla="*/ 8761 h 158074"/>
                <a:gd name="connsiteX2" fmla="*/ 786315 w 795328"/>
                <a:gd name="connsiteY2" fmla="*/ 158074 h 158074"/>
                <a:gd name="connsiteX3" fmla="*/ 789742 w 795328"/>
                <a:gd name="connsiteY3" fmla="*/ 152234 h 158074"/>
                <a:gd name="connsiteX4" fmla="*/ 789742 w 795328"/>
                <a:gd name="connsiteY4" fmla="*/ 152234 h 158074"/>
                <a:gd name="connsiteX5" fmla="*/ 790504 w 795328"/>
                <a:gd name="connsiteY5" fmla="*/ 151472 h 158074"/>
                <a:gd name="connsiteX6" fmla="*/ 791393 w 795328"/>
                <a:gd name="connsiteY6" fmla="*/ 151472 h 158074"/>
                <a:gd name="connsiteX7" fmla="*/ 792155 w 795328"/>
                <a:gd name="connsiteY7" fmla="*/ 151472 h 158074"/>
                <a:gd name="connsiteX8" fmla="*/ 793298 w 795328"/>
                <a:gd name="connsiteY8" fmla="*/ 151472 h 158074"/>
                <a:gd name="connsiteX9" fmla="*/ 794314 w 795328"/>
                <a:gd name="connsiteY9" fmla="*/ 151472 h 158074"/>
                <a:gd name="connsiteX10" fmla="*/ 795329 w 795328"/>
                <a:gd name="connsiteY10" fmla="*/ 151472 h 158074"/>
                <a:gd name="connsiteX11" fmla="*/ 795329 w 795328"/>
                <a:gd name="connsiteY11" fmla="*/ 151472 h 158074"/>
                <a:gd name="connsiteX12" fmla="*/ 6222 w 795328"/>
                <a:gd name="connsiteY12" fmla="*/ 0 h 158074"/>
                <a:gd name="connsiteX13" fmla="*/ 4190 w 795328"/>
                <a:gd name="connsiteY13" fmla="*/ 0 h 158074"/>
                <a:gd name="connsiteX14" fmla="*/ 2286 w 795328"/>
                <a:gd name="connsiteY14" fmla="*/ 762 h 158074"/>
                <a:gd name="connsiteX15" fmla="*/ 2286 w 795328"/>
                <a:gd name="connsiteY15" fmla="*/ 762 h 158074"/>
                <a:gd name="connsiteX16" fmla="*/ 1397 w 795328"/>
                <a:gd name="connsiteY16" fmla="*/ 1524 h 158074"/>
                <a:gd name="connsiteX17" fmla="*/ 762 w 795328"/>
                <a:gd name="connsiteY17" fmla="*/ 2159 h 158074"/>
                <a:gd name="connsiteX18" fmla="*/ 0 w 795328"/>
                <a:gd name="connsiteY18" fmla="*/ 3809 h 158074"/>
                <a:gd name="connsiteX19" fmla="*/ 4317 w 795328"/>
                <a:gd name="connsiteY19" fmla="*/ 7999 h 15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5328" h="158074">
                  <a:moveTo>
                    <a:pt x="4317" y="7999"/>
                  </a:moveTo>
                  <a:lnTo>
                    <a:pt x="7999" y="8761"/>
                  </a:lnTo>
                  <a:lnTo>
                    <a:pt x="786315" y="158074"/>
                  </a:lnTo>
                  <a:lnTo>
                    <a:pt x="789742" y="152234"/>
                  </a:lnTo>
                  <a:lnTo>
                    <a:pt x="789742" y="152234"/>
                  </a:lnTo>
                  <a:lnTo>
                    <a:pt x="790504" y="151472"/>
                  </a:lnTo>
                  <a:lnTo>
                    <a:pt x="791393" y="151472"/>
                  </a:lnTo>
                  <a:lnTo>
                    <a:pt x="792155" y="151472"/>
                  </a:lnTo>
                  <a:lnTo>
                    <a:pt x="793298" y="151472"/>
                  </a:lnTo>
                  <a:lnTo>
                    <a:pt x="794314" y="151472"/>
                  </a:lnTo>
                  <a:lnTo>
                    <a:pt x="795329" y="151472"/>
                  </a:lnTo>
                  <a:lnTo>
                    <a:pt x="795329" y="151472"/>
                  </a:lnTo>
                  <a:lnTo>
                    <a:pt x="6222" y="0"/>
                  </a:lnTo>
                  <a:lnTo>
                    <a:pt x="4190" y="0"/>
                  </a:lnTo>
                  <a:cubicBezTo>
                    <a:pt x="3504" y="102"/>
                    <a:pt x="2844" y="356"/>
                    <a:pt x="2286" y="762"/>
                  </a:cubicBezTo>
                  <a:lnTo>
                    <a:pt x="2286" y="762"/>
                  </a:lnTo>
                  <a:lnTo>
                    <a:pt x="1397" y="1524"/>
                  </a:lnTo>
                  <a:lnTo>
                    <a:pt x="762" y="2159"/>
                  </a:lnTo>
                  <a:cubicBezTo>
                    <a:pt x="381" y="2641"/>
                    <a:pt x="127" y="3213"/>
                    <a:pt x="0" y="3809"/>
                  </a:cubicBezTo>
                  <a:cubicBezTo>
                    <a:pt x="330" y="6018"/>
                    <a:pt x="2095" y="7732"/>
                    <a:pt x="4317" y="7999"/>
                  </a:cubicBezTo>
                  <a:close/>
                </a:path>
              </a:pathLst>
            </a:custGeom>
            <a:solidFill>
              <a:srgbClr val="000000"/>
            </a:solidFill>
            <a:ln w="12690" cap="flat">
              <a:noFill/>
              <a:prstDash val="solid"/>
              <a:miter/>
            </a:ln>
          </p:spPr>
          <p:txBody>
            <a:bodyPr rtlCol="0" anchor="ctr"/>
            <a:lstStyle/>
            <a:p>
              <a:endParaRPr lang="en-US" dirty="0"/>
            </a:p>
          </p:txBody>
        </p:sp>
        <p:sp>
          <p:nvSpPr>
            <p:cNvPr id="447" name="Freeform: Shape 446">
              <a:extLst>
                <a:ext uri="{FF2B5EF4-FFF2-40B4-BE49-F238E27FC236}">
                  <a16:creationId xmlns:a16="http://schemas.microsoft.com/office/drawing/2014/main" id="{43691CF2-AAE3-426A-9B8F-2113504417EB}"/>
                </a:ext>
              </a:extLst>
            </p:cNvPr>
            <p:cNvSpPr/>
            <p:nvPr/>
          </p:nvSpPr>
          <p:spPr>
            <a:xfrm>
              <a:off x="6591050" y="1452745"/>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8" name="Freeform: Shape 447">
              <a:extLst>
                <a:ext uri="{FF2B5EF4-FFF2-40B4-BE49-F238E27FC236}">
                  <a16:creationId xmlns:a16="http://schemas.microsoft.com/office/drawing/2014/main" id="{FA54988E-1663-4A89-93AB-5AA8A97BD3B5}"/>
                </a:ext>
              </a:extLst>
            </p:cNvPr>
            <p:cNvSpPr/>
            <p:nvPr/>
          </p:nvSpPr>
          <p:spPr>
            <a:xfrm>
              <a:off x="6593463" y="1453888"/>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9" name="Freeform: Shape 448">
              <a:extLst>
                <a:ext uri="{FF2B5EF4-FFF2-40B4-BE49-F238E27FC236}">
                  <a16:creationId xmlns:a16="http://schemas.microsoft.com/office/drawing/2014/main" id="{96762854-B103-49F3-9871-B022A68CAB68}"/>
                </a:ext>
              </a:extLst>
            </p:cNvPr>
            <p:cNvSpPr/>
            <p:nvPr/>
          </p:nvSpPr>
          <p:spPr>
            <a:xfrm>
              <a:off x="6585210" y="1456554"/>
              <a:ext cx="10433" cy="109070"/>
            </a:xfrm>
            <a:custGeom>
              <a:avLst/>
              <a:gdLst>
                <a:gd name="connsiteX0" fmla="*/ 10157 w 10433"/>
                <a:gd name="connsiteY0" fmla="*/ 0 h 109070"/>
                <a:gd name="connsiteX1" fmla="*/ 10157 w 10433"/>
                <a:gd name="connsiteY1" fmla="*/ 2920 h 109070"/>
                <a:gd name="connsiteX2" fmla="*/ 0 w 10433"/>
                <a:gd name="connsiteY2" fmla="*/ 19680 h 109070"/>
                <a:gd name="connsiteX3" fmla="*/ 0 w 10433"/>
                <a:gd name="connsiteY3" fmla="*/ 104113 h 109070"/>
                <a:gd name="connsiteX4" fmla="*/ 5447 w 10433"/>
                <a:gd name="connsiteY4" fmla="*/ 109065 h 109070"/>
                <a:gd name="connsiteX5" fmla="*/ 5460 w 10433"/>
                <a:gd name="connsiteY5" fmla="*/ 109065 h 109070"/>
                <a:gd name="connsiteX6" fmla="*/ 10284 w 10433"/>
                <a:gd name="connsiteY6" fmla="*/ 106271 h 109070"/>
                <a:gd name="connsiteX7" fmla="*/ 10284 w 10433"/>
                <a:gd name="connsiteY7" fmla="*/ 105383 h 109070"/>
                <a:gd name="connsiteX8" fmla="*/ 10284 w 10433"/>
                <a:gd name="connsiteY8" fmla="*/ 104367 h 109070"/>
                <a:gd name="connsiteX9" fmla="*/ 10284 w 10433"/>
                <a:gd name="connsiteY9" fmla="*/ 635 h 109070"/>
                <a:gd name="connsiteX10" fmla="*/ 10284 w 10433"/>
                <a:gd name="connsiteY10" fmla="*/ 635 h 10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3" h="109070">
                  <a:moveTo>
                    <a:pt x="10157" y="0"/>
                  </a:moveTo>
                  <a:cubicBezTo>
                    <a:pt x="10525" y="940"/>
                    <a:pt x="10525" y="1981"/>
                    <a:pt x="10157" y="2920"/>
                  </a:cubicBezTo>
                  <a:lnTo>
                    <a:pt x="0" y="19680"/>
                  </a:lnTo>
                  <a:lnTo>
                    <a:pt x="0" y="104113"/>
                  </a:lnTo>
                  <a:cubicBezTo>
                    <a:pt x="139" y="106982"/>
                    <a:pt x="2577" y="109205"/>
                    <a:pt x="5447" y="109065"/>
                  </a:cubicBezTo>
                  <a:cubicBezTo>
                    <a:pt x="5447" y="109065"/>
                    <a:pt x="5460" y="109065"/>
                    <a:pt x="5460" y="109065"/>
                  </a:cubicBezTo>
                  <a:cubicBezTo>
                    <a:pt x="7453" y="109065"/>
                    <a:pt x="9294" y="107998"/>
                    <a:pt x="10284" y="106271"/>
                  </a:cubicBezTo>
                  <a:cubicBezTo>
                    <a:pt x="10284" y="106271"/>
                    <a:pt x="10284" y="106271"/>
                    <a:pt x="10284" y="105383"/>
                  </a:cubicBezTo>
                  <a:cubicBezTo>
                    <a:pt x="10335" y="105053"/>
                    <a:pt x="10335" y="104697"/>
                    <a:pt x="10284" y="104367"/>
                  </a:cubicBezTo>
                  <a:lnTo>
                    <a:pt x="10284" y="635"/>
                  </a:lnTo>
                  <a:cubicBezTo>
                    <a:pt x="10284" y="635"/>
                    <a:pt x="10284" y="635"/>
                    <a:pt x="10284" y="635"/>
                  </a:cubicBezTo>
                  <a:close/>
                </a:path>
              </a:pathLst>
            </a:custGeom>
            <a:solidFill>
              <a:srgbClr val="000000"/>
            </a:solidFill>
            <a:ln w="12690" cap="flat">
              <a:noFill/>
              <a:prstDash val="solid"/>
              <a:miter/>
            </a:ln>
          </p:spPr>
          <p:txBody>
            <a:bodyPr rtlCol="0" anchor="ctr"/>
            <a:lstStyle/>
            <a:p>
              <a:endParaRPr lang="en-US" dirty="0"/>
            </a:p>
          </p:txBody>
        </p:sp>
        <p:sp>
          <p:nvSpPr>
            <p:cNvPr id="450" name="Freeform: Shape 449">
              <a:extLst>
                <a:ext uri="{FF2B5EF4-FFF2-40B4-BE49-F238E27FC236}">
                  <a16:creationId xmlns:a16="http://schemas.microsoft.com/office/drawing/2014/main" id="{7D656834-BA1C-417A-9200-A295006E4626}"/>
                </a:ext>
              </a:extLst>
            </p:cNvPr>
            <p:cNvSpPr/>
            <p:nvPr/>
          </p:nvSpPr>
          <p:spPr>
            <a:xfrm>
              <a:off x="6594479" y="1454903"/>
              <a:ext cx="47" cy="635"/>
            </a:xfrm>
            <a:custGeom>
              <a:avLst/>
              <a:gdLst>
                <a:gd name="connsiteX0" fmla="*/ 0 w 47"/>
                <a:gd name="connsiteY0" fmla="*/ 635 h 635"/>
                <a:gd name="connsiteX1" fmla="*/ 0 w 47"/>
                <a:gd name="connsiteY1" fmla="*/ 0 h 635"/>
                <a:gd name="connsiteX2" fmla="*/ 0 w 47"/>
                <a:gd name="connsiteY2" fmla="*/ 0 h 635"/>
              </a:gdLst>
              <a:ahLst/>
              <a:cxnLst>
                <a:cxn ang="0">
                  <a:pos x="connsiteX0" y="connsiteY0"/>
                </a:cxn>
                <a:cxn ang="0">
                  <a:pos x="connsiteX1" y="connsiteY1"/>
                </a:cxn>
                <a:cxn ang="0">
                  <a:pos x="connsiteX2" y="connsiteY2"/>
                </a:cxn>
              </a:cxnLst>
              <a:rect l="l" t="t" r="r" b="b"/>
              <a:pathLst>
                <a:path w="47" h="635">
                  <a:moveTo>
                    <a:pt x="0" y="635"/>
                  </a:moveTo>
                  <a:cubicBezTo>
                    <a:pt x="64" y="432"/>
                    <a:pt x="64" y="203"/>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1" name="Freeform: Shape 450">
              <a:extLst>
                <a:ext uri="{FF2B5EF4-FFF2-40B4-BE49-F238E27FC236}">
                  <a16:creationId xmlns:a16="http://schemas.microsoft.com/office/drawing/2014/main" id="{50DDDCEC-87D5-424A-9047-1C1A72065F18}"/>
                </a:ext>
              </a:extLst>
            </p:cNvPr>
            <p:cNvSpPr/>
            <p:nvPr/>
          </p:nvSpPr>
          <p:spPr>
            <a:xfrm>
              <a:off x="6589527" y="14522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52" name="Freeform: Shape 451">
              <a:extLst>
                <a:ext uri="{FF2B5EF4-FFF2-40B4-BE49-F238E27FC236}">
                  <a16:creationId xmlns:a16="http://schemas.microsoft.com/office/drawing/2014/main" id="{57500A7E-75C2-4A02-81BF-B43F42FEAB9E}"/>
                </a:ext>
              </a:extLst>
            </p:cNvPr>
            <p:cNvSpPr/>
            <p:nvPr/>
          </p:nvSpPr>
          <p:spPr>
            <a:xfrm>
              <a:off x="6530995" y="1451095"/>
              <a:ext cx="61856" cy="95733"/>
            </a:xfrm>
            <a:custGeom>
              <a:avLst/>
              <a:gdLst>
                <a:gd name="connsiteX0" fmla="*/ 58786 w 61856"/>
                <a:gd name="connsiteY0" fmla="*/ 1143 h 95733"/>
                <a:gd name="connsiteX1" fmla="*/ 57770 w 61856"/>
                <a:gd name="connsiteY1" fmla="*/ 1143 h 95733"/>
                <a:gd name="connsiteX2" fmla="*/ 56628 w 61856"/>
                <a:gd name="connsiteY2" fmla="*/ 1143 h 95733"/>
                <a:gd name="connsiteX3" fmla="*/ 55866 w 61856"/>
                <a:gd name="connsiteY3" fmla="*/ 1143 h 95733"/>
                <a:gd name="connsiteX4" fmla="*/ 54977 w 61856"/>
                <a:gd name="connsiteY4" fmla="*/ 1143 h 95733"/>
                <a:gd name="connsiteX5" fmla="*/ 54216 w 61856"/>
                <a:gd name="connsiteY5" fmla="*/ 1904 h 95733"/>
                <a:gd name="connsiteX6" fmla="*/ 54216 w 61856"/>
                <a:gd name="connsiteY6" fmla="*/ 1904 h 95733"/>
                <a:gd name="connsiteX7" fmla="*/ 50787 w 61856"/>
                <a:gd name="connsiteY7" fmla="*/ 7745 h 95733"/>
                <a:gd name="connsiteX8" fmla="*/ 0 w 61856"/>
                <a:gd name="connsiteY8" fmla="*/ 91162 h 95733"/>
                <a:gd name="connsiteX9" fmla="*/ 3809 w 61856"/>
                <a:gd name="connsiteY9" fmla="*/ 91162 h 95733"/>
                <a:gd name="connsiteX10" fmla="*/ 3809 w 61856"/>
                <a:gd name="connsiteY10" fmla="*/ 91162 h 95733"/>
                <a:gd name="connsiteX11" fmla="*/ 4698 w 61856"/>
                <a:gd name="connsiteY11" fmla="*/ 91162 h 95733"/>
                <a:gd name="connsiteX12" fmla="*/ 5587 w 61856"/>
                <a:gd name="connsiteY12" fmla="*/ 91162 h 95733"/>
                <a:gd name="connsiteX13" fmla="*/ 6348 w 61856"/>
                <a:gd name="connsiteY13" fmla="*/ 91797 h 95733"/>
                <a:gd name="connsiteX14" fmla="*/ 6348 w 61856"/>
                <a:gd name="connsiteY14" fmla="*/ 92559 h 95733"/>
                <a:gd name="connsiteX15" fmla="*/ 6348 w 61856"/>
                <a:gd name="connsiteY15" fmla="*/ 93448 h 95733"/>
                <a:gd name="connsiteX16" fmla="*/ 6348 w 61856"/>
                <a:gd name="connsiteY16" fmla="*/ 94464 h 95733"/>
                <a:gd name="connsiteX17" fmla="*/ 6348 w 61856"/>
                <a:gd name="connsiteY17" fmla="*/ 94464 h 95733"/>
                <a:gd name="connsiteX18" fmla="*/ 6348 w 61856"/>
                <a:gd name="connsiteY18" fmla="*/ 95733 h 95733"/>
                <a:gd name="connsiteX19" fmla="*/ 51422 w 61856"/>
                <a:gd name="connsiteY19" fmla="*/ 21204 h 95733"/>
                <a:gd name="connsiteX20" fmla="*/ 61580 w 61856"/>
                <a:gd name="connsiteY20" fmla="*/ 4444 h 95733"/>
                <a:gd name="connsiteX21" fmla="*/ 61580 w 61856"/>
                <a:gd name="connsiteY21" fmla="*/ 1524 h 95733"/>
                <a:gd name="connsiteX22" fmla="*/ 61580 w 61856"/>
                <a:gd name="connsiteY22" fmla="*/ 1524 h 95733"/>
                <a:gd name="connsiteX23" fmla="*/ 61580 w 61856"/>
                <a:gd name="connsiteY23" fmla="*/ 1524 h 95733"/>
                <a:gd name="connsiteX24" fmla="*/ 61580 w 61856"/>
                <a:gd name="connsiteY24" fmla="*/ 635 h 95733"/>
                <a:gd name="connsiteX25" fmla="*/ 61580 w 61856"/>
                <a:gd name="connsiteY25" fmla="*/ 635 h 95733"/>
                <a:gd name="connsiteX26" fmla="*/ 61580 w 61856"/>
                <a:gd name="connsiteY26" fmla="*/ 635 h 95733"/>
                <a:gd name="connsiteX27" fmla="*/ 60818 w 61856"/>
                <a:gd name="connsiteY27" fmla="*/ 0 h 95733"/>
                <a:gd name="connsiteX28" fmla="*/ 60818 w 61856"/>
                <a:gd name="connsiteY28" fmla="*/ 0 h 95733"/>
                <a:gd name="connsiteX29" fmla="*/ 60818 w 61856"/>
                <a:gd name="connsiteY29" fmla="*/ 0 h 95733"/>
                <a:gd name="connsiteX30" fmla="*/ 59802 w 61856"/>
                <a:gd name="connsiteY30" fmla="*/ 0 h 9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6" h="95733">
                  <a:moveTo>
                    <a:pt x="58786" y="1143"/>
                  </a:moveTo>
                  <a:lnTo>
                    <a:pt x="57770" y="1143"/>
                  </a:lnTo>
                  <a:lnTo>
                    <a:pt x="56628" y="1143"/>
                  </a:lnTo>
                  <a:lnTo>
                    <a:pt x="55866" y="1143"/>
                  </a:lnTo>
                  <a:lnTo>
                    <a:pt x="54977" y="1143"/>
                  </a:lnTo>
                  <a:cubicBezTo>
                    <a:pt x="54698" y="1358"/>
                    <a:pt x="54431" y="1625"/>
                    <a:pt x="54216" y="1904"/>
                  </a:cubicBezTo>
                  <a:lnTo>
                    <a:pt x="54216" y="1904"/>
                  </a:lnTo>
                  <a:lnTo>
                    <a:pt x="50787" y="7745"/>
                  </a:lnTo>
                  <a:lnTo>
                    <a:pt x="0" y="91162"/>
                  </a:lnTo>
                  <a:lnTo>
                    <a:pt x="3809" y="91162"/>
                  </a:lnTo>
                  <a:lnTo>
                    <a:pt x="3809" y="91162"/>
                  </a:lnTo>
                  <a:lnTo>
                    <a:pt x="4698" y="91162"/>
                  </a:lnTo>
                  <a:lnTo>
                    <a:pt x="5587" y="91162"/>
                  </a:lnTo>
                  <a:lnTo>
                    <a:pt x="6348" y="91797"/>
                  </a:lnTo>
                  <a:lnTo>
                    <a:pt x="6348" y="92559"/>
                  </a:lnTo>
                  <a:cubicBezTo>
                    <a:pt x="6348" y="92559"/>
                    <a:pt x="6348" y="93194"/>
                    <a:pt x="6348" y="93448"/>
                  </a:cubicBezTo>
                  <a:cubicBezTo>
                    <a:pt x="6400" y="93778"/>
                    <a:pt x="6400" y="94133"/>
                    <a:pt x="6348" y="94464"/>
                  </a:cubicBezTo>
                  <a:cubicBezTo>
                    <a:pt x="6348" y="94464"/>
                    <a:pt x="6348" y="94464"/>
                    <a:pt x="6348" y="94464"/>
                  </a:cubicBezTo>
                  <a:lnTo>
                    <a:pt x="6348" y="95733"/>
                  </a:lnTo>
                  <a:lnTo>
                    <a:pt x="51422" y="21204"/>
                  </a:lnTo>
                  <a:lnTo>
                    <a:pt x="61580" y="4444"/>
                  </a:lnTo>
                  <a:cubicBezTo>
                    <a:pt x="61948" y="3504"/>
                    <a:pt x="61948" y="2463"/>
                    <a:pt x="61580" y="1524"/>
                  </a:cubicBezTo>
                  <a:lnTo>
                    <a:pt x="61580" y="1524"/>
                  </a:lnTo>
                  <a:cubicBezTo>
                    <a:pt x="61580" y="1524"/>
                    <a:pt x="61580" y="1524"/>
                    <a:pt x="61580" y="1524"/>
                  </a:cubicBezTo>
                  <a:lnTo>
                    <a:pt x="61580" y="635"/>
                  </a:lnTo>
                  <a:lnTo>
                    <a:pt x="61580" y="635"/>
                  </a:lnTo>
                  <a:lnTo>
                    <a:pt x="61580" y="635"/>
                  </a:lnTo>
                  <a:lnTo>
                    <a:pt x="60818" y="0"/>
                  </a:lnTo>
                  <a:lnTo>
                    <a:pt x="60818" y="0"/>
                  </a:lnTo>
                  <a:lnTo>
                    <a:pt x="60818" y="0"/>
                  </a:lnTo>
                  <a:lnTo>
                    <a:pt x="59802" y="0"/>
                  </a:lnTo>
                  <a:close/>
                </a:path>
              </a:pathLst>
            </a:custGeom>
            <a:solidFill>
              <a:srgbClr val="000000"/>
            </a:solidFill>
            <a:ln w="12690" cap="flat">
              <a:noFill/>
              <a:prstDash val="solid"/>
              <a:miter/>
            </a:ln>
          </p:spPr>
          <p:txBody>
            <a:bodyPr rtlCol="0" anchor="ctr"/>
            <a:lstStyle/>
            <a:p>
              <a:endParaRPr lang="en-US" dirty="0"/>
            </a:p>
          </p:txBody>
        </p:sp>
        <p:sp>
          <p:nvSpPr>
            <p:cNvPr id="453" name="Freeform: Shape 452">
              <a:extLst>
                <a:ext uri="{FF2B5EF4-FFF2-40B4-BE49-F238E27FC236}">
                  <a16:creationId xmlns:a16="http://schemas.microsoft.com/office/drawing/2014/main" id="{5AD139F3-7F07-4850-8296-D7A393252CFF}"/>
                </a:ext>
              </a:extLst>
            </p:cNvPr>
            <p:cNvSpPr/>
            <p:nvPr/>
          </p:nvSpPr>
          <p:spPr>
            <a:xfrm>
              <a:off x="6528202" y="1550002"/>
              <a:ext cx="10712" cy="108558"/>
            </a:xfrm>
            <a:custGeom>
              <a:avLst/>
              <a:gdLst>
                <a:gd name="connsiteX0" fmla="*/ 10665 w 10712"/>
                <a:gd name="connsiteY0" fmla="*/ 103097 h 108558"/>
                <a:gd name="connsiteX1" fmla="*/ 10665 w 10712"/>
                <a:gd name="connsiteY1" fmla="*/ 103097 h 108558"/>
                <a:gd name="connsiteX2" fmla="*/ 10665 w 10712"/>
                <a:gd name="connsiteY2" fmla="*/ 0 h 108558"/>
                <a:gd name="connsiteX3" fmla="*/ 10665 w 10712"/>
                <a:gd name="connsiteY3" fmla="*/ 0 h 108558"/>
                <a:gd name="connsiteX4" fmla="*/ 10665 w 10712"/>
                <a:gd name="connsiteY4" fmla="*/ 1396 h 108558"/>
                <a:gd name="connsiteX5" fmla="*/ 5332 w 10712"/>
                <a:gd name="connsiteY5" fmla="*/ 5332 h 108558"/>
                <a:gd name="connsiteX6" fmla="*/ 4444 w 10712"/>
                <a:gd name="connsiteY6" fmla="*/ 5332 h 108558"/>
                <a:gd name="connsiteX7" fmla="*/ 0 w 10712"/>
                <a:gd name="connsiteY7" fmla="*/ 4571 h 108558"/>
                <a:gd name="connsiteX8" fmla="*/ 0 w 10712"/>
                <a:gd name="connsiteY8" fmla="*/ 103605 h 108558"/>
                <a:gd name="connsiteX9" fmla="*/ 5193 w 10712"/>
                <a:gd name="connsiteY9" fmla="*/ 108557 h 108558"/>
                <a:gd name="connsiteX10" fmla="*/ 5332 w 10712"/>
                <a:gd name="connsiteY10" fmla="*/ 108557 h 108558"/>
                <a:gd name="connsiteX11" fmla="*/ 5332 w 10712"/>
                <a:gd name="connsiteY11" fmla="*/ 108557 h 108558"/>
                <a:gd name="connsiteX12" fmla="*/ 7745 w 10712"/>
                <a:gd name="connsiteY12" fmla="*/ 107922 h 108558"/>
                <a:gd name="connsiteX13" fmla="*/ 7745 w 10712"/>
                <a:gd name="connsiteY13" fmla="*/ 107922 h 108558"/>
                <a:gd name="connsiteX14" fmla="*/ 7745 w 10712"/>
                <a:gd name="connsiteY14" fmla="*/ 107922 h 108558"/>
                <a:gd name="connsiteX15" fmla="*/ 7745 w 10712"/>
                <a:gd name="connsiteY15" fmla="*/ 107922 h 108558"/>
                <a:gd name="connsiteX16" fmla="*/ 8634 w 10712"/>
                <a:gd name="connsiteY16" fmla="*/ 106906 h 108558"/>
                <a:gd name="connsiteX17" fmla="*/ 9396 w 10712"/>
                <a:gd name="connsiteY17" fmla="*/ 105382 h 108558"/>
                <a:gd name="connsiteX18" fmla="*/ 10665 w 10712"/>
                <a:gd name="connsiteY18" fmla="*/ 103097 h 10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12" h="108558">
                  <a:moveTo>
                    <a:pt x="10665" y="103097"/>
                  </a:moveTo>
                  <a:cubicBezTo>
                    <a:pt x="10665" y="103097"/>
                    <a:pt x="10665" y="103097"/>
                    <a:pt x="10665" y="103097"/>
                  </a:cubicBezTo>
                  <a:lnTo>
                    <a:pt x="10665" y="0"/>
                  </a:lnTo>
                  <a:cubicBezTo>
                    <a:pt x="10665" y="0"/>
                    <a:pt x="10665" y="0"/>
                    <a:pt x="10665" y="0"/>
                  </a:cubicBezTo>
                  <a:cubicBezTo>
                    <a:pt x="10728" y="470"/>
                    <a:pt x="10728" y="940"/>
                    <a:pt x="10665" y="1396"/>
                  </a:cubicBezTo>
                  <a:cubicBezTo>
                    <a:pt x="10018" y="3784"/>
                    <a:pt x="7808" y="5422"/>
                    <a:pt x="5332" y="5332"/>
                  </a:cubicBezTo>
                  <a:lnTo>
                    <a:pt x="4444" y="5332"/>
                  </a:lnTo>
                  <a:lnTo>
                    <a:pt x="0" y="4571"/>
                  </a:lnTo>
                  <a:lnTo>
                    <a:pt x="0" y="103605"/>
                  </a:lnTo>
                  <a:cubicBezTo>
                    <a:pt x="64" y="106411"/>
                    <a:pt x="2399" y="108633"/>
                    <a:pt x="5193" y="108557"/>
                  </a:cubicBezTo>
                  <a:cubicBezTo>
                    <a:pt x="5243" y="108557"/>
                    <a:pt x="5281" y="108557"/>
                    <a:pt x="5332" y="108557"/>
                  </a:cubicBezTo>
                  <a:lnTo>
                    <a:pt x="5332" y="108557"/>
                  </a:lnTo>
                  <a:cubicBezTo>
                    <a:pt x="6170" y="108544"/>
                    <a:pt x="7009" y="108328"/>
                    <a:pt x="7745" y="107922"/>
                  </a:cubicBezTo>
                  <a:lnTo>
                    <a:pt x="7745" y="107922"/>
                  </a:lnTo>
                  <a:lnTo>
                    <a:pt x="7745" y="107922"/>
                  </a:lnTo>
                  <a:lnTo>
                    <a:pt x="7745" y="107922"/>
                  </a:lnTo>
                  <a:cubicBezTo>
                    <a:pt x="8101" y="107643"/>
                    <a:pt x="8405" y="107300"/>
                    <a:pt x="8634" y="106906"/>
                  </a:cubicBezTo>
                  <a:cubicBezTo>
                    <a:pt x="9040" y="106487"/>
                    <a:pt x="9294" y="105954"/>
                    <a:pt x="9396" y="105382"/>
                  </a:cubicBezTo>
                  <a:cubicBezTo>
                    <a:pt x="9396" y="105382"/>
                    <a:pt x="10665" y="103351"/>
                    <a:pt x="10665" y="103097"/>
                  </a:cubicBezTo>
                  <a:close/>
                </a:path>
              </a:pathLst>
            </a:custGeom>
            <a:solidFill>
              <a:srgbClr val="000000"/>
            </a:solidFill>
            <a:ln w="12690" cap="flat">
              <a:noFill/>
              <a:prstDash val="solid"/>
              <a:miter/>
            </a:ln>
          </p:spPr>
          <p:txBody>
            <a:bodyPr rtlCol="0" anchor="ctr"/>
            <a:lstStyle/>
            <a:p>
              <a:endParaRPr lang="en-US" dirty="0"/>
            </a:p>
          </p:txBody>
        </p:sp>
        <p:sp>
          <p:nvSpPr>
            <p:cNvPr id="454" name="Freeform: Shape 453">
              <a:extLst>
                <a:ext uri="{FF2B5EF4-FFF2-40B4-BE49-F238E27FC236}">
                  <a16:creationId xmlns:a16="http://schemas.microsoft.com/office/drawing/2014/main" id="{9026E143-7586-44D1-895D-49FA2505EDAF}"/>
                </a:ext>
              </a:extLst>
            </p:cNvPr>
            <p:cNvSpPr/>
            <p:nvPr/>
          </p:nvSpPr>
          <p:spPr>
            <a:xfrm>
              <a:off x="5719921" y="1409865"/>
              <a:ext cx="818231" cy="143695"/>
            </a:xfrm>
            <a:custGeom>
              <a:avLst/>
              <a:gdLst>
                <a:gd name="connsiteX0" fmla="*/ 0 w 818231"/>
                <a:gd name="connsiteY0" fmla="*/ 5044 h 143695"/>
                <a:gd name="connsiteX1" fmla="*/ 762 w 818231"/>
                <a:gd name="connsiteY1" fmla="*/ 6568 h 143695"/>
                <a:gd name="connsiteX2" fmla="*/ 762 w 818231"/>
                <a:gd name="connsiteY2" fmla="*/ 6568 h 143695"/>
                <a:gd name="connsiteX3" fmla="*/ 762 w 818231"/>
                <a:gd name="connsiteY3" fmla="*/ 6568 h 143695"/>
                <a:gd name="connsiteX4" fmla="*/ 1778 w 818231"/>
                <a:gd name="connsiteY4" fmla="*/ 7457 h 143695"/>
                <a:gd name="connsiteX5" fmla="*/ 1778 w 818231"/>
                <a:gd name="connsiteY5" fmla="*/ 7457 h 143695"/>
                <a:gd name="connsiteX6" fmla="*/ 3555 w 818231"/>
                <a:gd name="connsiteY6" fmla="*/ 8091 h 143695"/>
                <a:gd name="connsiteX7" fmla="*/ 9904 w 818231"/>
                <a:gd name="connsiteY7" fmla="*/ 9107 h 143695"/>
                <a:gd name="connsiteX8" fmla="*/ 807519 w 818231"/>
                <a:gd name="connsiteY8" fmla="*/ 142931 h 143695"/>
                <a:gd name="connsiteX9" fmla="*/ 811962 w 818231"/>
                <a:gd name="connsiteY9" fmla="*/ 143692 h 143695"/>
                <a:gd name="connsiteX10" fmla="*/ 812851 w 818231"/>
                <a:gd name="connsiteY10" fmla="*/ 143692 h 143695"/>
                <a:gd name="connsiteX11" fmla="*/ 818183 w 818231"/>
                <a:gd name="connsiteY11" fmla="*/ 139756 h 143695"/>
                <a:gd name="connsiteX12" fmla="*/ 818183 w 818231"/>
                <a:gd name="connsiteY12" fmla="*/ 138360 h 143695"/>
                <a:gd name="connsiteX13" fmla="*/ 818183 w 818231"/>
                <a:gd name="connsiteY13" fmla="*/ 137344 h 143695"/>
                <a:gd name="connsiteX14" fmla="*/ 818183 w 818231"/>
                <a:gd name="connsiteY14" fmla="*/ 136455 h 143695"/>
                <a:gd name="connsiteX15" fmla="*/ 818183 w 818231"/>
                <a:gd name="connsiteY15" fmla="*/ 135693 h 143695"/>
                <a:gd name="connsiteX16" fmla="*/ 817422 w 818231"/>
                <a:gd name="connsiteY16" fmla="*/ 135058 h 143695"/>
                <a:gd name="connsiteX17" fmla="*/ 816533 w 818231"/>
                <a:gd name="connsiteY17" fmla="*/ 135058 h 143695"/>
                <a:gd name="connsiteX18" fmla="*/ 815644 w 818231"/>
                <a:gd name="connsiteY18" fmla="*/ 135058 h 143695"/>
                <a:gd name="connsiteX19" fmla="*/ 815644 w 818231"/>
                <a:gd name="connsiteY19" fmla="*/ 135058 h 143695"/>
                <a:gd name="connsiteX20" fmla="*/ 811835 w 818231"/>
                <a:gd name="connsiteY20" fmla="*/ 135058 h 143695"/>
                <a:gd name="connsiteX21" fmla="*/ 15109 w 818231"/>
                <a:gd name="connsiteY21" fmla="*/ 1362 h 143695"/>
                <a:gd name="connsiteX22" fmla="*/ 7237 w 818231"/>
                <a:gd name="connsiteY22" fmla="*/ 93 h 143695"/>
                <a:gd name="connsiteX23" fmla="*/ 1397 w 818231"/>
                <a:gd name="connsiteY23" fmla="*/ 3140 h 143695"/>
                <a:gd name="connsiteX24" fmla="*/ 1397 w 818231"/>
                <a:gd name="connsiteY24" fmla="*/ 3140 h 143695"/>
                <a:gd name="connsiteX25" fmla="*/ 1397 w 818231"/>
                <a:gd name="connsiteY25" fmla="*/ 3140 h 143695"/>
                <a:gd name="connsiteX26" fmla="*/ 1397 w 818231"/>
                <a:gd name="connsiteY26" fmla="*/ 4790 h 1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8231" h="143695">
                  <a:moveTo>
                    <a:pt x="0" y="5044"/>
                  </a:moveTo>
                  <a:cubicBezTo>
                    <a:pt x="153" y="5603"/>
                    <a:pt x="406" y="6111"/>
                    <a:pt x="762" y="6568"/>
                  </a:cubicBezTo>
                  <a:lnTo>
                    <a:pt x="762" y="6568"/>
                  </a:lnTo>
                  <a:lnTo>
                    <a:pt x="762" y="6568"/>
                  </a:lnTo>
                  <a:cubicBezTo>
                    <a:pt x="1003" y="6949"/>
                    <a:pt x="1359" y="7266"/>
                    <a:pt x="1778" y="7457"/>
                  </a:cubicBezTo>
                  <a:lnTo>
                    <a:pt x="1778" y="7457"/>
                  </a:lnTo>
                  <a:lnTo>
                    <a:pt x="3555" y="8091"/>
                  </a:lnTo>
                  <a:lnTo>
                    <a:pt x="9904" y="9107"/>
                  </a:lnTo>
                  <a:lnTo>
                    <a:pt x="807519" y="142931"/>
                  </a:lnTo>
                  <a:lnTo>
                    <a:pt x="811962" y="143692"/>
                  </a:lnTo>
                  <a:lnTo>
                    <a:pt x="812851" y="143692"/>
                  </a:lnTo>
                  <a:cubicBezTo>
                    <a:pt x="815327" y="143781"/>
                    <a:pt x="817536" y="142143"/>
                    <a:pt x="818183" y="139756"/>
                  </a:cubicBezTo>
                  <a:cubicBezTo>
                    <a:pt x="818247" y="139299"/>
                    <a:pt x="818247" y="138817"/>
                    <a:pt x="818183" y="138360"/>
                  </a:cubicBezTo>
                  <a:cubicBezTo>
                    <a:pt x="818235" y="138029"/>
                    <a:pt x="818235" y="137674"/>
                    <a:pt x="818183" y="137344"/>
                  </a:cubicBezTo>
                  <a:cubicBezTo>
                    <a:pt x="818183" y="137344"/>
                    <a:pt x="818183" y="137344"/>
                    <a:pt x="818183" y="136455"/>
                  </a:cubicBezTo>
                  <a:lnTo>
                    <a:pt x="818183" y="135693"/>
                  </a:lnTo>
                  <a:lnTo>
                    <a:pt x="817422" y="135058"/>
                  </a:lnTo>
                  <a:lnTo>
                    <a:pt x="816533" y="135058"/>
                  </a:lnTo>
                  <a:lnTo>
                    <a:pt x="815644" y="135058"/>
                  </a:lnTo>
                  <a:lnTo>
                    <a:pt x="815644" y="135058"/>
                  </a:lnTo>
                  <a:lnTo>
                    <a:pt x="811835" y="135058"/>
                  </a:lnTo>
                  <a:lnTo>
                    <a:pt x="15109" y="1362"/>
                  </a:lnTo>
                  <a:lnTo>
                    <a:pt x="7237" y="93"/>
                  </a:lnTo>
                  <a:cubicBezTo>
                    <a:pt x="4825" y="-365"/>
                    <a:pt x="2412" y="905"/>
                    <a:pt x="1397" y="3140"/>
                  </a:cubicBezTo>
                  <a:lnTo>
                    <a:pt x="1397" y="3140"/>
                  </a:lnTo>
                  <a:lnTo>
                    <a:pt x="1397" y="3140"/>
                  </a:lnTo>
                  <a:cubicBezTo>
                    <a:pt x="1270" y="3686"/>
                    <a:pt x="1270" y="4244"/>
                    <a:pt x="1397" y="4790"/>
                  </a:cubicBezTo>
                  <a:close/>
                </a:path>
              </a:pathLst>
            </a:custGeom>
            <a:solidFill>
              <a:srgbClr val="000000"/>
            </a:solidFill>
            <a:ln w="12690" cap="flat">
              <a:noFill/>
              <a:prstDash val="solid"/>
              <a:miter/>
            </a:ln>
          </p:spPr>
          <p:txBody>
            <a:bodyPr rtlCol="0" anchor="ctr"/>
            <a:lstStyle/>
            <a:p>
              <a:endParaRPr lang="en-US" dirty="0"/>
            </a:p>
          </p:txBody>
        </p:sp>
        <p:sp>
          <p:nvSpPr>
            <p:cNvPr id="455" name="Freeform: Shape 454">
              <a:extLst>
                <a:ext uri="{FF2B5EF4-FFF2-40B4-BE49-F238E27FC236}">
                  <a16:creationId xmlns:a16="http://schemas.microsoft.com/office/drawing/2014/main" id="{55C13327-3B0B-4D90-BAD4-BADA134FD9FD}"/>
                </a:ext>
              </a:extLst>
            </p:cNvPr>
            <p:cNvSpPr/>
            <p:nvPr/>
          </p:nvSpPr>
          <p:spPr>
            <a:xfrm>
              <a:off x="4083936" y="983729"/>
              <a:ext cx="175216" cy="148170"/>
            </a:xfrm>
            <a:custGeom>
              <a:avLst/>
              <a:gdLst>
                <a:gd name="connsiteX0" fmla="*/ 166709 w 175216"/>
                <a:gd name="connsiteY0" fmla="*/ 2158 h 148170"/>
                <a:gd name="connsiteX1" fmla="*/ 166709 w 175216"/>
                <a:gd name="connsiteY1" fmla="*/ 0 h 148170"/>
                <a:gd name="connsiteX2" fmla="*/ 1650 w 175216"/>
                <a:gd name="connsiteY2" fmla="*/ 134204 h 148170"/>
                <a:gd name="connsiteX3" fmla="*/ 1650 w 175216"/>
                <a:gd name="connsiteY3" fmla="*/ 145250 h 148170"/>
                <a:gd name="connsiteX4" fmla="*/ 1650 w 175216"/>
                <a:gd name="connsiteY4" fmla="*/ 145885 h 148170"/>
                <a:gd name="connsiteX5" fmla="*/ 1650 w 175216"/>
                <a:gd name="connsiteY5" fmla="*/ 145885 h 148170"/>
                <a:gd name="connsiteX6" fmla="*/ 1650 w 175216"/>
                <a:gd name="connsiteY6" fmla="*/ 145885 h 148170"/>
                <a:gd name="connsiteX7" fmla="*/ 0 w 175216"/>
                <a:gd name="connsiteY7" fmla="*/ 148171 h 148170"/>
                <a:gd name="connsiteX8" fmla="*/ 0 w 175216"/>
                <a:gd name="connsiteY8" fmla="*/ 148171 h 148170"/>
                <a:gd name="connsiteX9" fmla="*/ 175216 w 175216"/>
                <a:gd name="connsiteY9" fmla="*/ 5840 h 148170"/>
                <a:gd name="connsiteX10" fmla="*/ 175216 w 175216"/>
                <a:gd name="connsiteY10" fmla="*/ 5840 h 148170"/>
                <a:gd name="connsiteX11" fmla="*/ 171534 w 175216"/>
                <a:gd name="connsiteY11" fmla="*/ 7237 h 148170"/>
                <a:gd name="connsiteX12" fmla="*/ 166709 w 175216"/>
                <a:gd name="connsiteY12" fmla="*/ 2158 h 14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216" h="148170">
                  <a:moveTo>
                    <a:pt x="166709" y="2158"/>
                  </a:moveTo>
                  <a:lnTo>
                    <a:pt x="166709" y="0"/>
                  </a:lnTo>
                  <a:lnTo>
                    <a:pt x="1650" y="134204"/>
                  </a:lnTo>
                  <a:lnTo>
                    <a:pt x="1650" y="145250"/>
                  </a:lnTo>
                  <a:cubicBezTo>
                    <a:pt x="1650" y="145250"/>
                    <a:pt x="1650" y="145250"/>
                    <a:pt x="1650" y="145885"/>
                  </a:cubicBezTo>
                  <a:lnTo>
                    <a:pt x="1650" y="145885"/>
                  </a:lnTo>
                  <a:lnTo>
                    <a:pt x="1650" y="145885"/>
                  </a:lnTo>
                  <a:cubicBezTo>
                    <a:pt x="1358" y="146812"/>
                    <a:pt x="787" y="147612"/>
                    <a:pt x="0" y="148171"/>
                  </a:cubicBezTo>
                  <a:lnTo>
                    <a:pt x="0" y="148171"/>
                  </a:lnTo>
                  <a:lnTo>
                    <a:pt x="175216" y="5840"/>
                  </a:lnTo>
                  <a:lnTo>
                    <a:pt x="175216" y="5840"/>
                  </a:lnTo>
                  <a:cubicBezTo>
                    <a:pt x="174175" y="6691"/>
                    <a:pt x="172880" y="7186"/>
                    <a:pt x="171534" y="7237"/>
                  </a:cubicBezTo>
                  <a:cubicBezTo>
                    <a:pt x="168855" y="7047"/>
                    <a:pt x="166773" y="4837"/>
                    <a:pt x="166709" y="2158"/>
                  </a:cubicBezTo>
                  <a:close/>
                </a:path>
              </a:pathLst>
            </a:custGeom>
            <a:solidFill>
              <a:srgbClr val="000000"/>
            </a:solidFill>
            <a:ln w="12690" cap="flat">
              <a:noFill/>
              <a:prstDash val="solid"/>
              <a:miter/>
            </a:ln>
          </p:spPr>
          <p:txBody>
            <a:bodyPr rtlCol="0" anchor="ctr"/>
            <a:lstStyle/>
            <a:p>
              <a:endParaRPr lang="en-US" dirty="0"/>
            </a:p>
          </p:txBody>
        </p:sp>
        <p:sp>
          <p:nvSpPr>
            <p:cNvPr id="456" name="Freeform: Shape 455">
              <a:extLst>
                <a:ext uri="{FF2B5EF4-FFF2-40B4-BE49-F238E27FC236}">
                  <a16:creationId xmlns:a16="http://schemas.microsoft.com/office/drawing/2014/main" id="{6494F0A3-1A67-4EEF-936B-54283EA0D6D6}"/>
                </a:ext>
              </a:extLst>
            </p:cNvPr>
            <p:cNvSpPr/>
            <p:nvPr/>
          </p:nvSpPr>
          <p:spPr>
            <a:xfrm>
              <a:off x="4085332" y="1130249"/>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cubicBezTo>
                    <a:pt x="0" y="0"/>
                    <a:pt x="0" y="0"/>
                    <a:pt x="0" y="762"/>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7" name="Freeform: Shape 456">
              <a:extLst>
                <a:ext uri="{FF2B5EF4-FFF2-40B4-BE49-F238E27FC236}">
                  <a16:creationId xmlns:a16="http://schemas.microsoft.com/office/drawing/2014/main" id="{A87597E6-1548-458B-A935-415FF880178D}"/>
                </a:ext>
              </a:extLst>
            </p:cNvPr>
            <p:cNvSpPr/>
            <p:nvPr/>
          </p:nvSpPr>
          <p:spPr>
            <a:xfrm>
              <a:off x="5716" y="100673"/>
              <a:ext cx="4074411" cy="1033011"/>
            </a:xfrm>
            <a:custGeom>
              <a:avLst/>
              <a:gdLst>
                <a:gd name="connsiteX0" fmla="*/ 4068952 w 4074411"/>
                <a:gd name="connsiteY0" fmla="*/ 1028306 h 1033011"/>
                <a:gd name="connsiteX1" fmla="*/ 4068952 w 4074411"/>
                <a:gd name="connsiteY1" fmla="*/ 1021831 h 1033011"/>
                <a:gd name="connsiteX2" fmla="*/ 0 w 4074411"/>
                <a:gd name="connsiteY2" fmla="*/ 0 h 1033011"/>
                <a:gd name="connsiteX3" fmla="*/ 0 w 4074411"/>
                <a:gd name="connsiteY3" fmla="*/ 10157 h 1033011"/>
                <a:gd name="connsiteX4" fmla="*/ 4072888 w 4074411"/>
                <a:gd name="connsiteY4" fmla="*/ 1033004 h 1033011"/>
                <a:gd name="connsiteX5" fmla="*/ 4074411 w 4074411"/>
                <a:gd name="connsiteY5" fmla="*/ 1033004 h 1033011"/>
                <a:gd name="connsiteX6" fmla="*/ 4068952 w 4074411"/>
                <a:gd name="connsiteY6" fmla="*/ 1028306 h 10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4411" h="1033011">
                  <a:moveTo>
                    <a:pt x="4068952" y="1028306"/>
                  </a:moveTo>
                  <a:lnTo>
                    <a:pt x="4068952" y="1021831"/>
                  </a:lnTo>
                  <a:lnTo>
                    <a:pt x="0" y="0"/>
                  </a:lnTo>
                  <a:lnTo>
                    <a:pt x="0" y="10157"/>
                  </a:lnTo>
                  <a:lnTo>
                    <a:pt x="4072888" y="1033004"/>
                  </a:lnTo>
                  <a:lnTo>
                    <a:pt x="4074411" y="1033004"/>
                  </a:lnTo>
                  <a:cubicBezTo>
                    <a:pt x="4071631" y="1033156"/>
                    <a:pt x="4069218" y="1031087"/>
                    <a:pt x="4068952" y="1028306"/>
                  </a:cubicBezTo>
                  <a:close/>
                </a:path>
              </a:pathLst>
            </a:custGeom>
            <a:solidFill>
              <a:srgbClr val="000000"/>
            </a:solidFill>
            <a:ln w="12690" cap="flat">
              <a:noFill/>
              <a:prstDash val="solid"/>
              <a:miter/>
            </a:ln>
          </p:spPr>
          <p:txBody>
            <a:bodyPr rtlCol="0" anchor="ctr"/>
            <a:lstStyle/>
            <a:p>
              <a:endParaRPr lang="en-US" dirty="0"/>
            </a:p>
          </p:txBody>
        </p:sp>
        <p:sp>
          <p:nvSpPr>
            <p:cNvPr id="458" name="Freeform: Shape 457">
              <a:extLst>
                <a:ext uri="{FF2B5EF4-FFF2-40B4-BE49-F238E27FC236}">
                  <a16:creationId xmlns:a16="http://schemas.microsoft.com/office/drawing/2014/main" id="{6DD2092A-6421-4834-83B2-8ADAA61CE85A}"/>
                </a:ext>
              </a:extLst>
            </p:cNvPr>
            <p:cNvSpPr/>
            <p:nvPr/>
          </p:nvSpPr>
          <p:spPr>
            <a:xfrm>
              <a:off x="4074794" y="1027406"/>
              <a:ext cx="10538" cy="106531"/>
            </a:xfrm>
            <a:custGeom>
              <a:avLst/>
              <a:gdLst>
                <a:gd name="connsiteX0" fmla="*/ 10538 w 10538"/>
                <a:gd name="connsiteY0" fmla="*/ 102208 h 106531"/>
                <a:gd name="connsiteX1" fmla="*/ 10538 w 10538"/>
                <a:gd name="connsiteY1" fmla="*/ 101574 h 106531"/>
                <a:gd name="connsiteX2" fmla="*/ 10538 w 10538"/>
                <a:gd name="connsiteY2" fmla="*/ 0 h 106531"/>
                <a:gd name="connsiteX3" fmla="*/ 8761 w 10538"/>
                <a:gd name="connsiteY3" fmla="*/ 1524 h 106531"/>
                <a:gd name="connsiteX4" fmla="*/ 8761 w 10538"/>
                <a:gd name="connsiteY4" fmla="*/ 1524 h 106531"/>
                <a:gd name="connsiteX5" fmla="*/ 5460 w 10538"/>
                <a:gd name="connsiteY5" fmla="*/ 2666 h 106531"/>
                <a:gd name="connsiteX6" fmla="*/ 3936 w 10538"/>
                <a:gd name="connsiteY6" fmla="*/ 2666 h 106531"/>
                <a:gd name="connsiteX7" fmla="*/ 0 w 10538"/>
                <a:gd name="connsiteY7" fmla="*/ 1778 h 106531"/>
                <a:gd name="connsiteX8" fmla="*/ 0 w 10538"/>
                <a:gd name="connsiteY8" fmla="*/ 101574 h 106531"/>
                <a:gd name="connsiteX9" fmla="*/ 5447 w 10538"/>
                <a:gd name="connsiteY9" fmla="*/ 106525 h 106531"/>
                <a:gd name="connsiteX10" fmla="*/ 5460 w 10538"/>
                <a:gd name="connsiteY10" fmla="*/ 106525 h 106531"/>
                <a:gd name="connsiteX11" fmla="*/ 8380 w 10538"/>
                <a:gd name="connsiteY11" fmla="*/ 105636 h 106531"/>
                <a:gd name="connsiteX12" fmla="*/ 8380 w 10538"/>
                <a:gd name="connsiteY12" fmla="*/ 105636 h 106531"/>
                <a:gd name="connsiteX13" fmla="*/ 8380 w 10538"/>
                <a:gd name="connsiteY13" fmla="*/ 105636 h 106531"/>
                <a:gd name="connsiteX14" fmla="*/ 10030 w 10538"/>
                <a:gd name="connsiteY14" fmla="*/ 103351 h 106531"/>
                <a:gd name="connsiteX15" fmla="*/ 10538 w 10538"/>
                <a:gd name="connsiteY15" fmla="*/ 102208 h 10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531">
                  <a:moveTo>
                    <a:pt x="10538" y="102208"/>
                  </a:moveTo>
                  <a:cubicBezTo>
                    <a:pt x="10538" y="102208"/>
                    <a:pt x="10538" y="102208"/>
                    <a:pt x="10538" y="101574"/>
                  </a:cubicBezTo>
                  <a:lnTo>
                    <a:pt x="10538" y="0"/>
                  </a:lnTo>
                  <a:lnTo>
                    <a:pt x="8761" y="1524"/>
                  </a:lnTo>
                  <a:lnTo>
                    <a:pt x="8761" y="1524"/>
                  </a:lnTo>
                  <a:cubicBezTo>
                    <a:pt x="7808" y="2235"/>
                    <a:pt x="6653" y="2641"/>
                    <a:pt x="5460" y="2666"/>
                  </a:cubicBezTo>
                  <a:lnTo>
                    <a:pt x="3936" y="2666"/>
                  </a:lnTo>
                  <a:lnTo>
                    <a:pt x="0" y="1778"/>
                  </a:lnTo>
                  <a:lnTo>
                    <a:pt x="0" y="101574"/>
                  </a:lnTo>
                  <a:cubicBezTo>
                    <a:pt x="139" y="104443"/>
                    <a:pt x="2577" y="106665"/>
                    <a:pt x="5447" y="106525"/>
                  </a:cubicBezTo>
                  <a:cubicBezTo>
                    <a:pt x="5447" y="106525"/>
                    <a:pt x="5460" y="106525"/>
                    <a:pt x="5460" y="106525"/>
                  </a:cubicBezTo>
                  <a:cubicBezTo>
                    <a:pt x="6488" y="106487"/>
                    <a:pt x="7504" y="106170"/>
                    <a:pt x="8380" y="105636"/>
                  </a:cubicBezTo>
                  <a:lnTo>
                    <a:pt x="8380" y="105636"/>
                  </a:lnTo>
                  <a:lnTo>
                    <a:pt x="8380" y="105636"/>
                  </a:lnTo>
                  <a:cubicBezTo>
                    <a:pt x="9167" y="105078"/>
                    <a:pt x="9738" y="104278"/>
                    <a:pt x="10030" y="103351"/>
                  </a:cubicBezTo>
                  <a:cubicBezTo>
                    <a:pt x="10030" y="103351"/>
                    <a:pt x="10538" y="102462"/>
                    <a:pt x="10538" y="102208"/>
                  </a:cubicBezTo>
                  <a:close/>
                </a:path>
              </a:pathLst>
            </a:custGeom>
            <a:solidFill>
              <a:srgbClr val="000000"/>
            </a:solidFill>
            <a:ln w="12690" cap="flat">
              <a:noFill/>
              <a:prstDash val="solid"/>
              <a:miter/>
            </a:ln>
          </p:spPr>
          <p:txBody>
            <a:bodyPr rtlCol="0" anchor="ctr"/>
            <a:lstStyle/>
            <a:p>
              <a:endParaRPr lang="en-US" dirty="0"/>
            </a:p>
          </p:txBody>
        </p:sp>
        <p:sp>
          <p:nvSpPr>
            <p:cNvPr id="459" name="Freeform: Shape 458">
              <a:extLst>
                <a:ext uri="{FF2B5EF4-FFF2-40B4-BE49-F238E27FC236}">
                  <a16:creationId xmlns:a16="http://schemas.microsoft.com/office/drawing/2014/main" id="{06F54617-2992-43C1-AAD9-D647E6D70C2A}"/>
                </a:ext>
              </a:extLst>
            </p:cNvPr>
            <p:cNvSpPr/>
            <p:nvPr/>
          </p:nvSpPr>
          <p:spPr>
            <a:xfrm>
              <a:off x="4080127" y="102918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36" y="698"/>
                    <a:pt x="1193" y="1092"/>
                    <a:pt x="0" y="1143"/>
                  </a:cubicBezTo>
                  <a:cubicBezTo>
                    <a:pt x="1193" y="1117"/>
                    <a:pt x="2349" y="711"/>
                    <a:pt x="3301" y="0"/>
                  </a:cubicBezTo>
                  <a:close/>
                </a:path>
              </a:pathLst>
            </a:custGeom>
            <a:solidFill>
              <a:srgbClr val="000000"/>
            </a:solidFill>
            <a:ln w="12690" cap="flat">
              <a:noFill/>
              <a:prstDash val="solid"/>
              <a:miter/>
            </a:ln>
          </p:spPr>
          <p:txBody>
            <a:bodyPr rtlCol="0" anchor="ctr"/>
            <a:lstStyle/>
            <a:p>
              <a:endParaRPr lang="en-US" dirty="0"/>
            </a:p>
          </p:txBody>
        </p:sp>
        <p:sp>
          <p:nvSpPr>
            <p:cNvPr id="460" name="Freeform: Shape 459">
              <a:extLst>
                <a:ext uri="{FF2B5EF4-FFF2-40B4-BE49-F238E27FC236}">
                  <a16:creationId xmlns:a16="http://schemas.microsoft.com/office/drawing/2014/main" id="{BA5923F2-9693-4E79-9A58-0EEFA9D10225}"/>
                </a:ext>
              </a:extLst>
            </p:cNvPr>
            <p:cNvSpPr/>
            <p:nvPr/>
          </p:nvSpPr>
          <p:spPr>
            <a:xfrm>
              <a:off x="5716" y="-2932"/>
              <a:ext cx="4074411" cy="1033003"/>
            </a:xfrm>
            <a:custGeom>
              <a:avLst/>
              <a:gdLst>
                <a:gd name="connsiteX0" fmla="*/ 4070729 w 4074411"/>
                <a:gd name="connsiteY0" fmla="*/ 1024624 h 1033003"/>
                <a:gd name="connsiteX1" fmla="*/ 4073015 w 4074411"/>
                <a:gd name="connsiteY1" fmla="*/ 1022847 h 1033003"/>
                <a:gd name="connsiteX2" fmla="*/ 0 w 4074411"/>
                <a:gd name="connsiteY2" fmla="*/ 0 h 1033003"/>
                <a:gd name="connsiteX3" fmla="*/ 0 w 4074411"/>
                <a:gd name="connsiteY3" fmla="*/ 10157 h 1033003"/>
                <a:gd name="connsiteX4" fmla="*/ 4068952 w 4074411"/>
                <a:gd name="connsiteY4" fmla="*/ 1032115 h 1033003"/>
                <a:gd name="connsiteX5" fmla="*/ 4072888 w 4074411"/>
                <a:gd name="connsiteY5" fmla="*/ 1033004 h 1033003"/>
                <a:gd name="connsiteX6" fmla="*/ 4074411 w 4074411"/>
                <a:gd name="connsiteY6" fmla="*/ 1033004 h 1033003"/>
                <a:gd name="connsiteX7" fmla="*/ 4070348 w 4074411"/>
                <a:gd name="connsiteY7" fmla="*/ 1031353 h 1033003"/>
                <a:gd name="connsiteX8" fmla="*/ 4070627 w 4074411"/>
                <a:gd name="connsiteY8" fmla="*/ 1024713 h 1033003"/>
                <a:gd name="connsiteX9" fmla="*/ 4070729 w 4074411"/>
                <a:gd name="connsiteY9" fmla="*/ 1024624 h 103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4411" h="1033003">
                  <a:moveTo>
                    <a:pt x="4070729" y="1024624"/>
                  </a:moveTo>
                  <a:lnTo>
                    <a:pt x="4073015" y="1022847"/>
                  </a:lnTo>
                  <a:lnTo>
                    <a:pt x="0" y="0"/>
                  </a:lnTo>
                  <a:lnTo>
                    <a:pt x="0" y="10157"/>
                  </a:lnTo>
                  <a:lnTo>
                    <a:pt x="4068952" y="1032115"/>
                  </a:lnTo>
                  <a:lnTo>
                    <a:pt x="4072888" y="1033004"/>
                  </a:lnTo>
                  <a:lnTo>
                    <a:pt x="4074411" y="1033004"/>
                  </a:lnTo>
                  <a:cubicBezTo>
                    <a:pt x="4072888" y="1033004"/>
                    <a:pt x="4071440" y="1032407"/>
                    <a:pt x="4070348" y="1031353"/>
                  </a:cubicBezTo>
                  <a:cubicBezTo>
                    <a:pt x="4068596" y="1029449"/>
                    <a:pt x="4068723" y="1026478"/>
                    <a:pt x="4070627" y="1024713"/>
                  </a:cubicBezTo>
                  <a:cubicBezTo>
                    <a:pt x="4070666" y="1024688"/>
                    <a:pt x="4070691" y="1024649"/>
                    <a:pt x="4070729" y="1024624"/>
                  </a:cubicBezTo>
                  <a:close/>
                </a:path>
              </a:pathLst>
            </a:custGeom>
            <a:solidFill>
              <a:srgbClr val="000000"/>
            </a:solidFill>
            <a:ln w="12690" cap="flat">
              <a:noFill/>
              <a:prstDash val="solid"/>
              <a:miter/>
            </a:ln>
          </p:spPr>
          <p:txBody>
            <a:bodyPr rtlCol="0" anchor="ctr"/>
            <a:lstStyle/>
            <a:p>
              <a:endParaRPr lang="en-US" dirty="0"/>
            </a:p>
          </p:txBody>
        </p:sp>
        <p:sp>
          <p:nvSpPr>
            <p:cNvPr id="461" name="Freeform: Shape 460">
              <a:extLst>
                <a:ext uri="{FF2B5EF4-FFF2-40B4-BE49-F238E27FC236}">
                  <a16:creationId xmlns:a16="http://schemas.microsoft.com/office/drawing/2014/main" id="{3AD43E4F-7972-4C5F-BC2C-7FCB54D5254C}"/>
                </a:ext>
              </a:extLst>
            </p:cNvPr>
            <p:cNvSpPr/>
            <p:nvPr/>
          </p:nvSpPr>
          <p:spPr>
            <a:xfrm>
              <a:off x="4260930" y="879489"/>
              <a:ext cx="12696" cy="634"/>
            </a:xfrm>
            <a:custGeom>
              <a:avLst/>
              <a:gdLst>
                <a:gd name="connsiteX0" fmla="*/ 0 w 12696"/>
                <a:gd name="connsiteY0" fmla="*/ 635 h 634"/>
                <a:gd name="connsiteX1" fmla="*/ 0 w 12696"/>
                <a:gd name="connsiteY1" fmla="*/ 0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2" name="Freeform: Shape 461">
              <a:extLst>
                <a:ext uri="{FF2B5EF4-FFF2-40B4-BE49-F238E27FC236}">
                  <a16:creationId xmlns:a16="http://schemas.microsoft.com/office/drawing/2014/main" id="{EE81EAC6-A27B-4346-B097-B315BA65C034}"/>
                </a:ext>
              </a:extLst>
            </p:cNvPr>
            <p:cNvSpPr/>
            <p:nvPr/>
          </p:nvSpPr>
          <p:spPr>
            <a:xfrm>
              <a:off x="4261437" y="881266"/>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463" name="Freeform: Shape 462">
              <a:extLst>
                <a:ext uri="{FF2B5EF4-FFF2-40B4-BE49-F238E27FC236}">
                  <a16:creationId xmlns:a16="http://schemas.microsoft.com/office/drawing/2014/main" id="{25F2C9C1-1BC2-4FC9-8897-59614DD34C59}"/>
                </a:ext>
              </a:extLst>
            </p:cNvPr>
            <p:cNvSpPr/>
            <p:nvPr/>
          </p:nvSpPr>
          <p:spPr>
            <a:xfrm>
              <a:off x="4258390" y="878727"/>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812" name="Freeform 811">
              <a:extLst>
                <a:ext uri="{FF2B5EF4-FFF2-40B4-BE49-F238E27FC236}">
                  <a16:creationId xmlns:a16="http://schemas.microsoft.com/office/drawing/2014/main" id="{50B8F123-EE23-99D3-DF8D-303C7DB6546B}"/>
                </a:ext>
              </a:extLst>
            </p:cNvPr>
            <p:cNvSpPr/>
            <p:nvPr/>
          </p:nvSpPr>
          <p:spPr>
            <a:xfrm>
              <a:off x="678430" y="-12696"/>
              <a:ext cx="3578310" cy="897391"/>
            </a:xfrm>
            <a:custGeom>
              <a:avLst/>
              <a:gdLst>
                <a:gd name="connsiteX0" fmla="*/ 0 w 3578310"/>
                <a:gd name="connsiteY0" fmla="*/ 0 h 897391"/>
                <a:gd name="connsiteX1" fmla="*/ 39959 w 3578310"/>
                <a:gd name="connsiteY1" fmla="*/ 0 h 897391"/>
                <a:gd name="connsiteX2" fmla="*/ 3578310 w 3578310"/>
                <a:gd name="connsiteY2" fmla="*/ 890788 h 897391"/>
                <a:gd name="connsiteX3" fmla="*/ 3577168 w 3578310"/>
                <a:gd name="connsiteY3" fmla="*/ 890788 h 897391"/>
                <a:gd name="connsiteX4" fmla="*/ 3575136 w 3578310"/>
                <a:gd name="connsiteY4" fmla="*/ 890788 h 897391"/>
                <a:gd name="connsiteX5" fmla="*/ 3573993 w 3578310"/>
                <a:gd name="connsiteY5" fmla="*/ 891423 h 897391"/>
                <a:gd name="connsiteX6" fmla="*/ 3566629 w 3578310"/>
                <a:gd name="connsiteY6" fmla="*/ 897391 h 8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8310" h="897391">
                  <a:moveTo>
                    <a:pt x="0" y="0"/>
                  </a:moveTo>
                  <a:lnTo>
                    <a:pt x="39959" y="0"/>
                  </a:lnTo>
                  <a:lnTo>
                    <a:pt x="3578310" y="890788"/>
                  </a:lnTo>
                  <a:lnTo>
                    <a:pt x="3577168" y="890788"/>
                  </a:lnTo>
                  <a:lnTo>
                    <a:pt x="3575136" y="890788"/>
                  </a:lnTo>
                  <a:lnTo>
                    <a:pt x="3573993" y="891423"/>
                  </a:lnTo>
                  <a:lnTo>
                    <a:pt x="3566629" y="897391"/>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465" name="Freeform: Shape 464">
              <a:extLst>
                <a:ext uri="{FF2B5EF4-FFF2-40B4-BE49-F238E27FC236}">
                  <a16:creationId xmlns:a16="http://schemas.microsoft.com/office/drawing/2014/main" id="{2492A7ED-719D-4B95-A2CB-7D4D6C02A3DC}"/>
                </a:ext>
              </a:extLst>
            </p:cNvPr>
            <p:cNvSpPr/>
            <p:nvPr/>
          </p:nvSpPr>
          <p:spPr>
            <a:xfrm>
              <a:off x="4258263" y="877838"/>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6" name="Freeform: Shape 465">
              <a:extLst>
                <a:ext uri="{FF2B5EF4-FFF2-40B4-BE49-F238E27FC236}">
                  <a16:creationId xmlns:a16="http://schemas.microsoft.com/office/drawing/2014/main" id="{3CA4CE9F-2651-4818-8DA5-9CCD41469892}"/>
                </a:ext>
              </a:extLst>
            </p:cNvPr>
            <p:cNvSpPr/>
            <p:nvPr/>
          </p:nvSpPr>
          <p:spPr>
            <a:xfrm>
              <a:off x="4256105" y="87745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7" name="Freeform: Shape 466">
              <a:extLst>
                <a:ext uri="{FF2B5EF4-FFF2-40B4-BE49-F238E27FC236}">
                  <a16:creationId xmlns:a16="http://schemas.microsoft.com/office/drawing/2014/main" id="{EACB584D-4529-45F6-BE06-8F4B5908E333}"/>
                </a:ext>
              </a:extLst>
            </p:cNvPr>
            <p:cNvSpPr/>
            <p:nvPr/>
          </p:nvSpPr>
          <p:spPr>
            <a:xfrm>
              <a:off x="4261056" y="880632"/>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8" name="Freeform: Shape 467">
              <a:extLst>
                <a:ext uri="{FF2B5EF4-FFF2-40B4-BE49-F238E27FC236}">
                  <a16:creationId xmlns:a16="http://schemas.microsoft.com/office/drawing/2014/main" id="{73D371AF-04EE-4333-A193-9FA99F5D2570}"/>
                </a:ext>
              </a:extLst>
            </p:cNvPr>
            <p:cNvSpPr/>
            <p:nvPr/>
          </p:nvSpPr>
          <p:spPr>
            <a:xfrm>
              <a:off x="4259406" y="878981"/>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9" name="Freeform: Shape 468">
              <a:extLst>
                <a:ext uri="{FF2B5EF4-FFF2-40B4-BE49-F238E27FC236}">
                  <a16:creationId xmlns:a16="http://schemas.microsoft.com/office/drawing/2014/main" id="{AF992755-64B5-4176-BC40-24C03AC066DC}"/>
                </a:ext>
              </a:extLst>
            </p:cNvPr>
            <p:cNvSpPr/>
            <p:nvPr/>
          </p:nvSpPr>
          <p:spPr>
            <a:xfrm>
              <a:off x="4250645" y="881647"/>
              <a:ext cx="10726" cy="109197"/>
            </a:xfrm>
            <a:custGeom>
              <a:avLst/>
              <a:gdLst>
                <a:gd name="connsiteX0" fmla="*/ 10666 w 10726"/>
                <a:gd name="connsiteY0" fmla="*/ 0 h 109197"/>
                <a:gd name="connsiteX1" fmla="*/ 9015 w 10726"/>
                <a:gd name="connsiteY1" fmla="*/ 4317 h 109197"/>
                <a:gd name="connsiteX2" fmla="*/ 0 w 10726"/>
                <a:gd name="connsiteY2" fmla="*/ 11681 h 109197"/>
                <a:gd name="connsiteX3" fmla="*/ 0 w 10726"/>
                <a:gd name="connsiteY3" fmla="*/ 104240 h 109197"/>
                <a:gd name="connsiteX4" fmla="*/ 5447 w 10726"/>
                <a:gd name="connsiteY4" fmla="*/ 109192 h 109197"/>
                <a:gd name="connsiteX5" fmla="*/ 5460 w 10726"/>
                <a:gd name="connsiteY5" fmla="*/ 109192 h 109197"/>
                <a:gd name="connsiteX6" fmla="*/ 9142 w 10726"/>
                <a:gd name="connsiteY6" fmla="*/ 107795 h 109197"/>
                <a:gd name="connsiteX7" fmla="*/ 9904 w 10726"/>
                <a:gd name="connsiteY7" fmla="*/ 106906 h 109197"/>
                <a:gd name="connsiteX8" fmla="*/ 9904 w 10726"/>
                <a:gd name="connsiteY8" fmla="*/ 106906 h 109197"/>
                <a:gd name="connsiteX9" fmla="*/ 9904 w 10726"/>
                <a:gd name="connsiteY9" fmla="*/ 106018 h 109197"/>
                <a:gd name="connsiteX10" fmla="*/ 9904 w 10726"/>
                <a:gd name="connsiteY10" fmla="*/ 105002 h 109197"/>
                <a:gd name="connsiteX11" fmla="*/ 9904 w 10726"/>
                <a:gd name="connsiteY11" fmla="*/ 105002 h 109197"/>
                <a:gd name="connsiteX12" fmla="*/ 9904 w 10726"/>
                <a:gd name="connsiteY12" fmla="*/ 381 h 109197"/>
                <a:gd name="connsiteX13" fmla="*/ 10666 w 10726"/>
                <a:gd name="connsiteY13" fmla="*/ 0 h 10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26" h="109197">
                  <a:moveTo>
                    <a:pt x="10666" y="0"/>
                  </a:moveTo>
                  <a:cubicBezTo>
                    <a:pt x="10932" y="1638"/>
                    <a:pt x="10310" y="3288"/>
                    <a:pt x="9015" y="4317"/>
                  </a:cubicBezTo>
                  <a:lnTo>
                    <a:pt x="0" y="11681"/>
                  </a:lnTo>
                  <a:lnTo>
                    <a:pt x="0" y="104240"/>
                  </a:lnTo>
                  <a:cubicBezTo>
                    <a:pt x="140" y="107109"/>
                    <a:pt x="2577" y="109331"/>
                    <a:pt x="5447" y="109192"/>
                  </a:cubicBezTo>
                  <a:cubicBezTo>
                    <a:pt x="5447" y="109192"/>
                    <a:pt x="5460" y="109192"/>
                    <a:pt x="5460" y="109192"/>
                  </a:cubicBezTo>
                  <a:cubicBezTo>
                    <a:pt x="6806" y="109141"/>
                    <a:pt x="8101" y="108646"/>
                    <a:pt x="9142" y="107795"/>
                  </a:cubicBezTo>
                  <a:lnTo>
                    <a:pt x="9904" y="106906"/>
                  </a:lnTo>
                  <a:lnTo>
                    <a:pt x="9904" y="106906"/>
                  </a:lnTo>
                  <a:cubicBezTo>
                    <a:pt x="9955" y="106614"/>
                    <a:pt x="9955" y="106310"/>
                    <a:pt x="9904" y="106018"/>
                  </a:cubicBezTo>
                  <a:cubicBezTo>
                    <a:pt x="9980" y="105687"/>
                    <a:pt x="9980" y="105332"/>
                    <a:pt x="9904" y="105002"/>
                  </a:cubicBezTo>
                  <a:lnTo>
                    <a:pt x="9904" y="105002"/>
                  </a:lnTo>
                  <a:lnTo>
                    <a:pt x="9904" y="381"/>
                  </a:lnTo>
                  <a:cubicBezTo>
                    <a:pt x="9904" y="381"/>
                    <a:pt x="10666" y="127"/>
                    <a:pt x="10666" y="0"/>
                  </a:cubicBezTo>
                  <a:close/>
                </a:path>
              </a:pathLst>
            </a:custGeom>
            <a:solidFill>
              <a:srgbClr val="000000"/>
            </a:solidFill>
            <a:ln w="12690" cap="flat">
              <a:noFill/>
              <a:prstDash val="solid"/>
              <a:miter/>
            </a:ln>
          </p:spPr>
          <p:txBody>
            <a:bodyPr rtlCol="0" anchor="ctr"/>
            <a:lstStyle/>
            <a:p>
              <a:endParaRPr lang="en-US" dirty="0"/>
            </a:p>
          </p:txBody>
        </p:sp>
        <p:sp>
          <p:nvSpPr>
            <p:cNvPr id="470" name="Freeform: Shape 469">
              <a:extLst>
                <a:ext uri="{FF2B5EF4-FFF2-40B4-BE49-F238E27FC236}">
                  <a16:creationId xmlns:a16="http://schemas.microsoft.com/office/drawing/2014/main" id="{5993AA16-81FD-4D1B-95D8-C46937945B61}"/>
                </a:ext>
              </a:extLst>
            </p:cNvPr>
            <p:cNvSpPr/>
            <p:nvPr/>
          </p:nvSpPr>
          <p:spPr>
            <a:xfrm>
              <a:off x="4075526" y="877457"/>
              <a:ext cx="186480" cy="152233"/>
            </a:xfrm>
            <a:custGeom>
              <a:avLst/>
              <a:gdLst>
                <a:gd name="connsiteX0" fmla="*/ 180706 w 186480"/>
                <a:gd name="connsiteY0" fmla="*/ 0 h 152233"/>
                <a:gd name="connsiteX1" fmla="*/ 178674 w 186480"/>
                <a:gd name="connsiteY1" fmla="*/ 0 h 152233"/>
                <a:gd name="connsiteX2" fmla="*/ 177532 w 186480"/>
                <a:gd name="connsiteY2" fmla="*/ 635 h 152233"/>
                <a:gd name="connsiteX3" fmla="*/ 177532 w 186480"/>
                <a:gd name="connsiteY3" fmla="*/ 635 h 152233"/>
                <a:gd name="connsiteX4" fmla="*/ 170168 w 186480"/>
                <a:gd name="connsiteY4" fmla="*/ 6602 h 152233"/>
                <a:gd name="connsiteX5" fmla="*/ 3839 w 186480"/>
                <a:gd name="connsiteY5" fmla="*/ 141822 h 152233"/>
                <a:gd name="connsiteX6" fmla="*/ 1554 w 186480"/>
                <a:gd name="connsiteY6" fmla="*/ 143600 h 152233"/>
                <a:gd name="connsiteX7" fmla="*/ 1211 w 186480"/>
                <a:gd name="connsiteY7" fmla="*/ 150240 h 152233"/>
                <a:gd name="connsiteX8" fmla="*/ 1554 w 186480"/>
                <a:gd name="connsiteY8" fmla="*/ 150583 h 152233"/>
                <a:gd name="connsiteX9" fmla="*/ 5617 w 186480"/>
                <a:gd name="connsiteY9" fmla="*/ 152234 h 152233"/>
                <a:gd name="connsiteX10" fmla="*/ 8918 w 186480"/>
                <a:gd name="connsiteY10" fmla="*/ 151091 h 152233"/>
                <a:gd name="connsiteX11" fmla="*/ 8918 w 186480"/>
                <a:gd name="connsiteY11" fmla="*/ 151091 h 152233"/>
                <a:gd name="connsiteX12" fmla="*/ 10695 w 186480"/>
                <a:gd name="connsiteY12" fmla="*/ 149567 h 152233"/>
                <a:gd name="connsiteX13" fmla="*/ 175754 w 186480"/>
                <a:gd name="connsiteY13" fmla="*/ 15363 h 152233"/>
                <a:gd name="connsiteX14" fmla="*/ 184769 w 186480"/>
                <a:gd name="connsiteY14" fmla="*/ 7999 h 152233"/>
                <a:gd name="connsiteX15" fmla="*/ 186419 w 186480"/>
                <a:gd name="connsiteY15" fmla="*/ 3682 h 152233"/>
                <a:gd name="connsiteX16" fmla="*/ 186419 w 186480"/>
                <a:gd name="connsiteY16" fmla="*/ 3682 h 152233"/>
                <a:gd name="connsiteX17" fmla="*/ 186419 w 186480"/>
                <a:gd name="connsiteY17" fmla="*/ 3047 h 152233"/>
                <a:gd name="connsiteX18" fmla="*/ 186419 w 186480"/>
                <a:gd name="connsiteY18" fmla="*/ 2032 h 152233"/>
                <a:gd name="connsiteX19" fmla="*/ 186419 w 186480"/>
                <a:gd name="connsiteY19" fmla="*/ 2032 h 152233"/>
                <a:gd name="connsiteX20" fmla="*/ 186419 w 186480"/>
                <a:gd name="connsiteY20" fmla="*/ 2032 h 152233"/>
                <a:gd name="connsiteX21" fmla="*/ 186419 w 186480"/>
                <a:gd name="connsiteY21" fmla="*/ 2032 h 152233"/>
                <a:gd name="connsiteX22" fmla="*/ 185404 w 186480"/>
                <a:gd name="connsiteY22" fmla="*/ 2032 h 152233"/>
                <a:gd name="connsiteX23" fmla="*/ 185404 w 186480"/>
                <a:gd name="connsiteY23" fmla="*/ 2032 h 152233"/>
                <a:gd name="connsiteX24" fmla="*/ 184769 w 186480"/>
                <a:gd name="connsiteY24" fmla="*/ 2032 h 152233"/>
                <a:gd name="connsiteX25" fmla="*/ 183880 w 186480"/>
                <a:gd name="connsiteY25" fmla="*/ 2032 h 15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6480" h="152233">
                  <a:moveTo>
                    <a:pt x="180706" y="0"/>
                  </a:moveTo>
                  <a:lnTo>
                    <a:pt x="178674" y="0"/>
                  </a:lnTo>
                  <a:lnTo>
                    <a:pt x="177532" y="635"/>
                  </a:lnTo>
                  <a:lnTo>
                    <a:pt x="177532" y="635"/>
                  </a:lnTo>
                  <a:lnTo>
                    <a:pt x="170168" y="6602"/>
                  </a:lnTo>
                  <a:lnTo>
                    <a:pt x="3839" y="141822"/>
                  </a:lnTo>
                  <a:lnTo>
                    <a:pt x="1554" y="143600"/>
                  </a:lnTo>
                  <a:cubicBezTo>
                    <a:pt x="-376" y="145339"/>
                    <a:pt x="-529" y="148310"/>
                    <a:pt x="1211" y="150240"/>
                  </a:cubicBezTo>
                  <a:cubicBezTo>
                    <a:pt x="1312" y="150355"/>
                    <a:pt x="1427" y="150469"/>
                    <a:pt x="1554" y="150583"/>
                  </a:cubicBezTo>
                  <a:cubicBezTo>
                    <a:pt x="2646" y="151637"/>
                    <a:pt x="4106" y="152234"/>
                    <a:pt x="5617" y="152234"/>
                  </a:cubicBezTo>
                  <a:cubicBezTo>
                    <a:pt x="6810" y="152183"/>
                    <a:pt x="7953" y="151789"/>
                    <a:pt x="8918" y="151091"/>
                  </a:cubicBezTo>
                  <a:lnTo>
                    <a:pt x="8918" y="151091"/>
                  </a:lnTo>
                  <a:lnTo>
                    <a:pt x="10695" y="149567"/>
                  </a:lnTo>
                  <a:lnTo>
                    <a:pt x="175754" y="15363"/>
                  </a:lnTo>
                  <a:lnTo>
                    <a:pt x="184769" y="7999"/>
                  </a:lnTo>
                  <a:cubicBezTo>
                    <a:pt x="186064" y="6971"/>
                    <a:pt x="186686" y="5320"/>
                    <a:pt x="186419" y="3682"/>
                  </a:cubicBezTo>
                  <a:lnTo>
                    <a:pt x="186419" y="3682"/>
                  </a:lnTo>
                  <a:cubicBezTo>
                    <a:pt x="186419" y="3682"/>
                    <a:pt x="186419" y="3682"/>
                    <a:pt x="186419" y="3047"/>
                  </a:cubicBezTo>
                  <a:cubicBezTo>
                    <a:pt x="186457" y="2705"/>
                    <a:pt x="186457" y="2374"/>
                    <a:pt x="186419" y="2032"/>
                  </a:cubicBezTo>
                  <a:lnTo>
                    <a:pt x="186419" y="2032"/>
                  </a:lnTo>
                  <a:lnTo>
                    <a:pt x="186419" y="2032"/>
                  </a:lnTo>
                  <a:lnTo>
                    <a:pt x="186419" y="2032"/>
                  </a:lnTo>
                  <a:lnTo>
                    <a:pt x="185404" y="2032"/>
                  </a:lnTo>
                  <a:lnTo>
                    <a:pt x="185404" y="2032"/>
                  </a:lnTo>
                  <a:lnTo>
                    <a:pt x="184769" y="2032"/>
                  </a:lnTo>
                  <a:lnTo>
                    <a:pt x="183880" y="2032"/>
                  </a:lnTo>
                  <a:close/>
                </a:path>
              </a:pathLst>
            </a:custGeom>
            <a:solidFill>
              <a:srgbClr val="000000"/>
            </a:solidFill>
            <a:ln w="12690" cap="flat">
              <a:noFill/>
              <a:prstDash val="solid"/>
              <a:miter/>
            </a:ln>
          </p:spPr>
          <p:txBody>
            <a:bodyPr rtlCol="0" anchor="ctr"/>
            <a:lstStyle/>
            <a:p>
              <a:endParaRPr lang="en-US" dirty="0"/>
            </a:p>
          </p:txBody>
        </p:sp>
        <p:sp>
          <p:nvSpPr>
            <p:cNvPr id="471" name="Freeform: Shape 470">
              <a:extLst>
                <a:ext uri="{FF2B5EF4-FFF2-40B4-BE49-F238E27FC236}">
                  <a16:creationId xmlns:a16="http://schemas.microsoft.com/office/drawing/2014/main" id="{8EE3622B-32AF-4A35-96CA-AF688ADDCA6E}"/>
                </a:ext>
              </a:extLst>
            </p:cNvPr>
            <p:cNvSpPr/>
            <p:nvPr/>
          </p:nvSpPr>
          <p:spPr>
            <a:xfrm>
              <a:off x="5459256" y="1332127"/>
              <a:ext cx="94464" cy="128236"/>
            </a:xfrm>
            <a:custGeom>
              <a:avLst/>
              <a:gdLst>
                <a:gd name="connsiteX0" fmla="*/ 90020 w 94464"/>
                <a:gd name="connsiteY0" fmla="*/ 6348 h 128236"/>
                <a:gd name="connsiteX1" fmla="*/ 84561 w 94464"/>
                <a:gd name="connsiteY1" fmla="*/ 1524 h 128236"/>
                <a:gd name="connsiteX2" fmla="*/ 84561 w 94464"/>
                <a:gd name="connsiteY2" fmla="*/ 0 h 128236"/>
                <a:gd name="connsiteX3" fmla="*/ 1016 w 94464"/>
                <a:gd name="connsiteY3" fmla="*/ 109826 h 128236"/>
                <a:gd name="connsiteX4" fmla="*/ 1016 w 94464"/>
                <a:gd name="connsiteY4" fmla="*/ 126459 h 128236"/>
                <a:gd name="connsiteX5" fmla="*/ 1016 w 94464"/>
                <a:gd name="connsiteY5" fmla="*/ 126459 h 128236"/>
                <a:gd name="connsiteX6" fmla="*/ 0 w 94464"/>
                <a:gd name="connsiteY6" fmla="*/ 128237 h 128236"/>
                <a:gd name="connsiteX7" fmla="*/ 0 w 94464"/>
                <a:gd name="connsiteY7" fmla="*/ 128237 h 128236"/>
                <a:gd name="connsiteX8" fmla="*/ 94464 w 94464"/>
                <a:gd name="connsiteY8" fmla="*/ 4698 h 128236"/>
                <a:gd name="connsiteX9" fmla="*/ 90020 w 94464"/>
                <a:gd name="connsiteY9" fmla="*/ 6348 h 1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64" h="128236">
                  <a:moveTo>
                    <a:pt x="90020" y="6348"/>
                  </a:moveTo>
                  <a:cubicBezTo>
                    <a:pt x="87189" y="6488"/>
                    <a:pt x="84764" y="4355"/>
                    <a:pt x="84561" y="1524"/>
                  </a:cubicBezTo>
                  <a:lnTo>
                    <a:pt x="84561" y="0"/>
                  </a:lnTo>
                  <a:lnTo>
                    <a:pt x="1016" y="109826"/>
                  </a:lnTo>
                  <a:lnTo>
                    <a:pt x="1016" y="126459"/>
                  </a:lnTo>
                  <a:cubicBezTo>
                    <a:pt x="1016" y="126459"/>
                    <a:pt x="1016" y="126459"/>
                    <a:pt x="1016" y="126459"/>
                  </a:cubicBezTo>
                  <a:cubicBezTo>
                    <a:pt x="800" y="127119"/>
                    <a:pt x="457" y="127716"/>
                    <a:pt x="0" y="128237"/>
                  </a:cubicBezTo>
                  <a:lnTo>
                    <a:pt x="0" y="128237"/>
                  </a:lnTo>
                  <a:lnTo>
                    <a:pt x="94464" y="4698"/>
                  </a:lnTo>
                  <a:cubicBezTo>
                    <a:pt x="93335" y="5929"/>
                    <a:pt x="91684" y="6539"/>
                    <a:pt x="90020" y="6348"/>
                  </a:cubicBezTo>
                  <a:close/>
                </a:path>
              </a:pathLst>
            </a:custGeom>
            <a:solidFill>
              <a:srgbClr val="000000"/>
            </a:solidFill>
            <a:ln w="12690" cap="flat">
              <a:noFill/>
              <a:prstDash val="solid"/>
              <a:miter/>
            </a:ln>
          </p:spPr>
          <p:txBody>
            <a:bodyPr rtlCol="0" anchor="ctr"/>
            <a:lstStyle/>
            <a:p>
              <a:endParaRPr lang="en-US" dirty="0"/>
            </a:p>
          </p:txBody>
        </p:sp>
        <p:sp>
          <p:nvSpPr>
            <p:cNvPr id="472" name="Freeform: Shape 471">
              <a:extLst>
                <a:ext uri="{FF2B5EF4-FFF2-40B4-BE49-F238E27FC236}">
                  <a16:creationId xmlns:a16="http://schemas.microsoft.com/office/drawing/2014/main" id="{F125A9B1-DF13-4FB5-A4AC-499B6143DAFF}"/>
                </a:ext>
              </a:extLst>
            </p:cNvPr>
            <p:cNvSpPr/>
            <p:nvPr/>
          </p:nvSpPr>
          <p:spPr>
            <a:xfrm>
              <a:off x="4374058" y="1257597"/>
              <a:ext cx="1080246" cy="204416"/>
            </a:xfrm>
            <a:custGeom>
              <a:avLst/>
              <a:gdLst>
                <a:gd name="connsiteX0" fmla="*/ 1075421 w 1080246"/>
                <a:gd name="connsiteY0" fmla="*/ 199592 h 204416"/>
                <a:gd name="connsiteX1" fmla="*/ 1075421 w 1080246"/>
                <a:gd name="connsiteY1" fmla="*/ 193498 h 204416"/>
                <a:gd name="connsiteX2" fmla="*/ 6983 w 1080246"/>
                <a:gd name="connsiteY2" fmla="*/ 0 h 204416"/>
                <a:gd name="connsiteX3" fmla="*/ 6983 w 1080246"/>
                <a:gd name="connsiteY3" fmla="*/ 4063 h 204416"/>
                <a:gd name="connsiteX4" fmla="*/ 1663 w 1080246"/>
                <a:gd name="connsiteY4" fmla="*/ 8887 h 204416"/>
                <a:gd name="connsiteX5" fmla="*/ 1651 w 1080246"/>
                <a:gd name="connsiteY5" fmla="*/ 8887 h 204416"/>
                <a:gd name="connsiteX6" fmla="*/ 0 w 1080246"/>
                <a:gd name="connsiteY6" fmla="*/ 8887 h 204416"/>
                <a:gd name="connsiteX7" fmla="*/ 0 w 1080246"/>
                <a:gd name="connsiteY7" fmla="*/ 8887 h 204416"/>
                <a:gd name="connsiteX8" fmla="*/ 1079230 w 1080246"/>
                <a:gd name="connsiteY8" fmla="*/ 204417 h 204416"/>
                <a:gd name="connsiteX9" fmla="*/ 1080246 w 1080246"/>
                <a:gd name="connsiteY9" fmla="*/ 204417 h 204416"/>
                <a:gd name="connsiteX10" fmla="*/ 1075421 w 1080246"/>
                <a:gd name="connsiteY10" fmla="*/ 199592 h 20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246" h="204416">
                  <a:moveTo>
                    <a:pt x="1075421" y="199592"/>
                  </a:moveTo>
                  <a:lnTo>
                    <a:pt x="1075421" y="193498"/>
                  </a:lnTo>
                  <a:lnTo>
                    <a:pt x="6983" y="0"/>
                  </a:lnTo>
                  <a:lnTo>
                    <a:pt x="6983" y="4063"/>
                  </a:lnTo>
                  <a:cubicBezTo>
                    <a:pt x="6844" y="6869"/>
                    <a:pt x="4470" y="9027"/>
                    <a:pt x="1663" y="8887"/>
                  </a:cubicBezTo>
                  <a:cubicBezTo>
                    <a:pt x="1663" y="8887"/>
                    <a:pt x="1651" y="8887"/>
                    <a:pt x="1651" y="8887"/>
                  </a:cubicBezTo>
                  <a:lnTo>
                    <a:pt x="0" y="8887"/>
                  </a:lnTo>
                  <a:lnTo>
                    <a:pt x="0" y="8887"/>
                  </a:lnTo>
                  <a:lnTo>
                    <a:pt x="1079230" y="204417"/>
                  </a:lnTo>
                  <a:lnTo>
                    <a:pt x="1080246" y="204417"/>
                  </a:lnTo>
                  <a:cubicBezTo>
                    <a:pt x="1077631" y="204290"/>
                    <a:pt x="1075548" y="202208"/>
                    <a:pt x="1075421" y="199592"/>
                  </a:cubicBezTo>
                  <a:close/>
                </a:path>
              </a:pathLst>
            </a:custGeom>
            <a:solidFill>
              <a:srgbClr val="000000"/>
            </a:solidFill>
            <a:ln w="12690" cap="flat">
              <a:noFill/>
              <a:prstDash val="solid"/>
              <a:miter/>
            </a:ln>
          </p:spPr>
          <p:txBody>
            <a:bodyPr rtlCol="0" anchor="ctr"/>
            <a:lstStyle/>
            <a:p>
              <a:endParaRPr lang="en-US" dirty="0"/>
            </a:p>
          </p:txBody>
        </p:sp>
        <p:sp>
          <p:nvSpPr>
            <p:cNvPr id="473" name="Freeform: Shape 472">
              <a:extLst>
                <a:ext uri="{FF2B5EF4-FFF2-40B4-BE49-F238E27FC236}">
                  <a16:creationId xmlns:a16="http://schemas.microsoft.com/office/drawing/2014/main" id="{BA7E8F16-EE6A-4945-986B-1EEFE520CC5E}"/>
                </a:ext>
              </a:extLst>
            </p:cNvPr>
            <p:cNvSpPr/>
            <p:nvPr/>
          </p:nvSpPr>
          <p:spPr>
            <a:xfrm>
              <a:off x="5460145" y="1458078"/>
              <a:ext cx="12696" cy="988"/>
            </a:xfrm>
            <a:custGeom>
              <a:avLst/>
              <a:gdLst>
                <a:gd name="connsiteX0" fmla="*/ 0 w 12696"/>
                <a:gd name="connsiteY0" fmla="*/ 0 h 988"/>
                <a:gd name="connsiteX1" fmla="*/ 0 w 12696"/>
                <a:gd name="connsiteY1" fmla="*/ 0 h 988"/>
                <a:gd name="connsiteX2" fmla="*/ 0 w 12696"/>
                <a:gd name="connsiteY2" fmla="*/ 762 h 988"/>
                <a:gd name="connsiteX3" fmla="*/ 0 w 12696"/>
                <a:gd name="connsiteY3" fmla="*/ 0 h 988"/>
              </a:gdLst>
              <a:ahLst/>
              <a:cxnLst>
                <a:cxn ang="0">
                  <a:pos x="connsiteX0" y="connsiteY0"/>
                </a:cxn>
                <a:cxn ang="0">
                  <a:pos x="connsiteX1" y="connsiteY1"/>
                </a:cxn>
                <a:cxn ang="0">
                  <a:pos x="connsiteX2" y="connsiteY2"/>
                </a:cxn>
                <a:cxn ang="0">
                  <a:pos x="connsiteX3" y="connsiteY3"/>
                </a:cxn>
              </a:cxnLst>
              <a:rect l="l" t="t" r="r" b="b"/>
              <a:pathLst>
                <a:path w="12696" h="988">
                  <a:moveTo>
                    <a:pt x="0" y="0"/>
                  </a:moveTo>
                  <a:lnTo>
                    <a:pt x="0" y="0"/>
                  </a:lnTo>
                  <a:cubicBezTo>
                    <a:pt x="0" y="0"/>
                    <a:pt x="0" y="0"/>
                    <a:pt x="0" y="762"/>
                  </a:cubicBezTo>
                  <a:cubicBezTo>
                    <a:pt x="0" y="1524"/>
                    <a:pt x="0" y="127"/>
                    <a:pt x="0" y="0"/>
                  </a:cubicBezTo>
                  <a:close/>
                </a:path>
              </a:pathLst>
            </a:custGeom>
            <a:solidFill>
              <a:srgbClr val="000000"/>
            </a:solidFill>
            <a:ln w="12690" cap="flat">
              <a:noFill/>
              <a:prstDash val="solid"/>
              <a:miter/>
            </a:ln>
          </p:spPr>
          <p:txBody>
            <a:bodyPr rtlCol="0" anchor="ctr"/>
            <a:lstStyle/>
            <a:p>
              <a:endParaRPr lang="en-US" dirty="0"/>
            </a:p>
          </p:txBody>
        </p:sp>
        <p:sp>
          <p:nvSpPr>
            <p:cNvPr id="474" name="Freeform: Shape 473">
              <a:extLst>
                <a:ext uri="{FF2B5EF4-FFF2-40B4-BE49-F238E27FC236}">
                  <a16:creationId xmlns:a16="http://schemas.microsoft.com/office/drawing/2014/main" id="{99562970-C81E-4B6C-B8D0-84B278460B13}"/>
                </a:ext>
              </a:extLst>
            </p:cNvPr>
            <p:cNvSpPr/>
            <p:nvPr/>
          </p:nvSpPr>
          <p:spPr>
            <a:xfrm>
              <a:off x="4371011" y="1155769"/>
              <a:ext cx="12696" cy="761"/>
            </a:xfrm>
            <a:custGeom>
              <a:avLst/>
              <a:gdLst>
                <a:gd name="connsiteX0" fmla="*/ 0 w 12696"/>
                <a:gd name="connsiteY0" fmla="*/ 0 h 761"/>
                <a:gd name="connsiteX1" fmla="*/ 0 w 12696"/>
                <a:gd name="connsiteY1" fmla="*/ 762 h 761"/>
              </a:gdLst>
              <a:ahLst/>
              <a:cxnLst>
                <a:cxn ang="0">
                  <a:pos x="connsiteX0" y="connsiteY0"/>
                </a:cxn>
                <a:cxn ang="0">
                  <a:pos x="connsiteX1" y="connsiteY1"/>
                </a:cxn>
              </a:cxnLst>
              <a:rect l="l" t="t" r="r" b="b"/>
              <a:pathLst>
                <a:path w="12696" h="761">
                  <a:moveTo>
                    <a:pt x="0" y="0"/>
                  </a:moveTo>
                  <a:lnTo>
                    <a:pt x="0" y="762"/>
                  </a:lnTo>
                  <a:close/>
                </a:path>
              </a:pathLst>
            </a:custGeom>
            <a:solidFill>
              <a:srgbClr val="000000"/>
            </a:solidFill>
            <a:ln w="12690" cap="flat">
              <a:noFill/>
              <a:prstDash val="solid"/>
              <a:miter/>
            </a:ln>
          </p:spPr>
          <p:txBody>
            <a:bodyPr rtlCol="0" anchor="ctr"/>
            <a:lstStyle/>
            <a:p>
              <a:endParaRPr lang="en-US" dirty="0"/>
            </a:p>
          </p:txBody>
        </p:sp>
        <p:sp>
          <p:nvSpPr>
            <p:cNvPr id="475" name="Freeform: Shape 474">
              <a:extLst>
                <a:ext uri="{FF2B5EF4-FFF2-40B4-BE49-F238E27FC236}">
                  <a16:creationId xmlns:a16="http://schemas.microsoft.com/office/drawing/2014/main" id="{C29525FA-4DE7-422B-8FF4-DE510CBEB96F}"/>
                </a:ext>
              </a:extLst>
            </p:cNvPr>
            <p:cNvSpPr/>
            <p:nvPr/>
          </p:nvSpPr>
          <p:spPr>
            <a:xfrm>
              <a:off x="4371687" y="1158436"/>
              <a:ext cx="9354" cy="106167"/>
            </a:xfrm>
            <a:custGeom>
              <a:avLst/>
              <a:gdLst>
                <a:gd name="connsiteX0" fmla="*/ 9355 w 9354"/>
                <a:gd name="connsiteY0" fmla="*/ 103224 h 106167"/>
                <a:gd name="connsiteX1" fmla="*/ 9355 w 9354"/>
                <a:gd name="connsiteY1" fmla="*/ 5587 h 106167"/>
                <a:gd name="connsiteX2" fmla="*/ 2879 w 9354"/>
                <a:gd name="connsiteY2" fmla="*/ 4444 h 106167"/>
                <a:gd name="connsiteX3" fmla="*/ 721 w 9354"/>
                <a:gd name="connsiteY3" fmla="*/ 3555 h 106167"/>
                <a:gd name="connsiteX4" fmla="*/ 721 w 9354"/>
                <a:gd name="connsiteY4" fmla="*/ 3555 h 106167"/>
                <a:gd name="connsiteX5" fmla="*/ 721 w 9354"/>
                <a:gd name="connsiteY5" fmla="*/ 3555 h 106167"/>
                <a:gd name="connsiteX6" fmla="*/ 86 w 9354"/>
                <a:gd name="connsiteY6" fmla="*/ 2793 h 106167"/>
                <a:gd name="connsiteX7" fmla="*/ 86 w 9354"/>
                <a:gd name="connsiteY7" fmla="*/ 1905 h 106167"/>
                <a:gd name="connsiteX8" fmla="*/ 86 w 9354"/>
                <a:gd name="connsiteY8" fmla="*/ 1016 h 106167"/>
                <a:gd name="connsiteX9" fmla="*/ 86 w 9354"/>
                <a:gd name="connsiteY9" fmla="*/ 0 h 106167"/>
                <a:gd name="connsiteX10" fmla="*/ 86 w 9354"/>
                <a:gd name="connsiteY10" fmla="*/ 0 h 106167"/>
                <a:gd name="connsiteX11" fmla="*/ 86 w 9354"/>
                <a:gd name="connsiteY11" fmla="*/ 0 h 106167"/>
                <a:gd name="connsiteX12" fmla="*/ 86 w 9354"/>
                <a:gd name="connsiteY12" fmla="*/ 103605 h 106167"/>
                <a:gd name="connsiteX13" fmla="*/ 86 w 9354"/>
                <a:gd name="connsiteY13" fmla="*/ 103605 h 106167"/>
                <a:gd name="connsiteX14" fmla="*/ 86 w 9354"/>
                <a:gd name="connsiteY14" fmla="*/ 104494 h 106167"/>
                <a:gd name="connsiteX15" fmla="*/ 86 w 9354"/>
                <a:gd name="connsiteY15" fmla="*/ 105383 h 106167"/>
                <a:gd name="connsiteX16" fmla="*/ 86 w 9354"/>
                <a:gd name="connsiteY16" fmla="*/ 106144 h 106167"/>
                <a:gd name="connsiteX17" fmla="*/ 848 w 9354"/>
                <a:gd name="connsiteY17" fmla="*/ 106144 h 106167"/>
                <a:gd name="connsiteX18" fmla="*/ 1736 w 9354"/>
                <a:gd name="connsiteY18" fmla="*/ 106144 h 106167"/>
                <a:gd name="connsiteX19" fmla="*/ 2625 w 9354"/>
                <a:gd name="connsiteY19" fmla="*/ 106144 h 106167"/>
                <a:gd name="connsiteX20" fmla="*/ 4276 w 9354"/>
                <a:gd name="connsiteY20" fmla="*/ 106144 h 106167"/>
                <a:gd name="connsiteX21" fmla="*/ 9355 w 9354"/>
                <a:gd name="connsiteY21" fmla="*/ 103224 h 10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54" h="106167">
                  <a:moveTo>
                    <a:pt x="9355" y="103224"/>
                  </a:moveTo>
                  <a:lnTo>
                    <a:pt x="9355" y="5587"/>
                  </a:lnTo>
                  <a:lnTo>
                    <a:pt x="2879" y="4444"/>
                  </a:lnTo>
                  <a:cubicBezTo>
                    <a:pt x="2117" y="4279"/>
                    <a:pt x="1381" y="3974"/>
                    <a:pt x="721" y="3555"/>
                  </a:cubicBezTo>
                  <a:lnTo>
                    <a:pt x="721" y="3555"/>
                  </a:lnTo>
                  <a:lnTo>
                    <a:pt x="721" y="3555"/>
                  </a:lnTo>
                  <a:cubicBezTo>
                    <a:pt x="721" y="3555"/>
                    <a:pt x="721" y="3555"/>
                    <a:pt x="86" y="2793"/>
                  </a:cubicBezTo>
                  <a:cubicBezTo>
                    <a:pt x="22" y="2501"/>
                    <a:pt x="22" y="2197"/>
                    <a:pt x="86" y="1905"/>
                  </a:cubicBezTo>
                  <a:cubicBezTo>
                    <a:pt x="10" y="1612"/>
                    <a:pt x="10" y="1308"/>
                    <a:pt x="86" y="1016"/>
                  </a:cubicBezTo>
                  <a:cubicBezTo>
                    <a:pt x="86" y="1016"/>
                    <a:pt x="86" y="1016"/>
                    <a:pt x="86" y="0"/>
                  </a:cubicBezTo>
                  <a:lnTo>
                    <a:pt x="86" y="0"/>
                  </a:lnTo>
                  <a:cubicBezTo>
                    <a:pt x="86" y="0"/>
                    <a:pt x="86" y="0"/>
                    <a:pt x="86" y="0"/>
                  </a:cubicBezTo>
                  <a:lnTo>
                    <a:pt x="86" y="103605"/>
                  </a:lnTo>
                  <a:cubicBezTo>
                    <a:pt x="86" y="103605"/>
                    <a:pt x="86" y="103605"/>
                    <a:pt x="86" y="103605"/>
                  </a:cubicBezTo>
                  <a:cubicBezTo>
                    <a:pt x="35" y="103897"/>
                    <a:pt x="35" y="104202"/>
                    <a:pt x="86" y="104494"/>
                  </a:cubicBezTo>
                  <a:cubicBezTo>
                    <a:pt x="-29" y="104773"/>
                    <a:pt x="-29" y="105103"/>
                    <a:pt x="86" y="105383"/>
                  </a:cubicBezTo>
                  <a:lnTo>
                    <a:pt x="86" y="106144"/>
                  </a:lnTo>
                  <a:lnTo>
                    <a:pt x="848" y="106144"/>
                  </a:lnTo>
                  <a:lnTo>
                    <a:pt x="1736" y="106144"/>
                  </a:lnTo>
                  <a:lnTo>
                    <a:pt x="2625" y="106144"/>
                  </a:lnTo>
                  <a:lnTo>
                    <a:pt x="4276" y="106144"/>
                  </a:lnTo>
                  <a:cubicBezTo>
                    <a:pt x="6421" y="106347"/>
                    <a:pt x="8453" y="105180"/>
                    <a:pt x="9355" y="103224"/>
                  </a:cubicBezTo>
                  <a:close/>
                </a:path>
              </a:pathLst>
            </a:custGeom>
            <a:solidFill>
              <a:srgbClr val="000000"/>
            </a:solidFill>
            <a:ln w="12690" cap="flat">
              <a:noFill/>
              <a:prstDash val="solid"/>
              <a:miter/>
            </a:ln>
          </p:spPr>
          <p:txBody>
            <a:bodyPr rtlCol="0" anchor="ctr"/>
            <a:lstStyle/>
            <a:p>
              <a:endParaRPr lang="en-US" dirty="0"/>
            </a:p>
          </p:txBody>
        </p:sp>
        <p:sp>
          <p:nvSpPr>
            <p:cNvPr id="476" name="Freeform: Shape 475">
              <a:extLst>
                <a:ext uri="{FF2B5EF4-FFF2-40B4-BE49-F238E27FC236}">
                  <a16:creationId xmlns:a16="http://schemas.microsoft.com/office/drawing/2014/main" id="{958CF054-7460-42EF-9790-F4AD08877FB2}"/>
                </a:ext>
              </a:extLst>
            </p:cNvPr>
            <p:cNvSpPr/>
            <p:nvPr/>
          </p:nvSpPr>
          <p:spPr>
            <a:xfrm>
              <a:off x="4505216" y="99947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77" name="Freeform: Shape 476">
              <a:extLst>
                <a:ext uri="{FF2B5EF4-FFF2-40B4-BE49-F238E27FC236}">
                  <a16:creationId xmlns:a16="http://schemas.microsoft.com/office/drawing/2014/main" id="{00E108BD-4905-49ED-AD89-9C726E9807F0}"/>
                </a:ext>
              </a:extLst>
            </p:cNvPr>
            <p:cNvSpPr/>
            <p:nvPr/>
          </p:nvSpPr>
          <p:spPr>
            <a:xfrm>
              <a:off x="4370374" y="1155515"/>
              <a:ext cx="256" cy="1015"/>
            </a:xfrm>
            <a:custGeom>
              <a:avLst/>
              <a:gdLst>
                <a:gd name="connsiteX0" fmla="*/ 256 w 256"/>
                <a:gd name="connsiteY0" fmla="*/ 1016 h 1015"/>
                <a:gd name="connsiteX1" fmla="*/ 256 w 256"/>
                <a:gd name="connsiteY1" fmla="*/ 1016 h 1015"/>
                <a:gd name="connsiteX2" fmla="*/ 256 w 256"/>
                <a:gd name="connsiteY2" fmla="*/ 0 h 1015"/>
                <a:gd name="connsiteX3" fmla="*/ 129 w 256"/>
                <a:gd name="connsiteY3" fmla="*/ 889 h 1015"/>
                <a:gd name="connsiteX4" fmla="*/ 256 w 256"/>
                <a:gd name="connsiteY4" fmla="*/ 1016 h 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 h="1015">
                  <a:moveTo>
                    <a:pt x="256" y="1016"/>
                  </a:moveTo>
                  <a:cubicBezTo>
                    <a:pt x="256" y="1016"/>
                    <a:pt x="256" y="1016"/>
                    <a:pt x="256" y="1016"/>
                  </a:cubicBezTo>
                  <a:cubicBezTo>
                    <a:pt x="231" y="673"/>
                    <a:pt x="231" y="343"/>
                    <a:pt x="256" y="0"/>
                  </a:cubicBezTo>
                  <a:cubicBezTo>
                    <a:pt x="-23" y="216"/>
                    <a:pt x="-87" y="609"/>
                    <a:pt x="129" y="889"/>
                  </a:cubicBezTo>
                  <a:cubicBezTo>
                    <a:pt x="167" y="940"/>
                    <a:pt x="205" y="978"/>
                    <a:pt x="256" y="1016"/>
                  </a:cubicBezTo>
                  <a:close/>
                </a:path>
              </a:pathLst>
            </a:custGeom>
            <a:solidFill>
              <a:srgbClr val="000000"/>
            </a:solidFill>
            <a:ln w="12690" cap="flat">
              <a:noFill/>
              <a:prstDash val="solid"/>
              <a:miter/>
            </a:ln>
          </p:spPr>
          <p:txBody>
            <a:bodyPr rtlCol="0" anchor="ctr"/>
            <a:lstStyle/>
            <a:p>
              <a:endParaRPr lang="en-US" dirty="0"/>
            </a:p>
          </p:txBody>
        </p:sp>
        <p:sp>
          <p:nvSpPr>
            <p:cNvPr id="478" name="Freeform: Shape 477">
              <a:extLst>
                <a:ext uri="{FF2B5EF4-FFF2-40B4-BE49-F238E27FC236}">
                  <a16:creationId xmlns:a16="http://schemas.microsoft.com/office/drawing/2014/main" id="{6CE54D8E-9694-46FC-941F-CFF130900AC6}"/>
                </a:ext>
              </a:extLst>
            </p:cNvPr>
            <p:cNvSpPr/>
            <p:nvPr/>
          </p:nvSpPr>
          <p:spPr>
            <a:xfrm>
              <a:off x="4371392" y="1000235"/>
              <a:ext cx="140173" cy="154772"/>
            </a:xfrm>
            <a:custGeom>
              <a:avLst/>
              <a:gdLst>
                <a:gd name="connsiteX0" fmla="*/ 13967 w 140173"/>
                <a:gd name="connsiteY0" fmla="*/ 154646 h 154772"/>
                <a:gd name="connsiteX1" fmla="*/ 140173 w 140173"/>
                <a:gd name="connsiteY1" fmla="*/ 7745 h 154772"/>
                <a:gd name="connsiteX2" fmla="*/ 136872 w 140173"/>
                <a:gd name="connsiteY2" fmla="*/ 7745 h 154772"/>
                <a:gd name="connsiteX3" fmla="*/ 132796 w 140173"/>
                <a:gd name="connsiteY3" fmla="*/ 1828 h 154772"/>
                <a:gd name="connsiteX4" fmla="*/ 132809 w 140173"/>
                <a:gd name="connsiteY4" fmla="*/ 1778 h 154772"/>
                <a:gd name="connsiteX5" fmla="*/ 133698 w 140173"/>
                <a:gd name="connsiteY5" fmla="*/ 0 h 154772"/>
                <a:gd name="connsiteX6" fmla="*/ 0 w 140173"/>
                <a:gd name="connsiteY6" fmla="*/ 154773 h 154772"/>
                <a:gd name="connsiteX7" fmla="*/ 0 w 140173"/>
                <a:gd name="connsiteY7" fmla="*/ 154773 h 154772"/>
                <a:gd name="connsiteX8" fmla="*/ 5460 w 140173"/>
                <a:gd name="connsiteY8" fmla="*/ 152741 h 1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73" h="154772">
                  <a:moveTo>
                    <a:pt x="13967" y="154646"/>
                  </a:moveTo>
                  <a:lnTo>
                    <a:pt x="140173" y="7745"/>
                  </a:lnTo>
                  <a:lnTo>
                    <a:pt x="136872" y="7745"/>
                  </a:lnTo>
                  <a:cubicBezTo>
                    <a:pt x="134117" y="7237"/>
                    <a:pt x="132288" y="4583"/>
                    <a:pt x="132796" y="1828"/>
                  </a:cubicBezTo>
                  <a:cubicBezTo>
                    <a:pt x="132796" y="1816"/>
                    <a:pt x="132809" y="1790"/>
                    <a:pt x="132809" y="1778"/>
                  </a:cubicBezTo>
                  <a:cubicBezTo>
                    <a:pt x="133025" y="1155"/>
                    <a:pt x="133329" y="546"/>
                    <a:pt x="133698" y="0"/>
                  </a:cubicBezTo>
                  <a:lnTo>
                    <a:pt x="0" y="154773"/>
                  </a:lnTo>
                  <a:lnTo>
                    <a:pt x="0" y="154773"/>
                  </a:lnTo>
                  <a:cubicBezTo>
                    <a:pt x="1333" y="153173"/>
                    <a:pt x="3403" y="152398"/>
                    <a:pt x="5460" y="152741"/>
                  </a:cubicBezTo>
                  <a:close/>
                </a:path>
              </a:pathLst>
            </a:custGeom>
            <a:solidFill>
              <a:srgbClr val="000000"/>
            </a:solidFill>
            <a:ln w="12690" cap="flat">
              <a:noFill/>
              <a:prstDash val="solid"/>
              <a:miter/>
            </a:ln>
          </p:spPr>
          <p:txBody>
            <a:bodyPr rtlCol="0" anchor="ctr"/>
            <a:lstStyle/>
            <a:p>
              <a:endParaRPr lang="en-US" dirty="0"/>
            </a:p>
          </p:txBody>
        </p:sp>
        <p:sp>
          <p:nvSpPr>
            <p:cNvPr id="479" name="Freeform: Shape 478">
              <a:extLst>
                <a:ext uri="{FF2B5EF4-FFF2-40B4-BE49-F238E27FC236}">
                  <a16:creationId xmlns:a16="http://schemas.microsoft.com/office/drawing/2014/main" id="{ACAB4EF7-5C3F-4753-AFD7-0E9E45555E3B}"/>
                </a:ext>
              </a:extLst>
            </p:cNvPr>
            <p:cNvSpPr/>
            <p:nvPr/>
          </p:nvSpPr>
          <p:spPr>
            <a:xfrm>
              <a:off x="4371646" y="1162625"/>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cubicBezTo>
                    <a:pt x="635" y="0"/>
                    <a:pt x="635" y="0"/>
                    <a:pt x="0" y="0"/>
                  </a:cubicBezTo>
                  <a:close/>
                </a:path>
              </a:pathLst>
            </a:custGeom>
            <a:solidFill>
              <a:srgbClr val="000000"/>
            </a:solidFill>
            <a:ln w="12690" cap="flat">
              <a:noFill/>
              <a:prstDash val="solid"/>
              <a:miter/>
            </a:ln>
          </p:spPr>
          <p:txBody>
            <a:bodyPr rtlCol="0" anchor="ctr"/>
            <a:lstStyle/>
            <a:p>
              <a:endParaRPr lang="en-US" dirty="0"/>
            </a:p>
          </p:txBody>
        </p:sp>
        <p:sp>
          <p:nvSpPr>
            <p:cNvPr id="480" name="Freeform: Shape 479">
              <a:extLst>
                <a:ext uri="{FF2B5EF4-FFF2-40B4-BE49-F238E27FC236}">
                  <a16:creationId xmlns:a16="http://schemas.microsoft.com/office/drawing/2014/main" id="{B70243E6-91D4-4154-8A9D-739A7639A377}"/>
                </a:ext>
              </a:extLst>
            </p:cNvPr>
            <p:cNvSpPr/>
            <p:nvPr/>
          </p:nvSpPr>
          <p:spPr>
            <a:xfrm>
              <a:off x="5554228" y="122776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81" name="Freeform: Shape 480">
              <a:extLst>
                <a:ext uri="{FF2B5EF4-FFF2-40B4-BE49-F238E27FC236}">
                  <a16:creationId xmlns:a16="http://schemas.microsoft.com/office/drawing/2014/main" id="{CA5DF0C5-387A-4C77-975F-D3952424B1E5}"/>
                </a:ext>
              </a:extLst>
            </p:cNvPr>
            <p:cNvSpPr/>
            <p:nvPr/>
          </p:nvSpPr>
          <p:spPr>
            <a:xfrm>
              <a:off x="5554228" y="122966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2" name="Freeform: Shape 481">
              <a:extLst>
                <a:ext uri="{FF2B5EF4-FFF2-40B4-BE49-F238E27FC236}">
                  <a16:creationId xmlns:a16="http://schemas.microsoft.com/office/drawing/2014/main" id="{985544F6-B794-4A24-8D73-2A8FF3302B69}"/>
                </a:ext>
              </a:extLst>
            </p:cNvPr>
            <p:cNvSpPr/>
            <p:nvPr/>
          </p:nvSpPr>
          <p:spPr>
            <a:xfrm>
              <a:off x="5552704" y="122610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3" name="Freeform: Shape 482">
              <a:extLst>
                <a:ext uri="{FF2B5EF4-FFF2-40B4-BE49-F238E27FC236}">
                  <a16:creationId xmlns:a16="http://schemas.microsoft.com/office/drawing/2014/main" id="{0A947B56-3D39-4366-A6BA-46C8E190A169}"/>
                </a:ext>
              </a:extLst>
            </p:cNvPr>
            <p:cNvSpPr/>
            <p:nvPr/>
          </p:nvSpPr>
          <p:spPr>
            <a:xfrm>
              <a:off x="4504217" y="997483"/>
              <a:ext cx="1046074" cy="234974"/>
            </a:xfrm>
            <a:custGeom>
              <a:avLst/>
              <a:gdLst>
                <a:gd name="connsiteX0" fmla="*/ 4046 w 1046074"/>
                <a:gd name="connsiteY0" fmla="*/ 9862 h 234974"/>
                <a:gd name="connsiteX1" fmla="*/ 7347 w 1046074"/>
                <a:gd name="connsiteY1" fmla="*/ 9862 h 234974"/>
                <a:gd name="connsiteX2" fmla="*/ 1035790 w 1046074"/>
                <a:gd name="connsiteY2" fmla="*/ 234975 h 234974"/>
                <a:gd name="connsiteX3" fmla="*/ 1040361 w 1046074"/>
                <a:gd name="connsiteY3" fmla="*/ 229134 h 234974"/>
                <a:gd name="connsiteX4" fmla="*/ 1040361 w 1046074"/>
                <a:gd name="connsiteY4" fmla="*/ 229134 h 234974"/>
                <a:gd name="connsiteX5" fmla="*/ 1041250 w 1046074"/>
                <a:gd name="connsiteY5" fmla="*/ 228373 h 234974"/>
                <a:gd name="connsiteX6" fmla="*/ 1042012 w 1046074"/>
                <a:gd name="connsiteY6" fmla="*/ 228373 h 234974"/>
                <a:gd name="connsiteX7" fmla="*/ 1043027 w 1046074"/>
                <a:gd name="connsiteY7" fmla="*/ 228373 h 234974"/>
                <a:gd name="connsiteX8" fmla="*/ 1045059 w 1046074"/>
                <a:gd name="connsiteY8" fmla="*/ 228373 h 234974"/>
                <a:gd name="connsiteX9" fmla="*/ 1046075 w 1046074"/>
                <a:gd name="connsiteY9" fmla="*/ 228373 h 234974"/>
                <a:gd name="connsiteX10" fmla="*/ 1046075 w 1046074"/>
                <a:gd name="connsiteY10" fmla="*/ 228373 h 234974"/>
                <a:gd name="connsiteX11" fmla="*/ 1046075 w 1046074"/>
                <a:gd name="connsiteY11" fmla="*/ 228373 h 234974"/>
                <a:gd name="connsiteX12" fmla="*/ 6712 w 1046074"/>
                <a:gd name="connsiteY12" fmla="*/ 86 h 234974"/>
                <a:gd name="connsiteX13" fmla="*/ 4554 w 1046074"/>
                <a:gd name="connsiteY13" fmla="*/ 86 h 234974"/>
                <a:gd name="connsiteX14" fmla="*/ 2776 w 1046074"/>
                <a:gd name="connsiteY14" fmla="*/ 86 h 234974"/>
                <a:gd name="connsiteX15" fmla="*/ 2776 w 1046074"/>
                <a:gd name="connsiteY15" fmla="*/ 86 h 234974"/>
                <a:gd name="connsiteX16" fmla="*/ 1253 w 1046074"/>
                <a:gd name="connsiteY16" fmla="*/ 1228 h 234974"/>
                <a:gd name="connsiteX17" fmla="*/ 1253 w 1046074"/>
                <a:gd name="connsiteY17" fmla="*/ 1228 h 234974"/>
                <a:gd name="connsiteX18" fmla="*/ 1253 w 1046074"/>
                <a:gd name="connsiteY18" fmla="*/ 1228 h 234974"/>
                <a:gd name="connsiteX19" fmla="*/ 364 w 1046074"/>
                <a:gd name="connsiteY19" fmla="*/ 3006 h 234974"/>
                <a:gd name="connsiteX20" fmla="*/ 3196 w 1046074"/>
                <a:gd name="connsiteY20" fmla="*/ 9608 h 234974"/>
                <a:gd name="connsiteX21" fmla="*/ 4046 w 1046074"/>
                <a:gd name="connsiteY21" fmla="*/ 9862 h 2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6074" h="234974">
                  <a:moveTo>
                    <a:pt x="4046" y="9862"/>
                  </a:moveTo>
                  <a:lnTo>
                    <a:pt x="7347" y="9862"/>
                  </a:lnTo>
                  <a:lnTo>
                    <a:pt x="1035790" y="234975"/>
                  </a:lnTo>
                  <a:lnTo>
                    <a:pt x="1040361" y="229134"/>
                  </a:lnTo>
                  <a:lnTo>
                    <a:pt x="1040361" y="229134"/>
                  </a:lnTo>
                  <a:cubicBezTo>
                    <a:pt x="1040361" y="229134"/>
                    <a:pt x="1040996" y="229134"/>
                    <a:pt x="1041250" y="228373"/>
                  </a:cubicBezTo>
                  <a:lnTo>
                    <a:pt x="1042012" y="228373"/>
                  </a:lnTo>
                  <a:lnTo>
                    <a:pt x="1043027" y="228373"/>
                  </a:lnTo>
                  <a:lnTo>
                    <a:pt x="1045059" y="228373"/>
                  </a:lnTo>
                  <a:lnTo>
                    <a:pt x="1046075" y="228373"/>
                  </a:lnTo>
                  <a:lnTo>
                    <a:pt x="1046075" y="228373"/>
                  </a:lnTo>
                  <a:lnTo>
                    <a:pt x="1046075" y="228373"/>
                  </a:lnTo>
                  <a:lnTo>
                    <a:pt x="6712" y="86"/>
                  </a:lnTo>
                  <a:lnTo>
                    <a:pt x="4554" y="86"/>
                  </a:lnTo>
                  <a:cubicBezTo>
                    <a:pt x="3970" y="-29"/>
                    <a:pt x="3361" y="-29"/>
                    <a:pt x="2776" y="86"/>
                  </a:cubicBezTo>
                  <a:lnTo>
                    <a:pt x="2776" y="86"/>
                  </a:lnTo>
                  <a:lnTo>
                    <a:pt x="1253" y="1228"/>
                  </a:lnTo>
                  <a:lnTo>
                    <a:pt x="1253" y="1228"/>
                  </a:lnTo>
                  <a:lnTo>
                    <a:pt x="1253" y="1228"/>
                  </a:lnTo>
                  <a:cubicBezTo>
                    <a:pt x="885" y="1774"/>
                    <a:pt x="580" y="2384"/>
                    <a:pt x="364" y="3006"/>
                  </a:cubicBezTo>
                  <a:cubicBezTo>
                    <a:pt x="-677" y="5609"/>
                    <a:pt x="592" y="8567"/>
                    <a:pt x="3196" y="9608"/>
                  </a:cubicBezTo>
                  <a:cubicBezTo>
                    <a:pt x="3475" y="9710"/>
                    <a:pt x="3754" y="9799"/>
                    <a:pt x="4046" y="9862"/>
                  </a:cubicBezTo>
                  <a:close/>
                </a:path>
              </a:pathLst>
            </a:custGeom>
            <a:solidFill>
              <a:srgbClr val="000000"/>
            </a:solidFill>
            <a:ln w="12690" cap="flat">
              <a:noFill/>
              <a:prstDash val="solid"/>
              <a:miter/>
            </a:ln>
          </p:spPr>
          <p:txBody>
            <a:bodyPr rtlCol="0" anchor="ctr"/>
            <a:lstStyle/>
            <a:p>
              <a:endParaRPr lang="en-US" dirty="0"/>
            </a:p>
          </p:txBody>
        </p:sp>
        <p:sp>
          <p:nvSpPr>
            <p:cNvPr id="484" name="Freeform: Shape 483">
              <a:extLst>
                <a:ext uri="{FF2B5EF4-FFF2-40B4-BE49-F238E27FC236}">
                  <a16:creationId xmlns:a16="http://schemas.microsoft.com/office/drawing/2014/main" id="{A3F20888-7E8F-405F-8F84-6D4356ECB7EA}"/>
                </a:ext>
              </a:extLst>
            </p:cNvPr>
            <p:cNvSpPr/>
            <p:nvPr/>
          </p:nvSpPr>
          <p:spPr>
            <a:xfrm>
              <a:off x="5550927" y="1226033"/>
              <a:ext cx="888" cy="76"/>
            </a:xfrm>
            <a:custGeom>
              <a:avLst/>
              <a:gdLst>
                <a:gd name="connsiteX0" fmla="*/ 889 w 888"/>
                <a:gd name="connsiteY0" fmla="*/ 76 h 76"/>
                <a:gd name="connsiteX1" fmla="*/ 0 w 888"/>
                <a:gd name="connsiteY1" fmla="*/ 76 h 76"/>
                <a:gd name="connsiteX2" fmla="*/ 0 w 888"/>
                <a:gd name="connsiteY2" fmla="*/ 76 h 76"/>
                <a:gd name="connsiteX3" fmla="*/ 889 w 888"/>
                <a:gd name="connsiteY3" fmla="*/ 76 h 76"/>
              </a:gdLst>
              <a:ahLst/>
              <a:cxnLst>
                <a:cxn ang="0">
                  <a:pos x="connsiteX0" y="connsiteY0"/>
                </a:cxn>
                <a:cxn ang="0">
                  <a:pos x="connsiteX1" y="connsiteY1"/>
                </a:cxn>
                <a:cxn ang="0">
                  <a:pos x="connsiteX2" y="connsiteY2"/>
                </a:cxn>
                <a:cxn ang="0">
                  <a:pos x="connsiteX3" y="connsiteY3"/>
                </a:cxn>
              </a:cxnLst>
              <a:rect l="l" t="t" r="r" b="b"/>
              <a:pathLst>
                <a:path w="888" h="76">
                  <a:moveTo>
                    <a:pt x="889" y="76"/>
                  </a:moveTo>
                  <a:cubicBezTo>
                    <a:pt x="597" y="-25"/>
                    <a:pt x="292" y="-25"/>
                    <a:pt x="0" y="76"/>
                  </a:cubicBezTo>
                  <a:lnTo>
                    <a:pt x="0" y="76"/>
                  </a:lnTo>
                  <a:cubicBezTo>
                    <a:pt x="292" y="0"/>
                    <a:pt x="597" y="0"/>
                    <a:pt x="889" y="76"/>
                  </a:cubicBezTo>
                  <a:close/>
                </a:path>
              </a:pathLst>
            </a:custGeom>
            <a:solidFill>
              <a:srgbClr val="000000"/>
            </a:solidFill>
            <a:ln w="12690" cap="flat">
              <a:noFill/>
              <a:prstDash val="solid"/>
              <a:miter/>
            </a:ln>
          </p:spPr>
          <p:txBody>
            <a:bodyPr rtlCol="0" anchor="ctr"/>
            <a:lstStyle/>
            <a:p>
              <a:endParaRPr lang="en-US" dirty="0"/>
            </a:p>
          </p:txBody>
        </p:sp>
        <p:sp>
          <p:nvSpPr>
            <p:cNvPr id="485" name="Freeform: Shape 484">
              <a:extLst>
                <a:ext uri="{FF2B5EF4-FFF2-40B4-BE49-F238E27FC236}">
                  <a16:creationId xmlns:a16="http://schemas.microsoft.com/office/drawing/2014/main" id="{74F7AF4D-E4E1-4FB0-BED3-DBE9567D3A34}"/>
                </a:ext>
              </a:extLst>
            </p:cNvPr>
            <p:cNvSpPr/>
            <p:nvPr/>
          </p:nvSpPr>
          <p:spPr>
            <a:xfrm>
              <a:off x="5543436" y="1229537"/>
              <a:ext cx="10800" cy="108798"/>
            </a:xfrm>
            <a:custGeom>
              <a:avLst/>
              <a:gdLst>
                <a:gd name="connsiteX0" fmla="*/ 10792 w 10800"/>
                <a:gd name="connsiteY0" fmla="*/ 127 h 108798"/>
                <a:gd name="connsiteX1" fmla="*/ 9904 w 10800"/>
                <a:gd name="connsiteY1" fmla="*/ 3301 h 108798"/>
                <a:gd name="connsiteX2" fmla="*/ 0 w 10800"/>
                <a:gd name="connsiteY2" fmla="*/ 15998 h 108798"/>
                <a:gd name="connsiteX3" fmla="*/ 0 w 10800"/>
                <a:gd name="connsiteY3" fmla="*/ 103986 h 108798"/>
                <a:gd name="connsiteX4" fmla="*/ 6069 w 10800"/>
                <a:gd name="connsiteY4" fmla="*/ 108760 h 108798"/>
                <a:gd name="connsiteX5" fmla="*/ 10031 w 10800"/>
                <a:gd name="connsiteY5" fmla="*/ 106272 h 108798"/>
                <a:gd name="connsiteX6" fmla="*/ 10031 w 10800"/>
                <a:gd name="connsiteY6" fmla="*/ 105383 h 108798"/>
                <a:gd name="connsiteX7" fmla="*/ 10031 w 10800"/>
                <a:gd name="connsiteY7" fmla="*/ 104494 h 108798"/>
                <a:gd name="connsiteX8" fmla="*/ 10031 w 10800"/>
                <a:gd name="connsiteY8" fmla="*/ 0 h 108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 h="108798">
                  <a:moveTo>
                    <a:pt x="10792" y="127"/>
                  </a:moveTo>
                  <a:cubicBezTo>
                    <a:pt x="10856" y="1257"/>
                    <a:pt x="10539" y="2374"/>
                    <a:pt x="9904" y="3301"/>
                  </a:cubicBezTo>
                  <a:lnTo>
                    <a:pt x="0" y="15998"/>
                  </a:lnTo>
                  <a:lnTo>
                    <a:pt x="0" y="103986"/>
                  </a:lnTo>
                  <a:cubicBezTo>
                    <a:pt x="356" y="106983"/>
                    <a:pt x="3073" y="109116"/>
                    <a:pt x="6069" y="108760"/>
                  </a:cubicBezTo>
                  <a:cubicBezTo>
                    <a:pt x="7695" y="108570"/>
                    <a:pt x="9155" y="107655"/>
                    <a:pt x="10031" y="106272"/>
                  </a:cubicBezTo>
                  <a:cubicBezTo>
                    <a:pt x="10094" y="105980"/>
                    <a:pt x="10094" y="105675"/>
                    <a:pt x="10031" y="105383"/>
                  </a:cubicBezTo>
                  <a:cubicBezTo>
                    <a:pt x="10031" y="105383"/>
                    <a:pt x="10031" y="104748"/>
                    <a:pt x="10031" y="104494"/>
                  </a:cubicBezTo>
                  <a:lnTo>
                    <a:pt x="10031" y="0"/>
                  </a:lnTo>
                  <a:close/>
                </a:path>
              </a:pathLst>
            </a:custGeom>
            <a:solidFill>
              <a:srgbClr val="000000"/>
            </a:solidFill>
            <a:ln w="12690" cap="flat">
              <a:noFill/>
              <a:prstDash val="solid"/>
              <a:miter/>
            </a:ln>
          </p:spPr>
          <p:txBody>
            <a:bodyPr rtlCol="0" anchor="ctr"/>
            <a:lstStyle/>
            <a:p>
              <a:endParaRPr lang="en-US" dirty="0"/>
            </a:p>
          </p:txBody>
        </p:sp>
        <p:sp>
          <p:nvSpPr>
            <p:cNvPr id="486" name="Freeform: Shape 485">
              <a:extLst>
                <a:ext uri="{FF2B5EF4-FFF2-40B4-BE49-F238E27FC236}">
                  <a16:creationId xmlns:a16="http://schemas.microsoft.com/office/drawing/2014/main" id="{DF1F3792-F8F9-4129-9A50-E0FFAB01B5B0}"/>
                </a:ext>
              </a:extLst>
            </p:cNvPr>
            <p:cNvSpPr/>
            <p:nvPr/>
          </p:nvSpPr>
          <p:spPr>
            <a:xfrm>
              <a:off x="5552704" y="1226363"/>
              <a:ext cx="634" cy="635"/>
            </a:xfrm>
            <a:custGeom>
              <a:avLst/>
              <a:gdLst>
                <a:gd name="connsiteX0" fmla="*/ 635 w 634"/>
                <a:gd name="connsiteY0" fmla="*/ 635 h 635"/>
                <a:gd name="connsiteX1" fmla="*/ 0 w 634"/>
                <a:gd name="connsiteY1" fmla="*/ 0 h 635"/>
                <a:gd name="connsiteX2" fmla="*/ 0 w 634"/>
                <a:gd name="connsiteY2" fmla="*/ 0 h 635"/>
              </a:gdLst>
              <a:ahLst/>
              <a:cxnLst>
                <a:cxn ang="0">
                  <a:pos x="connsiteX0" y="connsiteY0"/>
                </a:cxn>
                <a:cxn ang="0">
                  <a:pos x="connsiteX1" y="connsiteY1"/>
                </a:cxn>
                <a:cxn ang="0">
                  <a:pos x="connsiteX2" y="connsiteY2"/>
                </a:cxn>
              </a:cxnLst>
              <a:rect l="l" t="t" r="r" b="b"/>
              <a:pathLst>
                <a:path w="634" h="635">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7" name="Freeform: Shape 486">
              <a:extLst>
                <a:ext uri="{FF2B5EF4-FFF2-40B4-BE49-F238E27FC236}">
                  <a16:creationId xmlns:a16="http://schemas.microsoft.com/office/drawing/2014/main" id="{A95D78D5-F26B-4D6A-8010-6F25DCDEA420}"/>
                </a:ext>
              </a:extLst>
            </p:cNvPr>
            <p:cNvSpPr/>
            <p:nvPr/>
          </p:nvSpPr>
          <p:spPr>
            <a:xfrm>
              <a:off x="5549276" y="122509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8" name="Freeform: Shape 487">
              <a:extLst>
                <a:ext uri="{FF2B5EF4-FFF2-40B4-BE49-F238E27FC236}">
                  <a16:creationId xmlns:a16="http://schemas.microsoft.com/office/drawing/2014/main" id="{2EA6CE54-927E-4B72-943A-8D6DFBD3D0DF}"/>
                </a:ext>
              </a:extLst>
            </p:cNvPr>
            <p:cNvSpPr/>
            <p:nvPr/>
          </p:nvSpPr>
          <p:spPr>
            <a:xfrm>
              <a:off x="5554228" y="1227760"/>
              <a:ext cx="12696" cy="888"/>
            </a:xfrm>
            <a:custGeom>
              <a:avLst/>
              <a:gdLst>
                <a:gd name="connsiteX0" fmla="*/ 0 w 12696"/>
                <a:gd name="connsiteY0" fmla="*/ 889 h 888"/>
                <a:gd name="connsiteX1" fmla="*/ 0 w 12696"/>
                <a:gd name="connsiteY1" fmla="*/ 0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9" name="Freeform: Shape 488">
              <a:extLst>
                <a:ext uri="{FF2B5EF4-FFF2-40B4-BE49-F238E27FC236}">
                  <a16:creationId xmlns:a16="http://schemas.microsoft.com/office/drawing/2014/main" id="{88590B5E-A2AA-4DE5-A1C1-28894A64A298}"/>
                </a:ext>
              </a:extLst>
            </p:cNvPr>
            <p:cNvSpPr/>
            <p:nvPr/>
          </p:nvSpPr>
          <p:spPr>
            <a:xfrm>
              <a:off x="5452653" y="1225220"/>
              <a:ext cx="100439" cy="128871"/>
            </a:xfrm>
            <a:custGeom>
              <a:avLst/>
              <a:gdLst>
                <a:gd name="connsiteX0" fmla="*/ 97131 w 100439"/>
                <a:gd name="connsiteY0" fmla="*/ 0 h 128871"/>
                <a:gd name="connsiteX1" fmla="*/ 95099 w 100439"/>
                <a:gd name="connsiteY1" fmla="*/ 0 h 128871"/>
                <a:gd name="connsiteX2" fmla="*/ 94084 w 100439"/>
                <a:gd name="connsiteY2" fmla="*/ 0 h 128871"/>
                <a:gd name="connsiteX3" fmla="*/ 93322 w 100439"/>
                <a:gd name="connsiteY3" fmla="*/ 0 h 128871"/>
                <a:gd name="connsiteX4" fmla="*/ 92433 w 100439"/>
                <a:gd name="connsiteY4" fmla="*/ 762 h 128871"/>
                <a:gd name="connsiteX5" fmla="*/ 92433 w 100439"/>
                <a:gd name="connsiteY5" fmla="*/ 762 h 128871"/>
                <a:gd name="connsiteX6" fmla="*/ 87862 w 100439"/>
                <a:gd name="connsiteY6" fmla="*/ 6603 h 128871"/>
                <a:gd name="connsiteX7" fmla="*/ 0 w 100439"/>
                <a:gd name="connsiteY7" fmla="*/ 122904 h 128871"/>
                <a:gd name="connsiteX8" fmla="*/ 3555 w 100439"/>
                <a:gd name="connsiteY8" fmla="*/ 123539 h 128871"/>
                <a:gd name="connsiteX9" fmla="*/ 3555 w 100439"/>
                <a:gd name="connsiteY9" fmla="*/ 123539 h 128871"/>
                <a:gd name="connsiteX10" fmla="*/ 4444 w 100439"/>
                <a:gd name="connsiteY10" fmla="*/ 123539 h 128871"/>
                <a:gd name="connsiteX11" fmla="*/ 5333 w 100439"/>
                <a:gd name="connsiteY11" fmla="*/ 124174 h 128871"/>
                <a:gd name="connsiteX12" fmla="*/ 6095 w 100439"/>
                <a:gd name="connsiteY12" fmla="*/ 124809 h 128871"/>
                <a:gd name="connsiteX13" fmla="*/ 6095 w 100439"/>
                <a:gd name="connsiteY13" fmla="*/ 125571 h 128871"/>
                <a:gd name="connsiteX14" fmla="*/ 6095 w 100439"/>
                <a:gd name="connsiteY14" fmla="*/ 126332 h 128871"/>
                <a:gd name="connsiteX15" fmla="*/ 6095 w 100439"/>
                <a:gd name="connsiteY15" fmla="*/ 127348 h 128871"/>
                <a:gd name="connsiteX16" fmla="*/ 6095 w 100439"/>
                <a:gd name="connsiteY16" fmla="*/ 127348 h 128871"/>
                <a:gd name="connsiteX17" fmla="*/ 6095 w 100439"/>
                <a:gd name="connsiteY17" fmla="*/ 128871 h 128871"/>
                <a:gd name="connsiteX18" fmla="*/ 89640 w 100439"/>
                <a:gd name="connsiteY18" fmla="*/ 19426 h 128871"/>
                <a:gd name="connsiteX19" fmla="*/ 99543 w 100439"/>
                <a:gd name="connsiteY19" fmla="*/ 6729 h 128871"/>
                <a:gd name="connsiteX20" fmla="*/ 100432 w 100439"/>
                <a:gd name="connsiteY20" fmla="*/ 3555 h 128871"/>
                <a:gd name="connsiteX21" fmla="*/ 100432 w 100439"/>
                <a:gd name="connsiteY21" fmla="*/ 3555 h 128871"/>
                <a:gd name="connsiteX22" fmla="*/ 100432 w 100439"/>
                <a:gd name="connsiteY22" fmla="*/ 3555 h 128871"/>
                <a:gd name="connsiteX23" fmla="*/ 100432 w 100439"/>
                <a:gd name="connsiteY23" fmla="*/ 2667 h 128871"/>
                <a:gd name="connsiteX24" fmla="*/ 100432 w 100439"/>
                <a:gd name="connsiteY24" fmla="*/ 2667 h 128871"/>
                <a:gd name="connsiteX25" fmla="*/ 100432 w 100439"/>
                <a:gd name="connsiteY25" fmla="*/ 2667 h 128871"/>
                <a:gd name="connsiteX26" fmla="*/ 99797 w 100439"/>
                <a:gd name="connsiteY26" fmla="*/ 2032 h 128871"/>
                <a:gd name="connsiteX27" fmla="*/ 99797 w 100439"/>
                <a:gd name="connsiteY27" fmla="*/ 2032 h 128871"/>
                <a:gd name="connsiteX28" fmla="*/ 99162 w 100439"/>
                <a:gd name="connsiteY28" fmla="*/ 2032 h 128871"/>
                <a:gd name="connsiteX29" fmla="*/ 98147 w 100439"/>
                <a:gd name="connsiteY29" fmla="*/ 203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39" h="128871">
                  <a:moveTo>
                    <a:pt x="97131" y="0"/>
                  </a:moveTo>
                  <a:lnTo>
                    <a:pt x="95099" y="0"/>
                  </a:lnTo>
                  <a:lnTo>
                    <a:pt x="94084" y="0"/>
                  </a:lnTo>
                  <a:lnTo>
                    <a:pt x="93322" y="0"/>
                  </a:lnTo>
                  <a:cubicBezTo>
                    <a:pt x="93322" y="0"/>
                    <a:pt x="92687" y="0"/>
                    <a:pt x="92433" y="762"/>
                  </a:cubicBezTo>
                  <a:lnTo>
                    <a:pt x="92433" y="762"/>
                  </a:lnTo>
                  <a:lnTo>
                    <a:pt x="87862" y="6603"/>
                  </a:lnTo>
                  <a:lnTo>
                    <a:pt x="0" y="122904"/>
                  </a:lnTo>
                  <a:lnTo>
                    <a:pt x="3555" y="123539"/>
                  </a:lnTo>
                  <a:lnTo>
                    <a:pt x="3555" y="123539"/>
                  </a:lnTo>
                  <a:lnTo>
                    <a:pt x="4444" y="123539"/>
                  </a:lnTo>
                  <a:lnTo>
                    <a:pt x="5333" y="124174"/>
                  </a:lnTo>
                  <a:lnTo>
                    <a:pt x="6095" y="124809"/>
                  </a:lnTo>
                  <a:lnTo>
                    <a:pt x="6095" y="125571"/>
                  </a:lnTo>
                  <a:cubicBezTo>
                    <a:pt x="6183" y="125812"/>
                    <a:pt x="6183" y="126091"/>
                    <a:pt x="6095" y="126332"/>
                  </a:cubicBezTo>
                  <a:cubicBezTo>
                    <a:pt x="6145" y="126662"/>
                    <a:pt x="6145" y="127018"/>
                    <a:pt x="6095" y="127348"/>
                  </a:cubicBezTo>
                  <a:cubicBezTo>
                    <a:pt x="6095" y="127348"/>
                    <a:pt x="6095" y="127348"/>
                    <a:pt x="6095" y="127348"/>
                  </a:cubicBezTo>
                  <a:lnTo>
                    <a:pt x="6095" y="128871"/>
                  </a:lnTo>
                  <a:lnTo>
                    <a:pt x="89640" y="19426"/>
                  </a:lnTo>
                  <a:lnTo>
                    <a:pt x="99543" y="6729"/>
                  </a:lnTo>
                  <a:cubicBezTo>
                    <a:pt x="100178" y="5802"/>
                    <a:pt x="100495" y="4685"/>
                    <a:pt x="100432" y="3555"/>
                  </a:cubicBezTo>
                  <a:lnTo>
                    <a:pt x="100432" y="3555"/>
                  </a:lnTo>
                  <a:lnTo>
                    <a:pt x="100432" y="3555"/>
                  </a:lnTo>
                  <a:lnTo>
                    <a:pt x="100432" y="2667"/>
                  </a:lnTo>
                  <a:lnTo>
                    <a:pt x="100432" y="2667"/>
                  </a:lnTo>
                  <a:lnTo>
                    <a:pt x="100432" y="2667"/>
                  </a:lnTo>
                  <a:lnTo>
                    <a:pt x="99797" y="2032"/>
                  </a:lnTo>
                  <a:lnTo>
                    <a:pt x="99797" y="2032"/>
                  </a:lnTo>
                  <a:lnTo>
                    <a:pt x="99162" y="2032"/>
                  </a:lnTo>
                  <a:cubicBezTo>
                    <a:pt x="98832" y="1930"/>
                    <a:pt x="98477" y="1930"/>
                    <a:pt x="98147" y="2032"/>
                  </a:cubicBezTo>
                  <a:close/>
                </a:path>
              </a:pathLst>
            </a:custGeom>
            <a:solidFill>
              <a:srgbClr val="000000"/>
            </a:solidFill>
            <a:ln w="12690" cap="flat">
              <a:noFill/>
              <a:prstDash val="solid"/>
              <a:miter/>
            </a:ln>
          </p:spPr>
          <p:txBody>
            <a:bodyPr rtlCol="0" anchor="ctr"/>
            <a:lstStyle/>
            <a:p>
              <a:endParaRPr lang="en-US" dirty="0"/>
            </a:p>
          </p:txBody>
        </p:sp>
        <p:sp>
          <p:nvSpPr>
            <p:cNvPr id="490" name="Freeform: Shape 489">
              <a:extLst>
                <a:ext uri="{FF2B5EF4-FFF2-40B4-BE49-F238E27FC236}">
                  <a16:creationId xmlns:a16="http://schemas.microsoft.com/office/drawing/2014/main" id="{80C90B00-9F30-4A94-9562-C6B1DF952158}"/>
                </a:ext>
              </a:extLst>
            </p:cNvPr>
            <p:cNvSpPr/>
            <p:nvPr/>
          </p:nvSpPr>
          <p:spPr>
            <a:xfrm>
              <a:off x="5449479" y="1353076"/>
              <a:ext cx="10712" cy="109090"/>
            </a:xfrm>
            <a:custGeom>
              <a:avLst/>
              <a:gdLst>
                <a:gd name="connsiteX0" fmla="*/ 10665 w 10712"/>
                <a:gd name="connsiteY0" fmla="*/ 104494 h 109090"/>
                <a:gd name="connsiteX1" fmla="*/ 10665 w 10712"/>
                <a:gd name="connsiteY1" fmla="*/ 0 h 109090"/>
                <a:gd name="connsiteX2" fmla="*/ 10665 w 10712"/>
                <a:gd name="connsiteY2" fmla="*/ 0 h 109090"/>
                <a:gd name="connsiteX3" fmla="*/ 10665 w 10712"/>
                <a:gd name="connsiteY3" fmla="*/ 1396 h 109090"/>
                <a:gd name="connsiteX4" fmla="*/ 5333 w 10712"/>
                <a:gd name="connsiteY4" fmla="*/ 5333 h 109090"/>
                <a:gd name="connsiteX5" fmla="*/ 4317 w 10712"/>
                <a:gd name="connsiteY5" fmla="*/ 5333 h 109090"/>
                <a:gd name="connsiteX6" fmla="*/ 0 w 10712"/>
                <a:gd name="connsiteY6" fmla="*/ 4571 h 109090"/>
                <a:gd name="connsiteX7" fmla="*/ 0 w 10712"/>
                <a:gd name="connsiteY7" fmla="*/ 104113 h 109090"/>
                <a:gd name="connsiteX8" fmla="*/ 5320 w 10712"/>
                <a:gd name="connsiteY8" fmla="*/ 108938 h 109090"/>
                <a:gd name="connsiteX9" fmla="*/ 5333 w 10712"/>
                <a:gd name="connsiteY9" fmla="*/ 108938 h 109090"/>
                <a:gd name="connsiteX10" fmla="*/ 5333 w 10712"/>
                <a:gd name="connsiteY10" fmla="*/ 108938 h 109090"/>
                <a:gd name="connsiteX11" fmla="*/ 7618 w 10712"/>
                <a:gd name="connsiteY11" fmla="*/ 108938 h 109090"/>
                <a:gd name="connsiteX12" fmla="*/ 7618 w 10712"/>
                <a:gd name="connsiteY12" fmla="*/ 108938 h 109090"/>
                <a:gd name="connsiteX13" fmla="*/ 7618 w 10712"/>
                <a:gd name="connsiteY13" fmla="*/ 108938 h 109090"/>
                <a:gd name="connsiteX14" fmla="*/ 7618 w 10712"/>
                <a:gd name="connsiteY14" fmla="*/ 108938 h 109090"/>
                <a:gd name="connsiteX15" fmla="*/ 8253 w 10712"/>
                <a:gd name="connsiteY15" fmla="*/ 108303 h 109090"/>
                <a:gd name="connsiteX16" fmla="*/ 9269 w 10712"/>
                <a:gd name="connsiteY16" fmla="*/ 106526 h 109090"/>
                <a:gd name="connsiteX17" fmla="*/ 10665 w 10712"/>
                <a:gd name="connsiteY17" fmla="*/ 104494 h 10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2" h="109090">
                  <a:moveTo>
                    <a:pt x="10665" y="104494"/>
                  </a:moveTo>
                  <a:lnTo>
                    <a:pt x="10665" y="0"/>
                  </a:lnTo>
                  <a:cubicBezTo>
                    <a:pt x="10665" y="0"/>
                    <a:pt x="10665" y="0"/>
                    <a:pt x="10665" y="0"/>
                  </a:cubicBezTo>
                  <a:cubicBezTo>
                    <a:pt x="10729" y="457"/>
                    <a:pt x="10729" y="927"/>
                    <a:pt x="10665" y="1396"/>
                  </a:cubicBezTo>
                  <a:cubicBezTo>
                    <a:pt x="10056" y="3822"/>
                    <a:pt x="7821" y="5472"/>
                    <a:pt x="5333" y="5333"/>
                  </a:cubicBezTo>
                  <a:lnTo>
                    <a:pt x="4317" y="5333"/>
                  </a:lnTo>
                  <a:lnTo>
                    <a:pt x="0" y="4571"/>
                  </a:lnTo>
                  <a:lnTo>
                    <a:pt x="0" y="104113"/>
                  </a:lnTo>
                  <a:cubicBezTo>
                    <a:pt x="139" y="106919"/>
                    <a:pt x="2514" y="109077"/>
                    <a:pt x="5320" y="108938"/>
                  </a:cubicBezTo>
                  <a:cubicBezTo>
                    <a:pt x="5320" y="108938"/>
                    <a:pt x="5333" y="108938"/>
                    <a:pt x="5333" y="108938"/>
                  </a:cubicBezTo>
                  <a:lnTo>
                    <a:pt x="5333" y="108938"/>
                  </a:lnTo>
                  <a:cubicBezTo>
                    <a:pt x="6082" y="109141"/>
                    <a:pt x="6869" y="109141"/>
                    <a:pt x="7618" y="108938"/>
                  </a:cubicBezTo>
                  <a:lnTo>
                    <a:pt x="7618" y="108938"/>
                  </a:lnTo>
                  <a:lnTo>
                    <a:pt x="7618" y="108938"/>
                  </a:lnTo>
                  <a:lnTo>
                    <a:pt x="7618" y="108938"/>
                  </a:lnTo>
                  <a:cubicBezTo>
                    <a:pt x="7618" y="108938"/>
                    <a:pt x="7618" y="108938"/>
                    <a:pt x="8253" y="108303"/>
                  </a:cubicBezTo>
                  <a:cubicBezTo>
                    <a:pt x="8710" y="107783"/>
                    <a:pt x="9053" y="107185"/>
                    <a:pt x="9269" y="106526"/>
                  </a:cubicBezTo>
                  <a:cubicBezTo>
                    <a:pt x="9269" y="106526"/>
                    <a:pt x="10665" y="104748"/>
                    <a:pt x="10665" y="104494"/>
                  </a:cubicBezTo>
                  <a:close/>
                </a:path>
              </a:pathLst>
            </a:custGeom>
            <a:solidFill>
              <a:srgbClr val="000000"/>
            </a:solidFill>
            <a:ln w="12690" cap="flat">
              <a:noFill/>
              <a:prstDash val="solid"/>
              <a:miter/>
            </a:ln>
          </p:spPr>
          <p:txBody>
            <a:bodyPr rtlCol="0" anchor="ctr"/>
            <a:lstStyle/>
            <a:p>
              <a:endParaRPr lang="en-US" dirty="0"/>
            </a:p>
          </p:txBody>
        </p:sp>
        <p:sp>
          <p:nvSpPr>
            <p:cNvPr id="491" name="Freeform: Shape 490">
              <a:extLst>
                <a:ext uri="{FF2B5EF4-FFF2-40B4-BE49-F238E27FC236}">
                  <a16:creationId xmlns:a16="http://schemas.microsoft.com/office/drawing/2014/main" id="{6F08CD80-6939-4C1F-ABC5-7228BE3BA676}"/>
                </a:ext>
              </a:extLst>
            </p:cNvPr>
            <p:cNvSpPr/>
            <p:nvPr/>
          </p:nvSpPr>
          <p:spPr>
            <a:xfrm>
              <a:off x="4370319" y="1153023"/>
              <a:ext cx="1089130" cy="204759"/>
            </a:xfrm>
            <a:custGeom>
              <a:avLst/>
              <a:gdLst>
                <a:gd name="connsiteX0" fmla="*/ 57 w 1089130"/>
                <a:gd name="connsiteY0" fmla="*/ 5793 h 204759"/>
                <a:gd name="connsiteX1" fmla="*/ 57 w 1089130"/>
                <a:gd name="connsiteY1" fmla="*/ 6682 h 204759"/>
                <a:gd name="connsiteX2" fmla="*/ 57 w 1089130"/>
                <a:gd name="connsiteY2" fmla="*/ 7571 h 204759"/>
                <a:gd name="connsiteX3" fmla="*/ 692 w 1089130"/>
                <a:gd name="connsiteY3" fmla="*/ 8333 h 204759"/>
                <a:gd name="connsiteX4" fmla="*/ 1327 w 1089130"/>
                <a:gd name="connsiteY4" fmla="*/ 8333 h 204759"/>
                <a:gd name="connsiteX5" fmla="*/ 3485 w 1089130"/>
                <a:gd name="connsiteY5" fmla="*/ 9222 h 204759"/>
                <a:gd name="connsiteX6" fmla="*/ 9961 w 1089130"/>
                <a:gd name="connsiteY6" fmla="*/ 10364 h 204759"/>
                <a:gd name="connsiteX7" fmla="*/ 1078399 w 1089130"/>
                <a:gd name="connsiteY7" fmla="*/ 203989 h 204759"/>
                <a:gd name="connsiteX8" fmla="*/ 1082715 w 1089130"/>
                <a:gd name="connsiteY8" fmla="*/ 204751 h 204759"/>
                <a:gd name="connsiteX9" fmla="*/ 1083731 w 1089130"/>
                <a:gd name="connsiteY9" fmla="*/ 204751 h 204759"/>
                <a:gd name="connsiteX10" fmla="*/ 1089064 w 1089130"/>
                <a:gd name="connsiteY10" fmla="*/ 200815 h 204759"/>
                <a:gd name="connsiteX11" fmla="*/ 1089064 w 1089130"/>
                <a:gd name="connsiteY11" fmla="*/ 199418 h 204759"/>
                <a:gd name="connsiteX12" fmla="*/ 1089064 w 1089130"/>
                <a:gd name="connsiteY12" fmla="*/ 198402 h 204759"/>
                <a:gd name="connsiteX13" fmla="*/ 1089064 w 1089130"/>
                <a:gd name="connsiteY13" fmla="*/ 197641 h 204759"/>
                <a:gd name="connsiteX14" fmla="*/ 1089064 w 1089130"/>
                <a:gd name="connsiteY14" fmla="*/ 196879 h 204759"/>
                <a:gd name="connsiteX15" fmla="*/ 1088302 w 1089130"/>
                <a:gd name="connsiteY15" fmla="*/ 196244 h 204759"/>
                <a:gd name="connsiteX16" fmla="*/ 1087413 w 1089130"/>
                <a:gd name="connsiteY16" fmla="*/ 195609 h 204759"/>
                <a:gd name="connsiteX17" fmla="*/ 1086524 w 1089130"/>
                <a:gd name="connsiteY17" fmla="*/ 195609 h 204759"/>
                <a:gd name="connsiteX18" fmla="*/ 1086524 w 1089130"/>
                <a:gd name="connsiteY18" fmla="*/ 195609 h 204759"/>
                <a:gd name="connsiteX19" fmla="*/ 1082969 w 1089130"/>
                <a:gd name="connsiteY19" fmla="*/ 194974 h 204759"/>
                <a:gd name="connsiteX20" fmla="*/ 16436 w 1089130"/>
                <a:gd name="connsiteY20" fmla="*/ 1731 h 204759"/>
                <a:gd name="connsiteX21" fmla="*/ 7802 w 1089130"/>
                <a:gd name="connsiteY21" fmla="*/ 80 h 204759"/>
                <a:gd name="connsiteX22" fmla="*/ 2343 w 1089130"/>
                <a:gd name="connsiteY22" fmla="*/ 2111 h 204759"/>
                <a:gd name="connsiteX23" fmla="*/ 2343 w 1089130"/>
                <a:gd name="connsiteY23" fmla="*/ 2111 h 204759"/>
                <a:gd name="connsiteX24" fmla="*/ 2343 w 1089130"/>
                <a:gd name="connsiteY24" fmla="*/ 2111 h 204759"/>
                <a:gd name="connsiteX25" fmla="*/ 2343 w 1089130"/>
                <a:gd name="connsiteY25" fmla="*/ 3127 h 204759"/>
                <a:gd name="connsiteX26" fmla="*/ 2343 w 1089130"/>
                <a:gd name="connsiteY26" fmla="*/ 3127 h 204759"/>
                <a:gd name="connsiteX27" fmla="*/ 2343 w 1089130"/>
                <a:gd name="connsiteY27" fmla="*/ 3762 h 204759"/>
                <a:gd name="connsiteX28" fmla="*/ 57 w 1089130"/>
                <a:gd name="connsiteY28" fmla="*/ 5793 h 20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9130" h="204759">
                  <a:moveTo>
                    <a:pt x="57" y="5793"/>
                  </a:moveTo>
                  <a:cubicBezTo>
                    <a:pt x="-19" y="6086"/>
                    <a:pt x="-19" y="6390"/>
                    <a:pt x="57" y="6682"/>
                  </a:cubicBezTo>
                  <a:cubicBezTo>
                    <a:pt x="-6" y="6974"/>
                    <a:pt x="-6" y="7279"/>
                    <a:pt x="57" y="7571"/>
                  </a:cubicBezTo>
                  <a:cubicBezTo>
                    <a:pt x="57" y="7571"/>
                    <a:pt x="57" y="7571"/>
                    <a:pt x="692" y="8333"/>
                  </a:cubicBezTo>
                  <a:cubicBezTo>
                    <a:pt x="1327" y="9095"/>
                    <a:pt x="692" y="8333"/>
                    <a:pt x="1327" y="8333"/>
                  </a:cubicBezTo>
                  <a:cubicBezTo>
                    <a:pt x="1987" y="8752"/>
                    <a:pt x="2723" y="9057"/>
                    <a:pt x="3485" y="9222"/>
                  </a:cubicBezTo>
                  <a:lnTo>
                    <a:pt x="9961" y="10364"/>
                  </a:lnTo>
                  <a:lnTo>
                    <a:pt x="1078399" y="203989"/>
                  </a:lnTo>
                  <a:lnTo>
                    <a:pt x="1082715" y="204751"/>
                  </a:lnTo>
                  <a:lnTo>
                    <a:pt x="1083731" y="204751"/>
                  </a:lnTo>
                  <a:cubicBezTo>
                    <a:pt x="1086220" y="204891"/>
                    <a:pt x="1088454" y="203240"/>
                    <a:pt x="1089064" y="200815"/>
                  </a:cubicBezTo>
                  <a:cubicBezTo>
                    <a:pt x="1089127" y="200345"/>
                    <a:pt x="1089127" y="199888"/>
                    <a:pt x="1089064" y="199418"/>
                  </a:cubicBezTo>
                  <a:cubicBezTo>
                    <a:pt x="1089115" y="199088"/>
                    <a:pt x="1089115" y="198733"/>
                    <a:pt x="1089064" y="198402"/>
                  </a:cubicBezTo>
                  <a:cubicBezTo>
                    <a:pt x="1089153" y="198161"/>
                    <a:pt x="1089153" y="197882"/>
                    <a:pt x="1089064" y="197641"/>
                  </a:cubicBezTo>
                  <a:lnTo>
                    <a:pt x="1089064" y="196879"/>
                  </a:lnTo>
                  <a:lnTo>
                    <a:pt x="1088302" y="196244"/>
                  </a:lnTo>
                  <a:lnTo>
                    <a:pt x="1087413" y="195609"/>
                  </a:lnTo>
                  <a:lnTo>
                    <a:pt x="1086524" y="195609"/>
                  </a:lnTo>
                  <a:lnTo>
                    <a:pt x="1086524" y="195609"/>
                  </a:lnTo>
                  <a:lnTo>
                    <a:pt x="1082969" y="194974"/>
                  </a:lnTo>
                  <a:lnTo>
                    <a:pt x="16436" y="1731"/>
                  </a:lnTo>
                  <a:lnTo>
                    <a:pt x="7802" y="80"/>
                  </a:lnTo>
                  <a:cubicBezTo>
                    <a:pt x="5745" y="-263"/>
                    <a:pt x="3676" y="512"/>
                    <a:pt x="2343" y="2111"/>
                  </a:cubicBezTo>
                  <a:lnTo>
                    <a:pt x="2343" y="2111"/>
                  </a:lnTo>
                  <a:lnTo>
                    <a:pt x="2343" y="2111"/>
                  </a:lnTo>
                  <a:cubicBezTo>
                    <a:pt x="2317" y="2454"/>
                    <a:pt x="2317" y="2784"/>
                    <a:pt x="2343" y="3127"/>
                  </a:cubicBezTo>
                  <a:lnTo>
                    <a:pt x="2343" y="3127"/>
                  </a:lnTo>
                  <a:lnTo>
                    <a:pt x="2343" y="3762"/>
                  </a:lnTo>
                  <a:cubicBezTo>
                    <a:pt x="2343" y="3762"/>
                    <a:pt x="-70" y="5539"/>
                    <a:pt x="57" y="5793"/>
                  </a:cubicBez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92" name="Freeform: Shape 491">
              <a:extLst>
                <a:ext uri="{FF2B5EF4-FFF2-40B4-BE49-F238E27FC236}">
                  <a16:creationId xmlns:a16="http://schemas.microsoft.com/office/drawing/2014/main" id="{D0519E3A-1811-40B7-B877-57422A9A8D5C}"/>
                </a:ext>
              </a:extLst>
            </p:cNvPr>
            <p:cNvSpPr/>
            <p:nvPr/>
          </p:nvSpPr>
          <p:spPr>
            <a:xfrm>
              <a:off x="8659109" y="2038698"/>
              <a:ext cx="97638" cy="84687"/>
            </a:xfrm>
            <a:custGeom>
              <a:avLst/>
              <a:gdLst>
                <a:gd name="connsiteX0" fmla="*/ 88370 w 97638"/>
                <a:gd name="connsiteY0" fmla="*/ 2032 h 84687"/>
                <a:gd name="connsiteX1" fmla="*/ 88370 w 97638"/>
                <a:gd name="connsiteY1" fmla="*/ 0 h 84687"/>
                <a:gd name="connsiteX2" fmla="*/ 1651 w 97638"/>
                <a:gd name="connsiteY2" fmla="*/ 70721 h 84687"/>
                <a:gd name="connsiteX3" fmla="*/ 1651 w 97638"/>
                <a:gd name="connsiteY3" fmla="*/ 81640 h 84687"/>
                <a:gd name="connsiteX4" fmla="*/ 1651 w 97638"/>
                <a:gd name="connsiteY4" fmla="*/ 82401 h 84687"/>
                <a:gd name="connsiteX5" fmla="*/ 1651 w 97638"/>
                <a:gd name="connsiteY5" fmla="*/ 82401 h 84687"/>
                <a:gd name="connsiteX6" fmla="*/ 1651 w 97638"/>
                <a:gd name="connsiteY6" fmla="*/ 82401 h 84687"/>
                <a:gd name="connsiteX7" fmla="*/ 0 w 97638"/>
                <a:gd name="connsiteY7" fmla="*/ 84687 h 84687"/>
                <a:gd name="connsiteX8" fmla="*/ 0 w 97638"/>
                <a:gd name="connsiteY8" fmla="*/ 84687 h 84687"/>
                <a:gd name="connsiteX9" fmla="*/ 97639 w 97638"/>
                <a:gd name="connsiteY9" fmla="*/ 5206 h 84687"/>
                <a:gd name="connsiteX10" fmla="*/ 97639 w 97638"/>
                <a:gd name="connsiteY10" fmla="*/ 5206 h 84687"/>
                <a:gd name="connsiteX11" fmla="*/ 93957 w 97638"/>
                <a:gd name="connsiteY11" fmla="*/ 6475 h 84687"/>
                <a:gd name="connsiteX12" fmla="*/ 88370 w 97638"/>
                <a:gd name="connsiteY12" fmla="*/ 2032 h 8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38" h="84687">
                  <a:moveTo>
                    <a:pt x="88370" y="2032"/>
                  </a:moveTo>
                  <a:lnTo>
                    <a:pt x="88370" y="0"/>
                  </a:lnTo>
                  <a:lnTo>
                    <a:pt x="1651" y="70721"/>
                  </a:lnTo>
                  <a:lnTo>
                    <a:pt x="1651" y="81640"/>
                  </a:lnTo>
                  <a:cubicBezTo>
                    <a:pt x="1702" y="81894"/>
                    <a:pt x="1702" y="82148"/>
                    <a:pt x="1651" y="82401"/>
                  </a:cubicBezTo>
                  <a:cubicBezTo>
                    <a:pt x="1651" y="82401"/>
                    <a:pt x="1651" y="82401"/>
                    <a:pt x="1651" y="82401"/>
                  </a:cubicBezTo>
                  <a:lnTo>
                    <a:pt x="1651" y="82401"/>
                  </a:lnTo>
                  <a:cubicBezTo>
                    <a:pt x="1346" y="83316"/>
                    <a:pt x="762" y="84103"/>
                    <a:pt x="0" y="84687"/>
                  </a:cubicBezTo>
                  <a:lnTo>
                    <a:pt x="0" y="84687"/>
                  </a:lnTo>
                  <a:lnTo>
                    <a:pt x="97639" y="5206"/>
                  </a:lnTo>
                  <a:lnTo>
                    <a:pt x="97639" y="5206"/>
                  </a:lnTo>
                  <a:cubicBezTo>
                    <a:pt x="96585" y="6018"/>
                    <a:pt x="95290" y="6463"/>
                    <a:pt x="93957" y="6475"/>
                  </a:cubicBezTo>
                  <a:cubicBezTo>
                    <a:pt x="91214" y="6704"/>
                    <a:pt x="88764" y="4761"/>
                    <a:pt x="88370" y="2032"/>
                  </a:cubicBezTo>
                  <a:close/>
                </a:path>
              </a:pathLst>
            </a:custGeom>
            <a:solidFill>
              <a:srgbClr val="000000"/>
            </a:solidFill>
            <a:ln w="12690" cap="flat">
              <a:noFill/>
              <a:prstDash val="solid"/>
              <a:miter/>
            </a:ln>
          </p:spPr>
          <p:txBody>
            <a:bodyPr rtlCol="0" anchor="ctr"/>
            <a:lstStyle/>
            <a:p>
              <a:endParaRPr lang="en-US" dirty="0"/>
            </a:p>
          </p:txBody>
        </p:sp>
        <p:sp>
          <p:nvSpPr>
            <p:cNvPr id="493" name="Freeform: Shape 492">
              <a:extLst>
                <a:ext uri="{FF2B5EF4-FFF2-40B4-BE49-F238E27FC236}">
                  <a16:creationId xmlns:a16="http://schemas.microsoft.com/office/drawing/2014/main" id="{1BA5CB48-9C1F-4CE2-986D-4365813F3388}"/>
                </a:ext>
              </a:extLst>
            </p:cNvPr>
            <p:cNvSpPr/>
            <p:nvPr/>
          </p:nvSpPr>
          <p:spPr>
            <a:xfrm>
              <a:off x="8257636" y="2018257"/>
              <a:ext cx="397410" cy="106906"/>
            </a:xfrm>
            <a:custGeom>
              <a:avLst/>
              <a:gdLst>
                <a:gd name="connsiteX0" fmla="*/ 392205 w 397410"/>
                <a:gd name="connsiteY0" fmla="*/ 101827 h 106906"/>
                <a:gd name="connsiteX1" fmla="*/ 392205 w 397410"/>
                <a:gd name="connsiteY1" fmla="*/ 95479 h 106906"/>
                <a:gd name="connsiteX2" fmla="*/ 7110 w 397410"/>
                <a:gd name="connsiteY2" fmla="*/ 0 h 106906"/>
                <a:gd name="connsiteX3" fmla="*/ 7110 w 397410"/>
                <a:gd name="connsiteY3" fmla="*/ 3682 h 106906"/>
                <a:gd name="connsiteX4" fmla="*/ 1778 w 397410"/>
                <a:gd name="connsiteY4" fmla="*/ 8634 h 106906"/>
                <a:gd name="connsiteX5" fmla="*/ 0 w 397410"/>
                <a:gd name="connsiteY5" fmla="*/ 8634 h 106906"/>
                <a:gd name="connsiteX6" fmla="*/ 0 w 397410"/>
                <a:gd name="connsiteY6" fmla="*/ 8634 h 106906"/>
                <a:gd name="connsiteX7" fmla="*/ 396014 w 397410"/>
                <a:gd name="connsiteY7" fmla="*/ 106906 h 106906"/>
                <a:gd name="connsiteX8" fmla="*/ 397410 w 397410"/>
                <a:gd name="connsiteY8" fmla="*/ 106906 h 106906"/>
                <a:gd name="connsiteX9" fmla="*/ 392205 w 397410"/>
                <a:gd name="connsiteY9" fmla="*/ 101827 h 10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410" h="106906">
                  <a:moveTo>
                    <a:pt x="392205" y="101827"/>
                  </a:moveTo>
                  <a:lnTo>
                    <a:pt x="392205" y="95479"/>
                  </a:lnTo>
                  <a:lnTo>
                    <a:pt x="7110" y="0"/>
                  </a:lnTo>
                  <a:lnTo>
                    <a:pt x="7110" y="3682"/>
                  </a:lnTo>
                  <a:cubicBezTo>
                    <a:pt x="6971" y="6501"/>
                    <a:pt x="4609" y="8710"/>
                    <a:pt x="1778" y="8634"/>
                  </a:cubicBezTo>
                  <a:cubicBezTo>
                    <a:pt x="1193" y="8760"/>
                    <a:pt x="584" y="8760"/>
                    <a:pt x="0" y="8634"/>
                  </a:cubicBezTo>
                  <a:lnTo>
                    <a:pt x="0" y="8634"/>
                  </a:lnTo>
                  <a:lnTo>
                    <a:pt x="396014" y="106906"/>
                  </a:lnTo>
                  <a:lnTo>
                    <a:pt x="397410" y="106906"/>
                  </a:lnTo>
                  <a:cubicBezTo>
                    <a:pt x="394580" y="106906"/>
                    <a:pt x="392269" y="104659"/>
                    <a:pt x="392205" y="101827"/>
                  </a:cubicBezTo>
                  <a:close/>
                </a:path>
              </a:pathLst>
            </a:custGeom>
            <a:solidFill>
              <a:srgbClr val="000000"/>
            </a:solidFill>
            <a:ln w="12690" cap="flat">
              <a:noFill/>
              <a:prstDash val="solid"/>
              <a:miter/>
            </a:ln>
          </p:spPr>
          <p:txBody>
            <a:bodyPr rtlCol="0" anchor="ctr"/>
            <a:lstStyle/>
            <a:p>
              <a:endParaRPr lang="en-US" dirty="0"/>
            </a:p>
          </p:txBody>
        </p:sp>
        <p:sp>
          <p:nvSpPr>
            <p:cNvPr id="494" name="Freeform: Shape 493">
              <a:extLst>
                <a:ext uri="{FF2B5EF4-FFF2-40B4-BE49-F238E27FC236}">
                  <a16:creationId xmlns:a16="http://schemas.microsoft.com/office/drawing/2014/main" id="{B4BA4B6D-A5E7-463E-9E58-D5E59CBE33BD}"/>
                </a:ext>
              </a:extLst>
            </p:cNvPr>
            <p:cNvSpPr/>
            <p:nvPr/>
          </p:nvSpPr>
          <p:spPr>
            <a:xfrm>
              <a:off x="8660507" y="2121480"/>
              <a:ext cx="47" cy="761"/>
            </a:xfrm>
            <a:custGeom>
              <a:avLst/>
              <a:gdLst>
                <a:gd name="connsiteX0" fmla="*/ 0 w 47"/>
                <a:gd name="connsiteY0" fmla="*/ 0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0"/>
                  </a:moveTo>
                  <a:cubicBezTo>
                    <a:pt x="0" y="0"/>
                    <a:pt x="0" y="0"/>
                    <a:pt x="0" y="0"/>
                  </a:cubicBezTo>
                  <a:cubicBezTo>
                    <a:pt x="64" y="254"/>
                    <a:pt x="64" y="508"/>
                    <a:pt x="0" y="762"/>
                  </a:cubicBezTo>
                  <a:close/>
                </a:path>
              </a:pathLst>
            </a:custGeom>
            <a:solidFill>
              <a:srgbClr val="000000"/>
            </a:solidFill>
            <a:ln w="12690" cap="flat">
              <a:noFill/>
              <a:prstDash val="solid"/>
              <a:miter/>
            </a:ln>
          </p:spPr>
          <p:txBody>
            <a:bodyPr rtlCol="0" anchor="ctr"/>
            <a:lstStyle/>
            <a:p>
              <a:endParaRPr lang="en-US" dirty="0"/>
            </a:p>
          </p:txBody>
        </p:sp>
        <p:sp>
          <p:nvSpPr>
            <p:cNvPr id="495" name="Freeform: Shape 494">
              <a:extLst>
                <a:ext uri="{FF2B5EF4-FFF2-40B4-BE49-F238E27FC236}">
                  <a16:creationId xmlns:a16="http://schemas.microsoft.com/office/drawing/2014/main" id="{FC885A14-C193-45D1-B4C5-6A8057EB8555}"/>
                </a:ext>
              </a:extLst>
            </p:cNvPr>
            <p:cNvSpPr/>
            <p:nvPr/>
          </p:nvSpPr>
          <p:spPr>
            <a:xfrm>
              <a:off x="8255605" y="19152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96" name="Freeform: Shape 495">
              <a:extLst>
                <a:ext uri="{FF2B5EF4-FFF2-40B4-BE49-F238E27FC236}">
                  <a16:creationId xmlns:a16="http://schemas.microsoft.com/office/drawing/2014/main" id="{227EA2EF-CA49-4E99-BC12-D8AFD5A1D419}"/>
                </a:ext>
              </a:extLst>
            </p:cNvPr>
            <p:cNvSpPr/>
            <p:nvPr/>
          </p:nvSpPr>
          <p:spPr>
            <a:xfrm>
              <a:off x="8254405" y="1916810"/>
              <a:ext cx="56" cy="56"/>
            </a:xfrm>
            <a:custGeom>
              <a:avLst/>
              <a:gdLst>
                <a:gd name="connsiteX0" fmla="*/ 56 w 56"/>
                <a:gd name="connsiteY0" fmla="*/ 0 h 56"/>
                <a:gd name="connsiteX1" fmla="*/ 56 w 56"/>
                <a:gd name="connsiteY1" fmla="*/ 0 h 56"/>
                <a:gd name="connsiteX2" fmla="*/ 56 w 56"/>
                <a:gd name="connsiteY2" fmla="*/ 0 h 56"/>
                <a:gd name="connsiteX3" fmla="*/ 56 w 56"/>
                <a:gd name="connsiteY3" fmla="*/ 0 h 56"/>
              </a:gdLst>
              <a:ahLst/>
              <a:cxnLst>
                <a:cxn ang="0">
                  <a:pos x="connsiteX0" y="connsiteY0"/>
                </a:cxn>
                <a:cxn ang="0">
                  <a:pos x="connsiteX1" y="connsiteY1"/>
                </a:cxn>
                <a:cxn ang="0">
                  <a:pos x="connsiteX2" y="connsiteY2"/>
                </a:cxn>
                <a:cxn ang="0">
                  <a:pos x="connsiteX3" y="connsiteY3"/>
                </a:cxn>
              </a:cxnLst>
              <a:rect l="l" t="t" r="r" b="b"/>
              <a:pathLst>
                <a:path w="56" h="56">
                  <a:moveTo>
                    <a:pt x="56" y="0"/>
                  </a:moveTo>
                  <a:lnTo>
                    <a:pt x="56" y="0"/>
                  </a:lnTo>
                  <a:lnTo>
                    <a:pt x="56" y="0"/>
                  </a:lnTo>
                  <a:cubicBezTo>
                    <a:pt x="56" y="0"/>
                    <a:pt x="-71" y="127"/>
                    <a:pt x="56" y="0"/>
                  </a:cubicBezTo>
                  <a:close/>
                </a:path>
              </a:pathLst>
            </a:custGeom>
            <a:solidFill>
              <a:srgbClr val="000000"/>
            </a:solidFill>
            <a:ln w="12690" cap="flat">
              <a:noFill/>
              <a:prstDash val="solid"/>
              <a:miter/>
            </a:ln>
          </p:spPr>
          <p:txBody>
            <a:bodyPr rtlCol="0" anchor="ctr"/>
            <a:lstStyle/>
            <a:p>
              <a:endParaRPr lang="en-US" dirty="0"/>
            </a:p>
          </p:txBody>
        </p:sp>
        <p:sp>
          <p:nvSpPr>
            <p:cNvPr id="497" name="Freeform: Shape 496">
              <a:extLst>
                <a:ext uri="{FF2B5EF4-FFF2-40B4-BE49-F238E27FC236}">
                  <a16:creationId xmlns:a16="http://schemas.microsoft.com/office/drawing/2014/main" id="{01354500-E234-42B8-9379-E7DFBD4258EE}"/>
                </a:ext>
              </a:extLst>
            </p:cNvPr>
            <p:cNvSpPr/>
            <p:nvPr/>
          </p:nvSpPr>
          <p:spPr>
            <a:xfrm>
              <a:off x="8255303" y="1920111"/>
              <a:ext cx="9443" cy="106493"/>
            </a:xfrm>
            <a:custGeom>
              <a:avLst/>
              <a:gdLst>
                <a:gd name="connsiteX0" fmla="*/ 9443 w 9443"/>
                <a:gd name="connsiteY0" fmla="*/ 101827 h 106493"/>
                <a:gd name="connsiteX1" fmla="*/ 9443 w 9443"/>
                <a:gd name="connsiteY1" fmla="*/ 5079 h 106493"/>
                <a:gd name="connsiteX2" fmla="*/ 2587 w 9443"/>
                <a:gd name="connsiteY2" fmla="*/ 3428 h 106493"/>
                <a:gd name="connsiteX3" fmla="*/ 2587 w 9443"/>
                <a:gd name="connsiteY3" fmla="*/ 3428 h 106493"/>
                <a:gd name="connsiteX4" fmla="*/ 1825 w 9443"/>
                <a:gd name="connsiteY4" fmla="*/ 3428 h 106493"/>
                <a:gd name="connsiteX5" fmla="*/ 682 w 9443"/>
                <a:gd name="connsiteY5" fmla="*/ 2666 h 106493"/>
                <a:gd name="connsiteX6" fmla="*/ 682 w 9443"/>
                <a:gd name="connsiteY6" fmla="*/ 2666 h 106493"/>
                <a:gd name="connsiteX7" fmla="*/ 682 w 9443"/>
                <a:gd name="connsiteY7" fmla="*/ 2666 h 106493"/>
                <a:gd name="connsiteX8" fmla="*/ 48 w 9443"/>
                <a:gd name="connsiteY8" fmla="*/ 1777 h 106493"/>
                <a:gd name="connsiteX9" fmla="*/ 48 w 9443"/>
                <a:gd name="connsiteY9" fmla="*/ 1016 h 106493"/>
                <a:gd name="connsiteX10" fmla="*/ 48 w 9443"/>
                <a:gd name="connsiteY10" fmla="*/ 0 h 106493"/>
                <a:gd name="connsiteX11" fmla="*/ 48 w 9443"/>
                <a:gd name="connsiteY11" fmla="*/ 0 h 106493"/>
                <a:gd name="connsiteX12" fmla="*/ 48 w 9443"/>
                <a:gd name="connsiteY12" fmla="*/ 0 h 106493"/>
                <a:gd name="connsiteX13" fmla="*/ 48 w 9443"/>
                <a:gd name="connsiteY13" fmla="*/ 103097 h 106493"/>
                <a:gd name="connsiteX14" fmla="*/ 48 w 9443"/>
                <a:gd name="connsiteY14" fmla="*/ 103097 h 106493"/>
                <a:gd name="connsiteX15" fmla="*/ 48 w 9443"/>
                <a:gd name="connsiteY15" fmla="*/ 103986 h 106493"/>
                <a:gd name="connsiteX16" fmla="*/ 48 w 9443"/>
                <a:gd name="connsiteY16" fmla="*/ 104875 h 106493"/>
                <a:gd name="connsiteX17" fmla="*/ 48 w 9443"/>
                <a:gd name="connsiteY17" fmla="*/ 105637 h 106493"/>
                <a:gd name="connsiteX18" fmla="*/ 809 w 9443"/>
                <a:gd name="connsiteY18" fmla="*/ 106398 h 106493"/>
                <a:gd name="connsiteX19" fmla="*/ 1571 w 9443"/>
                <a:gd name="connsiteY19" fmla="*/ 106398 h 106493"/>
                <a:gd name="connsiteX20" fmla="*/ 2587 w 9443"/>
                <a:gd name="connsiteY20" fmla="*/ 106398 h 106493"/>
                <a:gd name="connsiteX21" fmla="*/ 4365 w 9443"/>
                <a:gd name="connsiteY21" fmla="*/ 106398 h 106493"/>
                <a:gd name="connsiteX22" fmla="*/ 9443 w 9443"/>
                <a:gd name="connsiteY22" fmla="*/ 101827 h 1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43" h="106493">
                  <a:moveTo>
                    <a:pt x="9443" y="101827"/>
                  </a:moveTo>
                  <a:lnTo>
                    <a:pt x="9443" y="5079"/>
                  </a:lnTo>
                  <a:lnTo>
                    <a:pt x="2587" y="3428"/>
                  </a:lnTo>
                  <a:lnTo>
                    <a:pt x="2587" y="3428"/>
                  </a:lnTo>
                  <a:lnTo>
                    <a:pt x="1825" y="3428"/>
                  </a:lnTo>
                  <a:lnTo>
                    <a:pt x="682" y="2666"/>
                  </a:lnTo>
                  <a:lnTo>
                    <a:pt x="682" y="2666"/>
                  </a:lnTo>
                  <a:lnTo>
                    <a:pt x="682" y="2666"/>
                  </a:lnTo>
                  <a:cubicBezTo>
                    <a:pt x="403" y="2425"/>
                    <a:pt x="187" y="2120"/>
                    <a:pt x="48" y="1777"/>
                  </a:cubicBezTo>
                  <a:cubicBezTo>
                    <a:pt x="-3" y="1524"/>
                    <a:pt x="-3" y="1270"/>
                    <a:pt x="48" y="1016"/>
                  </a:cubicBezTo>
                  <a:cubicBezTo>
                    <a:pt x="-16" y="685"/>
                    <a:pt x="-16" y="330"/>
                    <a:pt x="48" y="0"/>
                  </a:cubicBezTo>
                  <a:lnTo>
                    <a:pt x="48" y="0"/>
                  </a:lnTo>
                  <a:lnTo>
                    <a:pt x="48" y="0"/>
                  </a:lnTo>
                  <a:lnTo>
                    <a:pt x="48" y="103097"/>
                  </a:lnTo>
                  <a:lnTo>
                    <a:pt x="48" y="103097"/>
                  </a:lnTo>
                  <a:cubicBezTo>
                    <a:pt x="-16" y="103389"/>
                    <a:pt x="-16" y="103694"/>
                    <a:pt x="48" y="103986"/>
                  </a:cubicBezTo>
                  <a:lnTo>
                    <a:pt x="48" y="104875"/>
                  </a:lnTo>
                  <a:lnTo>
                    <a:pt x="48" y="105637"/>
                  </a:lnTo>
                  <a:lnTo>
                    <a:pt x="809" y="106398"/>
                  </a:lnTo>
                  <a:lnTo>
                    <a:pt x="1571" y="106398"/>
                  </a:lnTo>
                  <a:lnTo>
                    <a:pt x="2587" y="106398"/>
                  </a:lnTo>
                  <a:cubicBezTo>
                    <a:pt x="3171" y="106525"/>
                    <a:pt x="3781" y="106525"/>
                    <a:pt x="4365" y="106398"/>
                  </a:cubicBezTo>
                  <a:cubicBezTo>
                    <a:pt x="6955" y="106360"/>
                    <a:pt x="9126" y="104405"/>
                    <a:pt x="9443" y="101827"/>
                  </a:cubicBezTo>
                  <a:close/>
                </a:path>
              </a:pathLst>
            </a:custGeom>
            <a:solidFill>
              <a:srgbClr val="000000"/>
            </a:solidFill>
            <a:ln w="12690" cap="flat">
              <a:noFill/>
              <a:prstDash val="solid"/>
              <a:miter/>
            </a:ln>
          </p:spPr>
          <p:txBody>
            <a:bodyPr rtlCol="0" anchor="ctr"/>
            <a:lstStyle/>
            <a:p>
              <a:endParaRPr lang="en-US" dirty="0"/>
            </a:p>
          </p:txBody>
        </p:sp>
        <p:sp>
          <p:nvSpPr>
            <p:cNvPr id="498" name="Freeform: Shape 497">
              <a:extLst>
                <a:ext uri="{FF2B5EF4-FFF2-40B4-BE49-F238E27FC236}">
                  <a16:creationId xmlns:a16="http://schemas.microsoft.com/office/drawing/2014/main" id="{A5306ED4-8069-4612-AABC-43308C774495}"/>
                </a:ext>
              </a:extLst>
            </p:cNvPr>
            <p:cNvSpPr/>
            <p:nvPr/>
          </p:nvSpPr>
          <p:spPr>
            <a:xfrm>
              <a:off x="8649714" y="2018510"/>
              <a:ext cx="10830" cy="106277"/>
            </a:xfrm>
            <a:custGeom>
              <a:avLst/>
              <a:gdLst>
                <a:gd name="connsiteX0" fmla="*/ 10793 w 10830"/>
                <a:gd name="connsiteY0" fmla="*/ 102335 h 106277"/>
                <a:gd name="connsiteX1" fmla="*/ 10793 w 10830"/>
                <a:gd name="connsiteY1" fmla="*/ 101574 h 106277"/>
                <a:gd name="connsiteX2" fmla="*/ 10793 w 10830"/>
                <a:gd name="connsiteY2" fmla="*/ 0 h 106277"/>
                <a:gd name="connsiteX3" fmla="*/ 8888 w 10830"/>
                <a:gd name="connsiteY3" fmla="*/ 1396 h 106277"/>
                <a:gd name="connsiteX4" fmla="*/ 8888 w 10830"/>
                <a:gd name="connsiteY4" fmla="*/ 1396 h 106277"/>
                <a:gd name="connsiteX5" fmla="*/ 5460 w 10830"/>
                <a:gd name="connsiteY5" fmla="*/ 2539 h 106277"/>
                <a:gd name="connsiteX6" fmla="*/ 4063 w 10830"/>
                <a:gd name="connsiteY6" fmla="*/ 2539 h 106277"/>
                <a:gd name="connsiteX7" fmla="*/ 0 w 10830"/>
                <a:gd name="connsiteY7" fmla="*/ 1524 h 106277"/>
                <a:gd name="connsiteX8" fmla="*/ 0 w 10830"/>
                <a:gd name="connsiteY8" fmla="*/ 101320 h 106277"/>
                <a:gd name="connsiteX9" fmla="*/ 5447 w 10830"/>
                <a:gd name="connsiteY9" fmla="*/ 106271 h 106277"/>
                <a:gd name="connsiteX10" fmla="*/ 5460 w 10830"/>
                <a:gd name="connsiteY10" fmla="*/ 106271 h 106277"/>
                <a:gd name="connsiteX11" fmla="*/ 8380 w 10830"/>
                <a:gd name="connsiteY11" fmla="*/ 105382 h 106277"/>
                <a:gd name="connsiteX12" fmla="*/ 8380 w 10830"/>
                <a:gd name="connsiteY12" fmla="*/ 105382 h 106277"/>
                <a:gd name="connsiteX13" fmla="*/ 8380 w 10830"/>
                <a:gd name="connsiteY13" fmla="*/ 105382 h 106277"/>
                <a:gd name="connsiteX14" fmla="*/ 10031 w 10830"/>
                <a:gd name="connsiteY14" fmla="*/ 103097 h 106277"/>
                <a:gd name="connsiteX15" fmla="*/ 10793 w 10830"/>
                <a:gd name="connsiteY15" fmla="*/ 102335 h 1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30" h="106277">
                  <a:moveTo>
                    <a:pt x="10793" y="102335"/>
                  </a:moveTo>
                  <a:cubicBezTo>
                    <a:pt x="10843" y="102082"/>
                    <a:pt x="10843" y="101827"/>
                    <a:pt x="10793" y="101574"/>
                  </a:cubicBezTo>
                  <a:lnTo>
                    <a:pt x="10793" y="0"/>
                  </a:lnTo>
                  <a:lnTo>
                    <a:pt x="8888" y="1396"/>
                  </a:lnTo>
                  <a:lnTo>
                    <a:pt x="8888" y="1396"/>
                  </a:lnTo>
                  <a:cubicBezTo>
                    <a:pt x="7898" y="2146"/>
                    <a:pt x="6704" y="2552"/>
                    <a:pt x="5460" y="2539"/>
                  </a:cubicBezTo>
                  <a:lnTo>
                    <a:pt x="4063" y="2539"/>
                  </a:lnTo>
                  <a:lnTo>
                    <a:pt x="0" y="1524"/>
                  </a:lnTo>
                  <a:lnTo>
                    <a:pt x="0" y="101320"/>
                  </a:lnTo>
                  <a:cubicBezTo>
                    <a:pt x="139" y="104189"/>
                    <a:pt x="2577" y="106411"/>
                    <a:pt x="5447" y="106271"/>
                  </a:cubicBezTo>
                  <a:cubicBezTo>
                    <a:pt x="5447" y="106271"/>
                    <a:pt x="5460" y="106271"/>
                    <a:pt x="5460" y="106271"/>
                  </a:cubicBezTo>
                  <a:cubicBezTo>
                    <a:pt x="6501" y="106246"/>
                    <a:pt x="7504" y="105941"/>
                    <a:pt x="8380" y="105382"/>
                  </a:cubicBezTo>
                  <a:lnTo>
                    <a:pt x="8380" y="105382"/>
                  </a:lnTo>
                  <a:lnTo>
                    <a:pt x="8380" y="105382"/>
                  </a:lnTo>
                  <a:cubicBezTo>
                    <a:pt x="9142" y="104799"/>
                    <a:pt x="9726" y="104011"/>
                    <a:pt x="10031" y="103097"/>
                  </a:cubicBezTo>
                  <a:cubicBezTo>
                    <a:pt x="10361" y="102932"/>
                    <a:pt x="10628" y="102666"/>
                    <a:pt x="10793" y="102335"/>
                  </a:cubicBezTo>
                  <a:close/>
                </a:path>
              </a:pathLst>
            </a:custGeom>
            <a:solidFill>
              <a:srgbClr val="000000"/>
            </a:solidFill>
            <a:ln w="12690" cap="flat">
              <a:noFill/>
              <a:prstDash val="solid"/>
              <a:miter/>
            </a:ln>
          </p:spPr>
          <p:txBody>
            <a:bodyPr rtlCol="0" anchor="ctr"/>
            <a:lstStyle/>
            <a:p>
              <a:endParaRPr lang="en-US" dirty="0"/>
            </a:p>
          </p:txBody>
        </p:sp>
        <p:sp>
          <p:nvSpPr>
            <p:cNvPr id="499" name="Freeform: Shape 498">
              <a:extLst>
                <a:ext uri="{FF2B5EF4-FFF2-40B4-BE49-F238E27FC236}">
                  <a16:creationId xmlns:a16="http://schemas.microsoft.com/office/drawing/2014/main" id="{733335C4-A4F0-4973-A1BA-40112BB74C66}"/>
                </a:ext>
              </a:extLst>
            </p:cNvPr>
            <p:cNvSpPr/>
            <p:nvPr/>
          </p:nvSpPr>
          <p:spPr>
            <a:xfrm>
              <a:off x="8254334" y="1916175"/>
              <a:ext cx="12696" cy="1015"/>
            </a:xfrm>
            <a:custGeom>
              <a:avLst/>
              <a:gdLst>
                <a:gd name="connsiteX0" fmla="*/ 0 w 12696"/>
                <a:gd name="connsiteY0" fmla="*/ 1016 h 1015"/>
                <a:gd name="connsiteX1" fmla="*/ 0 w 12696"/>
                <a:gd name="connsiteY1" fmla="*/ 1016 h 1015"/>
                <a:gd name="connsiteX2" fmla="*/ 0 w 12696"/>
                <a:gd name="connsiteY2" fmla="*/ 1016 h 1015"/>
                <a:gd name="connsiteX3" fmla="*/ 0 w 12696"/>
                <a:gd name="connsiteY3" fmla="*/ 0 h 1015"/>
              </a:gdLst>
              <a:ahLst/>
              <a:cxnLst>
                <a:cxn ang="0">
                  <a:pos x="connsiteX0" y="connsiteY0"/>
                </a:cxn>
                <a:cxn ang="0">
                  <a:pos x="connsiteX1" y="connsiteY1"/>
                </a:cxn>
                <a:cxn ang="0">
                  <a:pos x="connsiteX2" y="connsiteY2"/>
                </a:cxn>
                <a:cxn ang="0">
                  <a:pos x="connsiteX3" y="connsiteY3"/>
                </a:cxn>
              </a:cxnLst>
              <a:rect l="l" t="t" r="r" b="b"/>
              <a:pathLst>
                <a:path w="12696" h="1015">
                  <a:moveTo>
                    <a:pt x="0" y="1016"/>
                  </a:moveTo>
                  <a:lnTo>
                    <a:pt x="0" y="1016"/>
                  </a:lnTo>
                  <a:lnTo>
                    <a:pt x="0" y="1016"/>
                  </a:lnTo>
                  <a:cubicBezTo>
                    <a:pt x="0" y="1016"/>
                    <a:pt x="0" y="381"/>
                    <a:pt x="0" y="0"/>
                  </a:cubicBezTo>
                  <a:close/>
                </a:path>
              </a:pathLst>
            </a:custGeom>
            <a:solidFill>
              <a:srgbClr val="000000"/>
            </a:solidFill>
            <a:ln w="12690" cap="flat">
              <a:noFill/>
              <a:prstDash val="solid"/>
              <a:miter/>
            </a:ln>
          </p:spPr>
          <p:txBody>
            <a:bodyPr rtlCol="0" anchor="ctr"/>
            <a:lstStyle/>
            <a:p>
              <a:endParaRPr lang="en-US" dirty="0"/>
            </a:p>
          </p:txBody>
        </p:sp>
        <p:sp>
          <p:nvSpPr>
            <p:cNvPr id="500" name="Freeform: Shape 499">
              <a:extLst>
                <a:ext uri="{FF2B5EF4-FFF2-40B4-BE49-F238E27FC236}">
                  <a16:creationId xmlns:a16="http://schemas.microsoft.com/office/drawing/2014/main" id="{F19B09F9-53A3-492E-9E23-3041DA0CE44D}"/>
                </a:ext>
              </a:extLst>
            </p:cNvPr>
            <p:cNvSpPr/>
            <p:nvPr/>
          </p:nvSpPr>
          <p:spPr>
            <a:xfrm>
              <a:off x="8255350" y="1915413"/>
              <a:ext cx="761" cy="888"/>
            </a:xfrm>
            <a:custGeom>
              <a:avLst/>
              <a:gdLst>
                <a:gd name="connsiteX0" fmla="*/ 0 w 761"/>
                <a:gd name="connsiteY0" fmla="*/ 127 h 888"/>
                <a:gd name="connsiteX1" fmla="*/ 0 w 761"/>
                <a:gd name="connsiteY1" fmla="*/ 888 h 888"/>
                <a:gd name="connsiteX2" fmla="*/ 762 w 761"/>
                <a:gd name="connsiteY2" fmla="*/ 0 h 888"/>
              </a:gdLst>
              <a:ahLst/>
              <a:cxnLst>
                <a:cxn ang="0">
                  <a:pos x="connsiteX0" y="connsiteY0"/>
                </a:cxn>
                <a:cxn ang="0">
                  <a:pos x="connsiteX1" y="connsiteY1"/>
                </a:cxn>
                <a:cxn ang="0">
                  <a:pos x="connsiteX2" y="connsiteY2"/>
                </a:cxn>
              </a:cxnLst>
              <a:rect l="l" t="t" r="r" b="b"/>
              <a:pathLst>
                <a:path w="761" h="888">
                  <a:moveTo>
                    <a:pt x="0" y="127"/>
                  </a:moveTo>
                  <a:lnTo>
                    <a:pt x="0" y="888"/>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1" name="Freeform: Shape 500">
              <a:extLst>
                <a:ext uri="{FF2B5EF4-FFF2-40B4-BE49-F238E27FC236}">
                  <a16:creationId xmlns:a16="http://schemas.microsoft.com/office/drawing/2014/main" id="{1BA72C4D-EAAD-4AA5-B96F-669C7F34FC34}"/>
                </a:ext>
              </a:extLst>
            </p:cNvPr>
            <p:cNvSpPr/>
            <p:nvPr/>
          </p:nvSpPr>
          <p:spPr>
            <a:xfrm>
              <a:off x="8655300" y="2020288"/>
              <a:ext cx="3428" cy="1143"/>
            </a:xfrm>
            <a:custGeom>
              <a:avLst/>
              <a:gdLst>
                <a:gd name="connsiteX0" fmla="*/ 3428 w 3428"/>
                <a:gd name="connsiteY0" fmla="*/ 0 h 1143"/>
                <a:gd name="connsiteX1" fmla="*/ 0 w 3428"/>
                <a:gd name="connsiteY1" fmla="*/ 1143 h 1143"/>
                <a:gd name="connsiteX2" fmla="*/ 3428 w 3428"/>
                <a:gd name="connsiteY2" fmla="*/ 0 h 1143"/>
              </a:gdLst>
              <a:ahLst/>
              <a:cxnLst>
                <a:cxn ang="0">
                  <a:pos x="connsiteX0" y="connsiteY0"/>
                </a:cxn>
                <a:cxn ang="0">
                  <a:pos x="connsiteX1" y="connsiteY1"/>
                </a:cxn>
                <a:cxn ang="0">
                  <a:pos x="connsiteX2" y="connsiteY2"/>
                </a:cxn>
              </a:cxnLst>
              <a:rect l="l" t="t" r="r" b="b"/>
              <a:pathLst>
                <a:path w="3428" h="1143">
                  <a:moveTo>
                    <a:pt x="3428" y="0"/>
                  </a:moveTo>
                  <a:cubicBezTo>
                    <a:pt x="2438" y="749"/>
                    <a:pt x="1245" y="1155"/>
                    <a:pt x="0" y="1143"/>
                  </a:cubicBezTo>
                  <a:cubicBezTo>
                    <a:pt x="1231" y="1155"/>
                    <a:pt x="2438" y="749"/>
                    <a:pt x="3428" y="0"/>
                  </a:cubicBezTo>
                  <a:close/>
                </a:path>
              </a:pathLst>
            </a:custGeom>
            <a:solidFill>
              <a:srgbClr val="000000"/>
            </a:solidFill>
            <a:ln w="12690" cap="flat">
              <a:noFill/>
              <a:prstDash val="solid"/>
              <a:miter/>
            </a:ln>
          </p:spPr>
          <p:txBody>
            <a:bodyPr rtlCol="0" anchor="ctr"/>
            <a:lstStyle/>
            <a:p>
              <a:endParaRPr lang="en-US" dirty="0"/>
            </a:p>
          </p:txBody>
        </p:sp>
        <p:sp>
          <p:nvSpPr>
            <p:cNvPr id="502" name="Freeform: Shape 501">
              <a:extLst>
                <a:ext uri="{FF2B5EF4-FFF2-40B4-BE49-F238E27FC236}">
                  <a16:creationId xmlns:a16="http://schemas.microsoft.com/office/drawing/2014/main" id="{70CD02B0-E189-4269-BE83-313848A521C3}"/>
                </a:ext>
              </a:extLst>
            </p:cNvPr>
            <p:cNvSpPr/>
            <p:nvPr/>
          </p:nvSpPr>
          <p:spPr>
            <a:xfrm>
              <a:off x="8258017" y="1916810"/>
              <a:ext cx="397410" cy="105002"/>
            </a:xfrm>
            <a:custGeom>
              <a:avLst/>
              <a:gdLst>
                <a:gd name="connsiteX0" fmla="*/ 394236 w 397410"/>
                <a:gd name="connsiteY0" fmla="*/ 96495 h 105002"/>
                <a:gd name="connsiteX1" fmla="*/ 396395 w 397410"/>
                <a:gd name="connsiteY1" fmla="*/ 94717 h 105002"/>
                <a:gd name="connsiteX2" fmla="*/ 12824 w 397410"/>
                <a:gd name="connsiteY2" fmla="*/ 0 h 105002"/>
                <a:gd name="connsiteX3" fmla="*/ 5460 w 397410"/>
                <a:gd name="connsiteY3" fmla="*/ 6095 h 105002"/>
                <a:gd name="connsiteX4" fmla="*/ 1904 w 397410"/>
                <a:gd name="connsiteY4" fmla="*/ 7237 h 105002"/>
                <a:gd name="connsiteX5" fmla="*/ 0 w 397410"/>
                <a:gd name="connsiteY5" fmla="*/ 7237 h 105002"/>
                <a:gd name="connsiteX6" fmla="*/ 0 w 397410"/>
                <a:gd name="connsiteY6" fmla="*/ 7237 h 105002"/>
                <a:gd name="connsiteX7" fmla="*/ 6856 w 397410"/>
                <a:gd name="connsiteY7" fmla="*/ 8888 h 105002"/>
                <a:gd name="connsiteX8" fmla="*/ 391951 w 397410"/>
                <a:gd name="connsiteY8" fmla="*/ 103986 h 105002"/>
                <a:gd name="connsiteX9" fmla="*/ 396014 w 397410"/>
                <a:gd name="connsiteY9" fmla="*/ 105002 h 105002"/>
                <a:gd name="connsiteX10" fmla="*/ 397410 w 397410"/>
                <a:gd name="connsiteY10" fmla="*/ 105002 h 105002"/>
                <a:gd name="connsiteX11" fmla="*/ 393347 w 397410"/>
                <a:gd name="connsiteY11" fmla="*/ 103351 h 105002"/>
                <a:gd name="connsiteX12" fmla="*/ 393716 w 397410"/>
                <a:gd name="connsiteY12" fmla="*/ 96901 h 105002"/>
                <a:gd name="connsiteX13" fmla="*/ 394236 w 397410"/>
                <a:gd name="connsiteY13" fmla="*/ 96495 h 10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410" h="105002">
                  <a:moveTo>
                    <a:pt x="394236" y="96495"/>
                  </a:moveTo>
                  <a:lnTo>
                    <a:pt x="396395" y="94717"/>
                  </a:lnTo>
                  <a:lnTo>
                    <a:pt x="12824" y="0"/>
                  </a:lnTo>
                  <a:lnTo>
                    <a:pt x="5460" y="6095"/>
                  </a:lnTo>
                  <a:cubicBezTo>
                    <a:pt x="4431" y="6844"/>
                    <a:pt x="3187" y="7250"/>
                    <a:pt x="1904" y="7237"/>
                  </a:cubicBezTo>
                  <a:lnTo>
                    <a:pt x="0" y="7237"/>
                  </a:lnTo>
                  <a:lnTo>
                    <a:pt x="0" y="7237"/>
                  </a:lnTo>
                  <a:lnTo>
                    <a:pt x="6856" y="8888"/>
                  </a:lnTo>
                  <a:lnTo>
                    <a:pt x="391951" y="103986"/>
                  </a:lnTo>
                  <a:lnTo>
                    <a:pt x="396014" y="105002"/>
                  </a:lnTo>
                  <a:lnTo>
                    <a:pt x="397410" y="105002"/>
                  </a:lnTo>
                  <a:cubicBezTo>
                    <a:pt x="395887" y="105027"/>
                    <a:pt x="394414" y="104430"/>
                    <a:pt x="393347" y="103351"/>
                  </a:cubicBezTo>
                  <a:cubicBezTo>
                    <a:pt x="391671" y="101472"/>
                    <a:pt x="391836" y="98577"/>
                    <a:pt x="393716" y="96901"/>
                  </a:cubicBezTo>
                  <a:cubicBezTo>
                    <a:pt x="393881" y="96749"/>
                    <a:pt x="394059" y="96622"/>
                    <a:pt x="394236" y="96495"/>
                  </a:cubicBezTo>
                  <a:close/>
                </a:path>
              </a:pathLst>
            </a:custGeom>
            <a:solidFill>
              <a:srgbClr val="000000"/>
            </a:solidFill>
            <a:ln w="12690" cap="flat">
              <a:noFill/>
              <a:prstDash val="solid"/>
              <a:miter/>
            </a:ln>
          </p:spPr>
          <p:txBody>
            <a:bodyPr rtlCol="0" anchor="ctr"/>
            <a:lstStyle/>
            <a:p>
              <a:endParaRPr lang="en-US" dirty="0"/>
            </a:p>
          </p:txBody>
        </p:sp>
        <p:sp>
          <p:nvSpPr>
            <p:cNvPr id="503" name="Freeform: Shape 502">
              <a:extLst>
                <a:ext uri="{FF2B5EF4-FFF2-40B4-BE49-F238E27FC236}">
                  <a16:creationId xmlns:a16="http://schemas.microsoft.com/office/drawing/2014/main" id="{D312358A-E142-4CB1-A611-B77D81D60DA4}"/>
                </a:ext>
              </a:extLst>
            </p:cNvPr>
            <p:cNvSpPr/>
            <p:nvPr/>
          </p:nvSpPr>
          <p:spPr>
            <a:xfrm>
              <a:off x="8650708" y="1939156"/>
              <a:ext cx="97660" cy="82404"/>
            </a:xfrm>
            <a:custGeom>
              <a:avLst/>
              <a:gdLst>
                <a:gd name="connsiteX0" fmla="*/ 96772 w 97660"/>
                <a:gd name="connsiteY0" fmla="*/ 1524 h 82404"/>
                <a:gd name="connsiteX1" fmla="*/ 91692 w 97660"/>
                <a:gd name="connsiteY1" fmla="*/ 0 h 82404"/>
                <a:gd name="connsiteX2" fmla="*/ 2815 w 97660"/>
                <a:gd name="connsiteY2" fmla="*/ 71990 h 82404"/>
                <a:gd name="connsiteX3" fmla="*/ 1545 w 97660"/>
                <a:gd name="connsiteY3" fmla="*/ 74149 h 82404"/>
                <a:gd name="connsiteX4" fmla="*/ 1139 w 97660"/>
                <a:gd name="connsiteY4" fmla="*/ 80599 h 82404"/>
                <a:gd name="connsiteX5" fmla="*/ 1545 w 97660"/>
                <a:gd name="connsiteY5" fmla="*/ 81005 h 82404"/>
                <a:gd name="connsiteX6" fmla="*/ 9037 w 97660"/>
                <a:gd name="connsiteY6" fmla="*/ 81005 h 82404"/>
                <a:gd name="connsiteX7" fmla="*/ 9037 w 97660"/>
                <a:gd name="connsiteY7" fmla="*/ 81005 h 82404"/>
                <a:gd name="connsiteX8" fmla="*/ 10941 w 97660"/>
                <a:gd name="connsiteY8" fmla="*/ 79608 h 82404"/>
                <a:gd name="connsiteX9" fmla="*/ 97660 w 97660"/>
                <a:gd name="connsiteY9" fmla="*/ 8887 h 8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660" h="82404">
                  <a:moveTo>
                    <a:pt x="96772" y="1524"/>
                  </a:moveTo>
                  <a:lnTo>
                    <a:pt x="91692" y="0"/>
                  </a:lnTo>
                  <a:lnTo>
                    <a:pt x="2815" y="71990"/>
                  </a:lnTo>
                  <a:lnTo>
                    <a:pt x="1545" y="74149"/>
                  </a:lnTo>
                  <a:cubicBezTo>
                    <a:pt x="-346" y="75825"/>
                    <a:pt x="-525" y="78707"/>
                    <a:pt x="1139" y="80599"/>
                  </a:cubicBezTo>
                  <a:cubicBezTo>
                    <a:pt x="1266" y="80738"/>
                    <a:pt x="1406" y="80878"/>
                    <a:pt x="1545" y="81005"/>
                  </a:cubicBezTo>
                  <a:cubicBezTo>
                    <a:pt x="3691" y="82871"/>
                    <a:pt x="6891" y="82871"/>
                    <a:pt x="9037" y="81005"/>
                  </a:cubicBezTo>
                  <a:lnTo>
                    <a:pt x="9037" y="81005"/>
                  </a:lnTo>
                  <a:lnTo>
                    <a:pt x="10941" y="79608"/>
                  </a:lnTo>
                  <a:lnTo>
                    <a:pt x="97660" y="8887"/>
                  </a:lnTo>
                  <a:close/>
                </a:path>
              </a:pathLst>
            </a:custGeom>
            <a:solidFill>
              <a:srgbClr val="000000"/>
            </a:solidFill>
            <a:ln w="12690" cap="flat">
              <a:noFill/>
              <a:prstDash val="solid"/>
              <a:miter/>
            </a:ln>
          </p:spPr>
          <p:txBody>
            <a:bodyPr rtlCol="0" anchor="ctr"/>
            <a:lstStyle/>
            <a:p>
              <a:endParaRPr lang="en-US" dirty="0"/>
            </a:p>
          </p:txBody>
        </p:sp>
        <p:sp>
          <p:nvSpPr>
            <p:cNvPr id="504" name="Freeform: Shape 503">
              <a:extLst>
                <a:ext uri="{FF2B5EF4-FFF2-40B4-BE49-F238E27FC236}">
                  <a16:creationId xmlns:a16="http://schemas.microsoft.com/office/drawing/2014/main" id="{16D8053F-620F-43B4-9DD3-4E629D8D71EC}"/>
                </a:ext>
              </a:extLst>
            </p:cNvPr>
            <p:cNvSpPr/>
            <p:nvPr/>
          </p:nvSpPr>
          <p:spPr>
            <a:xfrm>
              <a:off x="8757256" y="193433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05" name="Freeform: Shape 504">
              <a:extLst>
                <a:ext uri="{FF2B5EF4-FFF2-40B4-BE49-F238E27FC236}">
                  <a16:creationId xmlns:a16="http://schemas.microsoft.com/office/drawing/2014/main" id="{30FE5E95-6AC3-49E3-95A6-BA42914E57F5}"/>
                </a:ext>
              </a:extLst>
            </p:cNvPr>
            <p:cNvSpPr/>
            <p:nvPr/>
          </p:nvSpPr>
          <p:spPr>
            <a:xfrm>
              <a:off x="8755097" y="1933061"/>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6" name="Freeform: Shape 505">
              <a:extLst>
                <a:ext uri="{FF2B5EF4-FFF2-40B4-BE49-F238E27FC236}">
                  <a16:creationId xmlns:a16="http://schemas.microsoft.com/office/drawing/2014/main" id="{9628339E-C4C2-449B-8FEA-BD0B0CA7EAAC}"/>
                </a:ext>
              </a:extLst>
            </p:cNvPr>
            <p:cNvSpPr/>
            <p:nvPr/>
          </p:nvSpPr>
          <p:spPr>
            <a:xfrm>
              <a:off x="8758145" y="1935347"/>
              <a:ext cx="47" cy="762"/>
            </a:xfrm>
            <a:custGeom>
              <a:avLst/>
              <a:gdLst>
                <a:gd name="connsiteX0" fmla="*/ 0 w 47"/>
                <a:gd name="connsiteY0" fmla="*/ 762 h 762"/>
                <a:gd name="connsiteX1" fmla="*/ 0 w 47"/>
                <a:gd name="connsiteY1" fmla="*/ 0 h 762"/>
                <a:gd name="connsiteX2" fmla="*/ 0 w 47"/>
                <a:gd name="connsiteY2" fmla="*/ 635 h 762"/>
              </a:gdLst>
              <a:ahLst/>
              <a:cxnLst>
                <a:cxn ang="0">
                  <a:pos x="connsiteX0" y="connsiteY0"/>
                </a:cxn>
                <a:cxn ang="0">
                  <a:pos x="connsiteX1" y="connsiteY1"/>
                </a:cxn>
                <a:cxn ang="0">
                  <a:pos x="connsiteX2" y="connsiteY2"/>
                </a:cxn>
              </a:cxnLst>
              <a:rect l="l" t="t" r="r" b="b"/>
              <a:pathLst>
                <a:path w="47" h="762">
                  <a:moveTo>
                    <a:pt x="0" y="762"/>
                  </a:moveTo>
                  <a:lnTo>
                    <a:pt x="0" y="0"/>
                  </a:lnTo>
                  <a:cubicBezTo>
                    <a:pt x="63" y="203"/>
                    <a:pt x="63" y="432"/>
                    <a:pt x="0" y="635"/>
                  </a:cubicBezTo>
                  <a:close/>
                </a:path>
              </a:pathLst>
            </a:custGeom>
            <a:solidFill>
              <a:srgbClr val="000000"/>
            </a:solidFill>
            <a:ln w="12690" cap="flat">
              <a:noFill/>
              <a:prstDash val="solid"/>
              <a:miter/>
            </a:ln>
          </p:spPr>
          <p:txBody>
            <a:bodyPr rtlCol="0" anchor="ctr"/>
            <a:lstStyle/>
            <a:p>
              <a:endParaRPr lang="en-US" dirty="0"/>
            </a:p>
          </p:txBody>
        </p:sp>
        <p:sp>
          <p:nvSpPr>
            <p:cNvPr id="507" name="Freeform: Shape 506">
              <a:extLst>
                <a:ext uri="{FF2B5EF4-FFF2-40B4-BE49-F238E27FC236}">
                  <a16:creationId xmlns:a16="http://schemas.microsoft.com/office/drawing/2014/main" id="{C97C4BD3-E168-4147-A362-73E0422A9943}"/>
                </a:ext>
              </a:extLst>
            </p:cNvPr>
            <p:cNvSpPr/>
            <p:nvPr/>
          </p:nvSpPr>
          <p:spPr>
            <a:xfrm>
              <a:off x="8581024" y="1889258"/>
              <a:ext cx="634" cy="761"/>
            </a:xfrm>
            <a:custGeom>
              <a:avLst/>
              <a:gdLst>
                <a:gd name="connsiteX0" fmla="*/ 635 w 634"/>
                <a:gd name="connsiteY0" fmla="*/ 762 h 761"/>
                <a:gd name="connsiteX1" fmla="*/ 635 w 634"/>
                <a:gd name="connsiteY1" fmla="*/ 762 h 761"/>
                <a:gd name="connsiteX2" fmla="*/ 0 w 634"/>
                <a:gd name="connsiteY2" fmla="*/ 0 h 761"/>
              </a:gdLst>
              <a:ahLst/>
              <a:cxnLst>
                <a:cxn ang="0">
                  <a:pos x="connsiteX0" y="connsiteY0"/>
                </a:cxn>
                <a:cxn ang="0">
                  <a:pos x="connsiteX1" y="connsiteY1"/>
                </a:cxn>
                <a:cxn ang="0">
                  <a:pos x="connsiteX2" y="connsiteY2"/>
                </a:cxn>
              </a:cxnLst>
              <a:rect l="l" t="t" r="r" b="b"/>
              <a:pathLst>
                <a:path w="634" h="761">
                  <a:moveTo>
                    <a:pt x="635" y="762"/>
                  </a:moveTo>
                  <a:lnTo>
                    <a:pt x="635"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508" name="Freeform: Shape 507">
              <a:extLst>
                <a:ext uri="{FF2B5EF4-FFF2-40B4-BE49-F238E27FC236}">
                  <a16:creationId xmlns:a16="http://schemas.microsoft.com/office/drawing/2014/main" id="{894D17D4-1E29-4AA0-815C-AB69D707D3CA}"/>
                </a:ext>
              </a:extLst>
            </p:cNvPr>
            <p:cNvSpPr/>
            <p:nvPr/>
          </p:nvSpPr>
          <p:spPr>
            <a:xfrm>
              <a:off x="8582675" y="1816633"/>
              <a:ext cx="80624" cy="68181"/>
            </a:xfrm>
            <a:custGeom>
              <a:avLst/>
              <a:gdLst>
                <a:gd name="connsiteX0" fmla="*/ 4698 w 80624"/>
                <a:gd name="connsiteY0" fmla="*/ 65515 h 68181"/>
                <a:gd name="connsiteX1" fmla="*/ 13459 w 80624"/>
                <a:gd name="connsiteY1" fmla="*/ 68181 h 68181"/>
                <a:gd name="connsiteX2" fmla="*/ 78212 w 80624"/>
                <a:gd name="connsiteY2" fmla="*/ 15109 h 68181"/>
                <a:gd name="connsiteX3" fmla="*/ 78212 w 80624"/>
                <a:gd name="connsiteY3" fmla="*/ 4063 h 68181"/>
                <a:gd name="connsiteX4" fmla="*/ 80625 w 80624"/>
                <a:gd name="connsiteY4" fmla="*/ 0 h 68181"/>
                <a:gd name="connsiteX5" fmla="*/ 80625 w 80624"/>
                <a:gd name="connsiteY5" fmla="*/ 0 h 68181"/>
                <a:gd name="connsiteX6" fmla="*/ 32757 w 80624"/>
                <a:gd name="connsiteY6" fmla="*/ 39233 h 68181"/>
                <a:gd name="connsiteX7" fmla="*/ 0 w 80624"/>
                <a:gd name="connsiteY7" fmla="*/ 66150 h 68181"/>
                <a:gd name="connsiteX8" fmla="*/ 0 w 80624"/>
                <a:gd name="connsiteY8" fmla="*/ 66150 h 68181"/>
                <a:gd name="connsiteX9" fmla="*/ 4698 w 80624"/>
                <a:gd name="connsiteY9" fmla="*/ 65515 h 6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24" h="68181">
                  <a:moveTo>
                    <a:pt x="4698" y="65515"/>
                  </a:moveTo>
                  <a:lnTo>
                    <a:pt x="13459" y="68181"/>
                  </a:lnTo>
                  <a:lnTo>
                    <a:pt x="78212" y="15109"/>
                  </a:lnTo>
                  <a:lnTo>
                    <a:pt x="78212" y="4063"/>
                  </a:lnTo>
                  <a:cubicBezTo>
                    <a:pt x="78250" y="2374"/>
                    <a:pt x="79165" y="838"/>
                    <a:pt x="80625" y="0"/>
                  </a:cubicBezTo>
                  <a:lnTo>
                    <a:pt x="80625" y="0"/>
                  </a:lnTo>
                  <a:lnTo>
                    <a:pt x="32757" y="39233"/>
                  </a:lnTo>
                  <a:lnTo>
                    <a:pt x="0" y="66150"/>
                  </a:lnTo>
                  <a:lnTo>
                    <a:pt x="0" y="66150"/>
                  </a:lnTo>
                  <a:cubicBezTo>
                    <a:pt x="1409" y="65286"/>
                    <a:pt x="3111" y="65058"/>
                    <a:pt x="4698" y="65515"/>
                  </a:cubicBezTo>
                  <a:close/>
                </a:path>
              </a:pathLst>
            </a:custGeom>
            <a:solidFill>
              <a:srgbClr val="000000"/>
            </a:solidFill>
            <a:ln w="12690" cap="flat">
              <a:noFill/>
              <a:prstDash val="solid"/>
              <a:miter/>
            </a:ln>
          </p:spPr>
          <p:txBody>
            <a:bodyPr rtlCol="0" anchor="ctr"/>
            <a:lstStyle/>
            <a:p>
              <a:endParaRPr lang="en-US" dirty="0"/>
            </a:p>
          </p:txBody>
        </p:sp>
        <p:sp>
          <p:nvSpPr>
            <p:cNvPr id="509" name="Freeform: Shape 508">
              <a:extLst>
                <a:ext uri="{FF2B5EF4-FFF2-40B4-BE49-F238E27FC236}">
                  <a16:creationId xmlns:a16="http://schemas.microsoft.com/office/drawing/2014/main" id="{E6507F78-5F78-4A16-91A5-9B3982DF5E14}"/>
                </a:ext>
              </a:extLst>
            </p:cNvPr>
            <p:cNvSpPr/>
            <p:nvPr/>
          </p:nvSpPr>
          <p:spPr>
            <a:xfrm>
              <a:off x="8670283" y="1817395"/>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510" name="Freeform: Shape 509">
              <a:extLst>
                <a:ext uri="{FF2B5EF4-FFF2-40B4-BE49-F238E27FC236}">
                  <a16:creationId xmlns:a16="http://schemas.microsoft.com/office/drawing/2014/main" id="{9D84C3A3-6F86-465A-A31E-51528EB7CD5E}"/>
                </a:ext>
              </a:extLst>
            </p:cNvPr>
            <p:cNvSpPr/>
            <p:nvPr/>
          </p:nvSpPr>
          <p:spPr>
            <a:xfrm>
              <a:off x="8474498" y="1739183"/>
              <a:ext cx="191848" cy="67895"/>
            </a:xfrm>
            <a:custGeom>
              <a:avLst/>
              <a:gdLst>
                <a:gd name="connsiteX0" fmla="*/ 2920 w 191848"/>
                <a:gd name="connsiteY0" fmla="*/ 8634 h 67895"/>
                <a:gd name="connsiteX1" fmla="*/ 635 w 191848"/>
                <a:gd name="connsiteY1" fmla="*/ 10538 h 67895"/>
                <a:gd name="connsiteX2" fmla="*/ 187913 w 191848"/>
                <a:gd name="connsiteY2" fmla="*/ 67166 h 67895"/>
                <a:gd name="connsiteX3" fmla="*/ 190071 w 191848"/>
                <a:gd name="connsiteY3" fmla="*/ 67800 h 67895"/>
                <a:gd name="connsiteX4" fmla="*/ 191849 w 191848"/>
                <a:gd name="connsiteY4" fmla="*/ 67800 h 67895"/>
                <a:gd name="connsiteX5" fmla="*/ 186389 w 191848"/>
                <a:gd name="connsiteY5" fmla="*/ 62861 h 67895"/>
                <a:gd name="connsiteX6" fmla="*/ 186389 w 191848"/>
                <a:gd name="connsiteY6" fmla="*/ 62848 h 67895"/>
                <a:gd name="connsiteX7" fmla="*/ 186389 w 191848"/>
                <a:gd name="connsiteY7" fmla="*/ 56119 h 67895"/>
                <a:gd name="connsiteX8" fmla="*/ 1016 w 191848"/>
                <a:gd name="connsiteY8" fmla="*/ 0 h 67895"/>
                <a:gd name="connsiteX9" fmla="*/ 0 w 191848"/>
                <a:gd name="connsiteY9" fmla="*/ 0 h 67895"/>
                <a:gd name="connsiteX10" fmla="*/ 3047 w 191848"/>
                <a:gd name="connsiteY10" fmla="*/ 1524 h 67895"/>
                <a:gd name="connsiteX11" fmla="*/ 3618 w 191848"/>
                <a:gd name="connsiteY11" fmla="*/ 7961 h 67895"/>
                <a:gd name="connsiteX12" fmla="*/ 2920 w 191848"/>
                <a:gd name="connsiteY12" fmla="*/ 8634 h 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848" h="67895">
                  <a:moveTo>
                    <a:pt x="2920" y="8634"/>
                  </a:moveTo>
                  <a:lnTo>
                    <a:pt x="635" y="10538"/>
                  </a:lnTo>
                  <a:lnTo>
                    <a:pt x="187913" y="67166"/>
                  </a:lnTo>
                  <a:lnTo>
                    <a:pt x="190071" y="67800"/>
                  </a:lnTo>
                  <a:cubicBezTo>
                    <a:pt x="190655" y="67927"/>
                    <a:pt x="191265" y="67927"/>
                    <a:pt x="191849" y="67800"/>
                  </a:cubicBezTo>
                  <a:cubicBezTo>
                    <a:pt x="188979" y="67940"/>
                    <a:pt x="186529" y="65731"/>
                    <a:pt x="186389" y="62861"/>
                  </a:cubicBezTo>
                  <a:cubicBezTo>
                    <a:pt x="186389" y="62861"/>
                    <a:pt x="186389" y="62848"/>
                    <a:pt x="186389" y="62848"/>
                  </a:cubicBezTo>
                  <a:lnTo>
                    <a:pt x="186389" y="56119"/>
                  </a:lnTo>
                  <a:lnTo>
                    <a:pt x="1016" y="0"/>
                  </a:lnTo>
                  <a:lnTo>
                    <a:pt x="0" y="0"/>
                  </a:lnTo>
                  <a:cubicBezTo>
                    <a:pt x="1155" y="165"/>
                    <a:pt x="2222" y="698"/>
                    <a:pt x="3047" y="1524"/>
                  </a:cubicBezTo>
                  <a:cubicBezTo>
                    <a:pt x="4978" y="3149"/>
                    <a:pt x="5231" y="6031"/>
                    <a:pt x="3618" y="7961"/>
                  </a:cubicBezTo>
                  <a:cubicBezTo>
                    <a:pt x="3403" y="8215"/>
                    <a:pt x="3174" y="8431"/>
                    <a:pt x="2920" y="8634"/>
                  </a:cubicBezTo>
                  <a:close/>
                </a:path>
              </a:pathLst>
            </a:custGeom>
            <a:solidFill>
              <a:srgbClr val="000000"/>
            </a:solidFill>
            <a:ln w="12690" cap="flat">
              <a:noFill/>
              <a:prstDash val="solid"/>
              <a:miter/>
            </a:ln>
          </p:spPr>
          <p:txBody>
            <a:bodyPr rtlCol="0" anchor="ctr"/>
            <a:lstStyle/>
            <a:p>
              <a:endParaRPr lang="en-US" dirty="0"/>
            </a:p>
          </p:txBody>
        </p:sp>
        <p:sp>
          <p:nvSpPr>
            <p:cNvPr id="511" name="Freeform: Shape 510">
              <a:extLst>
                <a:ext uri="{FF2B5EF4-FFF2-40B4-BE49-F238E27FC236}">
                  <a16:creationId xmlns:a16="http://schemas.microsoft.com/office/drawing/2014/main" id="{EEA9919D-47AF-4795-8E10-3C1DA5DCCC32}"/>
                </a:ext>
              </a:extLst>
            </p:cNvPr>
            <p:cNvSpPr/>
            <p:nvPr/>
          </p:nvSpPr>
          <p:spPr>
            <a:xfrm>
              <a:off x="8671496" y="1803174"/>
              <a:ext cx="56" cy="761"/>
            </a:xfrm>
            <a:custGeom>
              <a:avLst/>
              <a:gdLst>
                <a:gd name="connsiteX0" fmla="*/ 56 w 56"/>
                <a:gd name="connsiteY0" fmla="*/ 0 h 761"/>
                <a:gd name="connsiteX1" fmla="*/ 56 w 56"/>
                <a:gd name="connsiteY1" fmla="*/ 762 h 761"/>
                <a:gd name="connsiteX2" fmla="*/ 56 w 56"/>
                <a:gd name="connsiteY2" fmla="*/ 762 h 761"/>
                <a:gd name="connsiteX3" fmla="*/ 56 w 56"/>
                <a:gd name="connsiteY3" fmla="*/ 0 h 761"/>
              </a:gdLst>
              <a:ahLst/>
              <a:cxnLst>
                <a:cxn ang="0">
                  <a:pos x="connsiteX0" y="connsiteY0"/>
                </a:cxn>
                <a:cxn ang="0">
                  <a:pos x="connsiteX1" y="connsiteY1"/>
                </a:cxn>
                <a:cxn ang="0">
                  <a:pos x="connsiteX2" y="connsiteY2"/>
                </a:cxn>
                <a:cxn ang="0">
                  <a:pos x="connsiteX3" y="connsiteY3"/>
                </a:cxn>
              </a:cxnLst>
              <a:rect l="l" t="t" r="r" b="b"/>
              <a:pathLst>
                <a:path w="56" h="761">
                  <a:moveTo>
                    <a:pt x="56" y="0"/>
                  </a:moveTo>
                  <a:lnTo>
                    <a:pt x="56" y="762"/>
                  </a:lnTo>
                  <a:lnTo>
                    <a:pt x="56" y="762"/>
                  </a:lnTo>
                  <a:cubicBezTo>
                    <a:pt x="56" y="762"/>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512" name="Freeform: Shape 511">
              <a:extLst>
                <a:ext uri="{FF2B5EF4-FFF2-40B4-BE49-F238E27FC236}">
                  <a16:creationId xmlns:a16="http://schemas.microsoft.com/office/drawing/2014/main" id="{AC090B7C-2FD2-4A43-A7A5-F2CB1049570D}"/>
                </a:ext>
              </a:extLst>
            </p:cNvPr>
            <p:cNvSpPr/>
            <p:nvPr/>
          </p:nvSpPr>
          <p:spPr>
            <a:xfrm>
              <a:off x="8253395" y="1738040"/>
              <a:ext cx="224884" cy="184356"/>
            </a:xfrm>
            <a:custGeom>
              <a:avLst/>
              <a:gdLst>
                <a:gd name="connsiteX0" fmla="*/ 814 w 224884"/>
                <a:gd name="connsiteY0" fmla="*/ 181944 h 184356"/>
                <a:gd name="connsiteX1" fmla="*/ 814 w 224884"/>
                <a:gd name="connsiteY1" fmla="*/ 182705 h 184356"/>
                <a:gd name="connsiteX2" fmla="*/ 1448 w 224884"/>
                <a:gd name="connsiteY2" fmla="*/ 183594 h 184356"/>
                <a:gd name="connsiteX3" fmla="*/ 1448 w 224884"/>
                <a:gd name="connsiteY3" fmla="*/ 183594 h 184356"/>
                <a:gd name="connsiteX4" fmla="*/ 1448 w 224884"/>
                <a:gd name="connsiteY4" fmla="*/ 183594 h 184356"/>
                <a:gd name="connsiteX5" fmla="*/ 2590 w 224884"/>
                <a:gd name="connsiteY5" fmla="*/ 184356 h 184356"/>
                <a:gd name="connsiteX6" fmla="*/ 3352 w 224884"/>
                <a:gd name="connsiteY6" fmla="*/ 184356 h 184356"/>
                <a:gd name="connsiteX7" fmla="*/ 5257 w 224884"/>
                <a:gd name="connsiteY7" fmla="*/ 184356 h 184356"/>
                <a:gd name="connsiteX8" fmla="*/ 8813 w 224884"/>
                <a:gd name="connsiteY8" fmla="*/ 183213 h 184356"/>
                <a:gd name="connsiteX9" fmla="*/ 16176 w 224884"/>
                <a:gd name="connsiteY9" fmla="*/ 177119 h 184356"/>
                <a:gd name="connsiteX10" fmla="*/ 220976 w 224884"/>
                <a:gd name="connsiteY10" fmla="*/ 10411 h 184356"/>
                <a:gd name="connsiteX11" fmla="*/ 223261 w 224884"/>
                <a:gd name="connsiteY11" fmla="*/ 8507 h 184356"/>
                <a:gd name="connsiteX12" fmla="*/ 223808 w 224884"/>
                <a:gd name="connsiteY12" fmla="*/ 2069 h 184356"/>
                <a:gd name="connsiteX13" fmla="*/ 223261 w 224884"/>
                <a:gd name="connsiteY13" fmla="*/ 1524 h 184356"/>
                <a:gd name="connsiteX14" fmla="*/ 220214 w 224884"/>
                <a:gd name="connsiteY14" fmla="*/ 0 h 184356"/>
                <a:gd name="connsiteX15" fmla="*/ 217294 w 224884"/>
                <a:gd name="connsiteY15" fmla="*/ 0 h 184356"/>
                <a:gd name="connsiteX16" fmla="*/ 216151 w 224884"/>
                <a:gd name="connsiteY16" fmla="*/ 635 h 184356"/>
                <a:gd name="connsiteX17" fmla="*/ 216151 w 224884"/>
                <a:gd name="connsiteY17" fmla="*/ 635 h 184356"/>
                <a:gd name="connsiteX18" fmla="*/ 1702 w 224884"/>
                <a:gd name="connsiteY18" fmla="*/ 175341 h 184356"/>
                <a:gd name="connsiteX19" fmla="*/ 1702 w 224884"/>
                <a:gd name="connsiteY19" fmla="*/ 175341 h 184356"/>
                <a:gd name="connsiteX20" fmla="*/ 940 w 224884"/>
                <a:gd name="connsiteY20" fmla="*/ 176230 h 184356"/>
                <a:gd name="connsiteX21" fmla="*/ 940 w 224884"/>
                <a:gd name="connsiteY21" fmla="*/ 176230 h 184356"/>
                <a:gd name="connsiteX22" fmla="*/ 940 w 224884"/>
                <a:gd name="connsiteY22" fmla="*/ 176230 h 184356"/>
                <a:gd name="connsiteX23" fmla="*/ 940 w 224884"/>
                <a:gd name="connsiteY23" fmla="*/ 177246 h 184356"/>
                <a:gd name="connsiteX24" fmla="*/ 940 w 224884"/>
                <a:gd name="connsiteY24" fmla="*/ 177881 h 184356"/>
                <a:gd name="connsiteX25" fmla="*/ 940 w 224884"/>
                <a:gd name="connsiteY25" fmla="*/ 177881 h 184356"/>
                <a:gd name="connsiteX26" fmla="*/ 699 w 224884"/>
                <a:gd name="connsiteY26" fmla="*/ 181829 h 184356"/>
                <a:gd name="connsiteX27" fmla="*/ 814 w 224884"/>
                <a:gd name="connsiteY27" fmla="*/ 181944 h 18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4884" h="184356">
                  <a:moveTo>
                    <a:pt x="814" y="181944"/>
                  </a:moveTo>
                  <a:cubicBezTo>
                    <a:pt x="762" y="182198"/>
                    <a:pt x="762" y="182452"/>
                    <a:pt x="814" y="182705"/>
                  </a:cubicBezTo>
                  <a:cubicBezTo>
                    <a:pt x="953" y="183048"/>
                    <a:pt x="1168" y="183353"/>
                    <a:pt x="1448" y="183594"/>
                  </a:cubicBezTo>
                  <a:lnTo>
                    <a:pt x="1448" y="183594"/>
                  </a:lnTo>
                  <a:lnTo>
                    <a:pt x="1448" y="183594"/>
                  </a:lnTo>
                  <a:lnTo>
                    <a:pt x="2590" y="184356"/>
                  </a:lnTo>
                  <a:lnTo>
                    <a:pt x="3352" y="184356"/>
                  </a:lnTo>
                  <a:lnTo>
                    <a:pt x="5257" y="184356"/>
                  </a:lnTo>
                  <a:cubicBezTo>
                    <a:pt x="6540" y="184369"/>
                    <a:pt x="7783" y="183962"/>
                    <a:pt x="8813" y="183213"/>
                  </a:cubicBezTo>
                  <a:lnTo>
                    <a:pt x="16176" y="177119"/>
                  </a:lnTo>
                  <a:lnTo>
                    <a:pt x="220976" y="10411"/>
                  </a:lnTo>
                  <a:lnTo>
                    <a:pt x="223261" y="8507"/>
                  </a:lnTo>
                  <a:cubicBezTo>
                    <a:pt x="225192" y="6882"/>
                    <a:pt x="225433" y="3999"/>
                    <a:pt x="223808" y="2069"/>
                  </a:cubicBezTo>
                  <a:cubicBezTo>
                    <a:pt x="223643" y="1866"/>
                    <a:pt x="223452" y="1689"/>
                    <a:pt x="223261" y="1524"/>
                  </a:cubicBezTo>
                  <a:cubicBezTo>
                    <a:pt x="222436" y="698"/>
                    <a:pt x="221370" y="165"/>
                    <a:pt x="220214" y="0"/>
                  </a:cubicBezTo>
                  <a:lnTo>
                    <a:pt x="217294" y="0"/>
                  </a:lnTo>
                  <a:lnTo>
                    <a:pt x="216151" y="635"/>
                  </a:lnTo>
                  <a:lnTo>
                    <a:pt x="216151" y="635"/>
                  </a:lnTo>
                  <a:lnTo>
                    <a:pt x="1702" y="175341"/>
                  </a:lnTo>
                  <a:lnTo>
                    <a:pt x="1702" y="175341"/>
                  </a:lnTo>
                  <a:lnTo>
                    <a:pt x="940" y="176230"/>
                  </a:lnTo>
                  <a:cubicBezTo>
                    <a:pt x="940" y="176230"/>
                    <a:pt x="940" y="176230"/>
                    <a:pt x="940" y="176230"/>
                  </a:cubicBezTo>
                  <a:cubicBezTo>
                    <a:pt x="940" y="176230"/>
                    <a:pt x="940" y="176230"/>
                    <a:pt x="940" y="176230"/>
                  </a:cubicBezTo>
                  <a:cubicBezTo>
                    <a:pt x="940" y="176230"/>
                    <a:pt x="940" y="176865"/>
                    <a:pt x="940" y="177246"/>
                  </a:cubicBezTo>
                  <a:cubicBezTo>
                    <a:pt x="927" y="177462"/>
                    <a:pt x="927" y="177665"/>
                    <a:pt x="940" y="177881"/>
                  </a:cubicBezTo>
                  <a:lnTo>
                    <a:pt x="940" y="177881"/>
                  </a:lnTo>
                  <a:cubicBezTo>
                    <a:pt x="-216" y="178909"/>
                    <a:pt x="-317" y="180674"/>
                    <a:pt x="699" y="181829"/>
                  </a:cubicBezTo>
                  <a:cubicBezTo>
                    <a:pt x="737" y="181868"/>
                    <a:pt x="775" y="181906"/>
                    <a:pt x="814" y="181944"/>
                  </a:cubicBezTo>
                  <a:close/>
                </a:path>
              </a:pathLst>
            </a:custGeom>
            <a:solidFill>
              <a:srgbClr val="000000"/>
            </a:solidFill>
            <a:ln w="12690" cap="flat">
              <a:noFill/>
              <a:prstDash val="solid"/>
              <a:miter/>
            </a:ln>
          </p:spPr>
          <p:txBody>
            <a:bodyPr rtlCol="0" anchor="ctr"/>
            <a:lstStyle/>
            <a:p>
              <a:endParaRPr lang="en-US" dirty="0"/>
            </a:p>
          </p:txBody>
        </p:sp>
        <p:sp>
          <p:nvSpPr>
            <p:cNvPr id="513" name="Freeform: Shape 512">
              <a:extLst>
                <a:ext uri="{FF2B5EF4-FFF2-40B4-BE49-F238E27FC236}">
                  <a16:creationId xmlns:a16="http://schemas.microsoft.com/office/drawing/2014/main" id="{69AD6B8A-AF28-4C12-961F-0C6EC561D582}"/>
                </a:ext>
              </a:extLst>
            </p:cNvPr>
            <p:cNvSpPr/>
            <p:nvPr/>
          </p:nvSpPr>
          <p:spPr>
            <a:xfrm>
              <a:off x="4279213" y="33761"/>
              <a:ext cx="28" cy="761"/>
            </a:xfrm>
            <a:custGeom>
              <a:avLst/>
              <a:gdLst>
                <a:gd name="connsiteX0" fmla="*/ 0 w 28"/>
                <a:gd name="connsiteY0" fmla="*/ 0 h 761"/>
                <a:gd name="connsiteX1" fmla="*/ 0 w 28"/>
                <a:gd name="connsiteY1" fmla="*/ 762 h 761"/>
                <a:gd name="connsiteX2" fmla="*/ 0 w 28"/>
                <a:gd name="connsiteY2" fmla="*/ 127 h 761"/>
              </a:gdLst>
              <a:ahLst/>
              <a:cxnLst>
                <a:cxn ang="0">
                  <a:pos x="connsiteX0" y="connsiteY0"/>
                </a:cxn>
                <a:cxn ang="0">
                  <a:pos x="connsiteX1" y="connsiteY1"/>
                </a:cxn>
                <a:cxn ang="0">
                  <a:pos x="connsiteX2" y="connsiteY2"/>
                </a:cxn>
              </a:cxnLst>
              <a:rect l="l" t="t" r="r" b="b"/>
              <a:pathLst>
                <a:path w="28" h="761">
                  <a:moveTo>
                    <a:pt x="0" y="0"/>
                  </a:moveTo>
                  <a:cubicBezTo>
                    <a:pt x="38" y="254"/>
                    <a:pt x="38" y="508"/>
                    <a:pt x="0" y="762"/>
                  </a:cubicBezTo>
                  <a:cubicBezTo>
                    <a:pt x="38" y="546"/>
                    <a:pt x="38" y="343"/>
                    <a:pt x="0" y="127"/>
                  </a:cubicBezTo>
                  <a:close/>
                </a:path>
              </a:pathLst>
            </a:custGeom>
            <a:solidFill>
              <a:srgbClr val="000000"/>
            </a:solidFill>
            <a:ln w="12690" cap="flat">
              <a:noFill/>
              <a:prstDash val="solid"/>
              <a:miter/>
            </a:ln>
          </p:spPr>
          <p:txBody>
            <a:bodyPr rtlCol="0" anchor="ctr"/>
            <a:lstStyle/>
            <a:p>
              <a:endParaRPr lang="en-US" dirty="0"/>
            </a:p>
          </p:txBody>
        </p:sp>
        <p:sp>
          <p:nvSpPr>
            <p:cNvPr id="515" name="Freeform: Shape 514">
              <a:extLst>
                <a:ext uri="{FF2B5EF4-FFF2-40B4-BE49-F238E27FC236}">
                  <a16:creationId xmlns:a16="http://schemas.microsoft.com/office/drawing/2014/main" id="{E0CB2059-0114-4616-B2EB-2D1571ADD958}"/>
                </a:ext>
              </a:extLst>
            </p:cNvPr>
            <p:cNvSpPr/>
            <p:nvPr/>
          </p:nvSpPr>
          <p:spPr>
            <a:xfrm>
              <a:off x="4277435" y="32619"/>
              <a:ext cx="888" cy="12696"/>
            </a:xfrm>
            <a:custGeom>
              <a:avLst/>
              <a:gdLst>
                <a:gd name="connsiteX0" fmla="*/ 0 w 888"/>
                <a:gd name="connsiteY0" fmla="*/ 0 h 12696"/>
                <a:gd name="connsiteX1" fmla="*/ 889 w 888"/>
                <a:gd name="connsiteY1" fmla="*/ 0 h 12696"/>
                <a:gd name="connsiteX2" fmla="*/ 889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889" y="0"/>
                  </a:lnTo>
                  <a:close/>
                </a:path>
              </a:pathLst>
            </a:custGeom>
            <a:solidFill>
              <a:srgbClr val="000000"/>
            </a:solidFill>
            <a:ln w="12690" cap="flat">
              <a:noFill/>
              <a:prstDash val="solid"/>
              <a:miter/>
            </a:ln>
          </p:spPr>
          <p:txBody>
            <a:bodyPr rtlCol="0" anchor="ctr"/>
            <a:lstStyle/>
            <a:p>
              <a:endParaRPr lang="en-US" dirty="0"/>
            </a:p>
          </p:txBody>
        </p:sp>
        <p:sp>
          <p:nvSpPr>
            <p:cNvPr id="526" name="Freeform: Shape 525">
              <a:extLst>
                <a:ext uri="{FF2B5EF4-FFF2-40B4-BE49-F238E27FC236}">
                  <a16:creationId xmlns:a16="http://schemas.microsoft.com/office/drawing/2014/main" id="{22593155-227D-4388-BBDF-8E6D85546973}"/>
                </a:ext>
              </a:extLst>
            </p:cNvPr>
            <p:cNvSpPr/>
            <p:nvPr/>
          </p:nvSpPr>
          <p:spPr>
            <a:xfrm>
              <a:off x="6079496" y="915675"/>
              <a:ext cx="42153" cy="28186"/>
            </a:xfrm>
            <a:custGeom>
              <a:avLst/>
              <a:gdLst>
                <a:gd name="connsiteX0" fmla="*/ 42154 w 42153"/>
                <a:gd name="connsiteY0" fmla="*/ 5713 h 28186"/>
                <a:gd name="connsiteX1" fmla="*/ 38471 w 42153"/>
                <a:gd name="connsiteY1" fmla="*/ 6983 h 28186"/>
                <a:gd name="connsiteX2" fmla="*/ 33012 w 42153"/>
                <a:gd name="connsiteY2" fmla="*/ 2158 h 28186"/>
                <a:gd name="connsiteX3" fmla="*/ 33012 w 42153"/>
                <a:gd name="connsiteY3" fmla="*/ 0 h 28186"/>
                <a:gd name="connsiteX4" fmla="*/ 0 w 42153"/>
                <a:gd name="connsiteY4" fmla="*/ 26917 h 28186"/>
                <a:gd name="connsiteX5" fmla="*/ 2412 w 42153"/>
                <a:gd name="connsiteY5" fmla="*/ 26917 h 28186"/>
                <a:gd name="connsiteX6" fmla="*/ 14347 w 42153"/>
                <a:gd name="connsiteY6" fmla="*/ 28187 h 28186"/>
                <a:gd name="connsiteX7" fmla="*/ 42026 w 42153"/>
                <a:gd name="connsiteY7" fmla="*/ 5459 h 2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53" h="28186">
                  <a:moveTo>
                    <a:pt x="42154" y="5713"/>
                  </a:moveTo>
                  <a:cubicBezTo>
                    <a:pt x="41100" y="6526"/>
                    <a:pt x="39805" y="6970"/>
                    <a:pt x="38471" y="6983"/>
                  </a:cubicBezTo>
                  <a:cubicBezTo>
                    <a:pt x="35640" y="7123"/>
                    <a:pt x="33215" y="4990"/>
                    <a:pt x="33012" y="2158"/>
                  </a:cubicBezTo>
                  <a:lnTo>
                    <a:pt x="33012" y="0"/>
                  </a:lnTo>
                  <a:lnTo>
                    <a:pt x="0" y="26917"/>
                  </a:lnTo>
                  <a:lnTo>
                    <a:pt x="2412" y="26917"/>
                  </a:lnTo>
                  <a:lnTo>
                    <a:pt x="14347" y="28187"/>
                  </a:lnTo>
                  <a:lnTo>
                    <a:pt x="42026" y="5459"/>
                  </a:lnTo>
                  <a:close/>
                </a:path>
              </a:pathLst>
            </a:custGeom>
            <a:solidFill>
              <a:srgbClr val="000000"/>
            </a:solidFill>
            <a:ln w="12690" cap="flat">
              <a:noFill/>
              <a:prstDash val="solid"/>
              <a:miter/>
            </a:ln>
          </p:spPr>
          <p:txBody>
            <a:bodyPr rtlCol="0" anchor="ctr"/>
            <a:lstStyle/>
            <a:p>
              <a:endParaRPr lang="en-US" dirty="0"/>
            </a:p>
          </p:txBody>
        </p:sp>
        <p:sp>
          <p:nvSpPr>
            <p:cNvPr id="527" name="Freeform: Shape 526">
              <a:extLst>
                <a:ext uri="{FF2B5EF4-FFF2-40B4-BE49-F238E27FC236}">
                  <a16:creationId xmlns:a16="http://schemas.microsoft.com/office/drawing/2014/main" id="{AC787DD7-AB0D-4206-85FF-1EE86EBF8A11}"/>
                </a:ext>
              </a:extLst>
            </p:cNvPr>
            <p:cNvSpPr/>
            <p:nvPr/>
          </p:nvSpPr>
          <p:spPr>
            <a:xfrm>
              <a:off x="4273372" y="640029"/>
              <a:ext cx="1555107" cy="478284"/>
            </a:xfrm>
            <a:custGeom>
              <a:avLst/>
              <a:gdLst>
                <a:gd name="connsiteX0" fmla="*/ 1555107 w 1555107"/>
                <a:gd name="connsiteY0" fmla="*/ 468001 h 478284"/>
                <a:gd name="connsiteX1" fmla="*/ 7364 w 1555107"/>
                <a:gd name="connsiteY1" fmla="*/ 0 h 478284"/>
                <a:gd name="connsiteX2" fmla="*/ 7364 w 1555107"/>
                <a:gd name="connsiteY2" fmla="*/ 3555 h 478284"/>
                <a:gd name="connsiteX3" fmla="*/ 1917 w 1555107"/>
                <a:gd name="connsiteY3" fmla="*/ 8507 h 478284"/>
                <a:gd name="connsiteX4" fmla="*/ 1904 w 1555107"/>
                <a:gd name="connsiteY4" fmla="*/ 8507 h 478284"/>
                <a:gd name="connsiteX5" fmla="*/ 0 w 1555107"/>
                <a:gd name="connsiteY5" fmla="*/ 8507 h 478284"/>
                <a:gd name="connsiteX6" fmla="*/ 0 w 1555107"/>
                <a:gd name="connsiteY6" fmla="*/ 8507 h 478284"/>
                <a:gd name="connsiteX7" fmla="*/ 1554853 w 1555107"/>
                <a:gd name="connsiteY7" fmla="*/ 478285 h 478284"/>
                <a:gd name="connsiteX8" fmla="*/ 1554853 w 1555107"/>
                <a:gd name="connsiteY8" fmla="*/ 468001 h 4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07" h="478284">
                  <a:moveTo>
                    <a:pt x="1555107" y="468001"/>
                  </a:moveTo>
                  <a:lnTo>
                    <a:pt x="7364" y="0"/>
                  </a:lnTo>
                  <a:lnTo>
                    <a:pt x="7364" y="3555"/>
                  </a:lnTo>
                  <a:cubicBezTo>
                    <a:pt x="7224" y="6424"/>
                    <a:pt x="4787" y="8646"/>
                    <a:pt x="1917" y="8507"/>
                  </a:cubicBezTo>
                  <a:cubicBezTo>
                    <a:pt x="1917" y="8507"/>
                    <a:pt x="1904" y="8507"/>
                    <a:pt x="1904" y="8507"/>
                  </a:cubicBezTo>
                  <a:cubicBezTo>
                    <a:pt x="1270" y="8621"/>
                    <a:pt x="635" y="8621"/>
                    <a:pt x="0" y="8507"/>
                  </a:cubicBezTo>
                  <a:lnTo>
                    <a:pt x="0" y="8507"/>
                  </a:lnTo>
                  <a:lnTo>
                    <a:pt x="1554853" y="478285"/>
                  </a:lnTo>
                  <a:lnTo>
                    <a:pt x="1554853" y="468001"/>
                  </a:lnTo>
                  <a:close/>
                </a:path>
              </a:pathLst>
            </a:custGeom>
            <a:solidFill>
              <a:srgbClr val="000000"/>
            </a:solidFill>
            <a:ln w="12690" cap="flat">
              <a:noFill/>
              <a:prstDash val="solid"/>
              <a:miter/>
            </a:ln>
          </p:spPr>
          <p:txBody>
            <a:bodyPr rtlCol="0" anchor="ctr"/>
            <a:lstStyle/>
            <a:p>
              <a:endParaRPr lang="en-US" dirty="0"/>
            </a:p>
          </p:txBody>
        </p:sp>
        <p:sp>
          <p:nvSpPr>
            <p:cNvPr id="528" name="Freeform: Shape 527">
              <a:extLst>
                <a:ext uri="{FF2B5EF4-FFF2-40B4-BE49-F238E27FC236}">
                  <a16:creationId xmlns:a16="http://schemas.microsoft.com/office/drawing/2014/main" id="{35C7C518-AA2E-4B2B-9221-CB253E2B3D7A}"/>
                </a:ext>
              </a:extLst>
            </p:cNvPr>
            <p:cNvSpPr/>
            <p:nvPr/>
          </p:nvSpPr>
          <p:spPr>
            <a:xfrm>
              <a:off x="5859333" y="505190"/>
              <a:ext cx="10538" cy="511423"/>
            </a:xfrm>
            <a:custGeom>
              <a:avLst/>
              <a:gdLst>
                <a:gd name="connsiteX0" fmla="*/ 10538 w 10538"/>
                <a:gd name="connsiteY0" fmla="*/ 488569 h 511423"/>
                <a:gd name="connsiteX1" fmla="*/ 10538 w 10538"/>
                <a:gd name="connsiteY1" fmla="*/ 0 h 511423"/>
                <a:gd name="connsiteX2" fmla="*/ 8761 w 10538"/>
                <a:gd name="connsiteY2" fmla="*/ 1397 h 511423"/>
                <a:gd name="connsiteX3" fmla="*/ 8761 w 10538"/>
                <a:gd name="connsiteY3" fmla="*/ 1397 h 511423"/>
                <a:gd name="connsiteX4" fmla="*/ 5460 w 10538"/>
                <a:gd name="connsiteY4" fmla="*/ 2539 h 511423"/>
                <a:gd name="connsiteX5" fmla="*/ 3682 w 10538"/>
                <a:gd name="connsiteY5" fmla="*/ 2539 h 511423"/>
                <a:gd name="connsiteX6" fmla="*/ 0 w 10538"/>
                <a:gd name="connsiteY6" fmla="*/ 1524 h 511423"/>
                <a:gd name="connsiteX7" fmla="*/ 0 w 10538"/>
                <a:gd name="connsiteY7" fmla="*/ 511423 h 511423"/>
                <a:gd name="connsiteX8" fmla="*/ 0 w 10538"/>
                <a:gd name="connsiteY8" fmla="*/ 510534 h 5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11423">
                  <a:moveTo>
                    <a:pt x="10538" y="488569"/>
                  </a:moveTo>
                  <a:lnTo>
                    <a:pt x="10538" y="0"/>
                  </a:lnTo>
                  <a:lnTo>
                    <a:pt x="8761" y="1397"/>
                  </a:lnTo>
                  <a:lnTo>
                    <a:pt x="8761" y="1397"/>
                  </a:lnTo>
                  <a:cubicBezTo>
                    <a:pt x="7834" y="2171"/>
                    <a:pt x="6666" y="2577"/>
                    <a:pt x="5460" y="2539"/>
                  </a:cubicBezTo>
                  <a:cubicBezTo>
                    <a:pt x="4876" y="2666"/>
                    <a:pt x="4266" y="2666"/>
                    <a:pt x="3682" y="2539"/>
                  </a:cubicBezTo>
                  <a:lnTo>
                    <a:pt x="0" y="1524"/>
                  </a:lnTo>
                  <a:lnTo>
                    <a:pt x="0" y="511423"/>
                  </a:lnTo>
                  <a:lnTo>
                    <a:pt x="0" y="510534"/>
                  </a:lnTo>
                  <a:close/>
                </a:path>
              </a:pathLst>
            </a:custGeom>
            <a:solidFill>
              <a:srgbClr val="000000"/>
            </a:solidFill>
            <a:ln w="12690" cap="flat">
              <a:noFill/>
              <a:prstDash val="solid"/>
              <a:miter/>
            </a:ln>
          </p:spPr>
          <p:txBody>
            <a:bodyPr rtlCol="0" anchor="ctr"/>
            <a:lstStyle/>
            <a:p>
              <a:endParaRPr lang="en-US" dirty="0"/>
            </a:p>
          </p:txBody>
        </p:sp>
        <p:sp>
          <p:nvSpPr>
            <p:cNvPr id="529" name="Freeform: Shape 528">
              <a:extLst>
                <a:ext uri="{FF2B5EF4-FFF2-40B4-BE49-F238E27FC236}">
                  <a16:creationId xmlns:a16="http://schemas.microsoft.com/office/drawing/2014/main" id="{794E8630-6A9A-44CE-BD05-7209E42308CF}"/>
                </a:ext>
              </a:extLst>
            </p:cNvPr>
            <p:cNvSpPr/>
            <p:nvPr/>
          </p:nvSpPr>
          <p:spPr>
            <a:xfrm>
              <a:off x="5864538" y="506714"/>
              <a:ext cx="3301" cy="1145"/>
            </a:xfrm>
            <a:custGeom>
              <a:avLst/>
              <a:gdLst>
                <a:gd name="connsiteX0" fmla="*/ 3301 w 3301"/>
                <a:gd name="connsiteY0" fmla="*/ 0 h 1145"/>
                <a:gd name="connsiteX1" fmla="*/ 0 w 3301"/>
                <a:gd name="connsiteY1" fmla="*/ 1143 h 1145"/>
                <a:gd name="connsiteX2" fmla="*/ 3301 w 3301"/>
                <a:gd name="connsiteY2" fmla="*/ 0 h 1145"/>
              </a:gdLst>
              <a:ahLst/>
              <a:cxnLst>
                <a:cxn ang="0">
                  <a:pos x="connsiteX0" y="connsiteY0"/>
                </a:cxn>
                <a:cxn ang="0">
                  <a:pos x="connsiteX1" y="connsiteY1"/>
                </a:cxn>
                <a:cxn ang="0">
                  <a:pos x="connsiteX2" y="connsiteY2"/>
                </a:cxn>
              </a:cxnLst>
              <a:rect l="l" t="t" r="r" b="b"/>
              <a:pathLst>
                <a:path w="3301" h="1145">
                  <a:moveTo>
                    <a:pt x="3301" y="0"/>
                  </a:moveTo>
                  <a:cubicBezTo>
                    <a:pt x="2362" y="736"/>
                    <a:pt x="1193" y="1130"/>
                    <a:pt x="0" y="1143"/>
                  </a:cubicBezTo>
                  <a:cubicBezTo>
                    <a:pt x="1206" y="1181"/>
                    <a:pt x="2374" y="775"/>
                    <a:pt x="3301" y="0"/>
                  </a:cubicBezTo>
                  <a:close/>
                </a:path>
              </a:pathLst>
            </a:custGeom>
            <a:solidFill>
              <a:srgbClr val="000000"/>
            </a:solidFill>
            <a:ln w="12690" cap="flat">
              <a:noFill/>
              <a:prstDash val="solid"/>
              <a:miter/>
            </a:ln>
          </p:spPr>
          <p:txBody>
            <a:bodyPr rtlCol="0" anchor="ctr"/>
            <a:lstStyle/>
            <a:p>
              <a:endParaRPr lang="en-US" dirty="0"/>
            </a:p>
          </p:txBody>
        </p:sp>
        <p:sp>
          <p:nvSpPr>
            <p:cNvPr id="530" name="Freeform: Shape 529">
              <a:extLst>
                <a:ext uri="{FF2B5EF4-FFF2-40B4-BE49-F238E27FC236}">
                  <a16:creationId xmlns:a16="http://schemas.microsoft.com/office/drawing/2014/main" id="{AEE64439-8EE6-432B-80C0-926FD0C3CB09}"/>
                </a:ext>
              </a:extLst>
            </p:cNvPr>
            <p:cNvSpPr/>
            <p:nvPr/>
          </p:nvSpPr>
          <p:spPr>
            <a:xfrm>
              <a:off x="4269524" y="17651"/>
              <a:ext cx="1595014" cy="490224"/>
            </a:xfrm>
            <a:custGeom>
              <a:avLst/>
              <a:gdLst>
                <a:gd name="connsiteX0" fmla="*/ 1595015 w 1595014"/>
                <a:gd name="connsiteY0" fmla="*/ 490205 h 490224"/>
                <a:gd name="connsiteX1" fmla="*/ 1590952 w 1595014"/>
                <a:gd name="connsiteY1" fmla="*/ 488681 h 490224"/>
                <a:gd name="connsiteX2" fmla="*/ 1590609 w 1595014"/>
                <a:gd name="connsiteY2" fmla="*/ 482041 h 490224"/>
                <a:gd name="connsiteX3" fmla="*/ 1590952 w 1595014"/>
                <a:gd name="connsiteY3" fmla="*/ 481698 h 490224"/>
                <a:gd name="connsiteX4" fmla="*/ 1593364 w 1595014"/>
                <a:gd name="connsiteY4" fmla="*/ 479794 h 490224"/>
                <a:gd name="connsiteX5" fmla="*/ 10070 w 1595014"/>
                <a:gd name="connsiteY5" fmla="*/ 1128 h 490224"/>
                <a:gd name="connsiteX6" fmla="*/ 7150 w 1595014"/>
                <a:gd name="connsiteY6" fmla="*/ 239 h 490224"/>
                <a:gd name="connsiteX7" fmla="*/ 293 w 1595014"/>
                <a:gd name="connsiteY7" fmla="*/ 3413 h 490224"/>
                <a:gd name="connsiteX8" fmla="*/ 3074 w 1595014"/>
                <a:gd name="connsiteY8" fmla="*/ 9444 h 490224"/>
                <a:gd name="connsiteX9" fmla="*/ 3721 w 1595014"/>
                <a:gd name="connsiteY9" fmla="*/ 9635 h 490224"/>
                <a:gd name="connsiteX10" fmla="*/ 10705 w 1595014"/>
                <a:gd name="connsiteY10" fmla="*/ 11666 h 490224"/>
                <a:gd name="connsiteX11" fmla="*/ 1030768 w 1595014"/>
                <a:gd name="connsiteY11" fmla="*/ 319688 h 490224"/>
                <a:gd name="connsiteX12" fmla="*/ 1589428 w 1595014"/>
                <a:gd name="connsiteY12" fmla="*/ 488935 h 490224"/>
                <a:gd name="connsiteX13" fmla="*/ 1593110 w 1595014"/>
                <a:gd name="connsiteY13" fmla="*/ 489951 h 490224"/>
                <a:gd name="connsiteX14" fmla="*/ 1595015 w 1595014"/>
                <a:gd name="connsiteY14" fmla="*/ 490205 h 49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5014" h="490224">
                  <a:moveTo>
                    <a:pt x="1595015" y="490205"/>
                  </a:moveTo>
                  <a:cubicBezTo>
                    <a:pt x="1593516" y="490231"/>
                    <a:pt x="1592069" y="489685"/>
                    <a:pt x="1590952" y="488681"/>
                  </a:cubicBezTo>
                  <a:cubicBezTo>
                    <a:pt x="1589022" y="486942"/>
                    <a:pt x="1588869" y="483971"/>
                    <a:pt x="1590609" y="482041"/>
                  </a:cubicBezTo>
                  <a:cubicBezTo>
                    <a:pt x="1590711" y="481927"/>
                    <a:pt x="1590825" y="481813"/>
                    <a:pt x="1590952" y="481698"/>
                  </a:cubicBezTo>
                  <a:lnTo>
                    <a:pt x="1593364" y="479794"/>
                  </a:lnTo>
                  <a:lnTo>
                    <a:pt x="10070" y="1128"/>
                  </a:lnTo>
                  <a:lnTo>
                    <a:pt x="7150" y="239"/>
                  </a:lnTo>
                  <a:cubicBezTo>
                    <a:pt x="4395" y="-586"/>
                    <a:pt x="1449" y="785"/>
                    <a:pt x="293" y="3413"/>
                  </a:cubicBezTo>
                  <a:cubicBezTo>
                    <a:pt x="-608" y="5851"/>
                    <a:pt x="636" y="8543"/>
                    <a:pt x="3074" y="9444"/>
                  </a:cubicBezTo>
                  <a:cubicBezTo>
                    <a:pt x="3290" y="9521"/>
                    <a:pt x="3506" y="9584"/>
                    <a:pt x="3721" y="9635"/>
                  </a:cubicBezTo>
                  <a:lnTo>
                    <a:pt x="10705" y="11666"/>
                  </a:lnTo>
                  <a:lnTo>
                    <a:pt x="1030768" y="319688"/>
                  </a:lnTo>
                  <a:lnTo>
                    <a:pt x="1589428" y="488935"/>
                  </a:lnTo>
                  <a:lnTo>
                    <a:pt x="1593110" y="489951"/>
                  </a:lnTo>
                  <a:cubicBezTo>
                    <a:pt x="1593720" y="490180"/>
                    <a:pt x="1594367" y="490269"/>
                    <a:pt x="1595015" y="490205"/>
                  </a:cubicBezTo>
                  <a:close/>
                </a:path>
              </a:pathLst>
            </a:custGeom>
            <a:solidFill>
              <a:srgbClr val="000000"/>
            </a:solidFill>
            <a:ln w="12690" cap="flat">
              <a:noFill/>
              <a:prstDash val="solid"/>
              <a:miter/>
            </a:ln>
          </p:spPr>
          <p:txBody>
            <a:bodyPr rtlCol="0" anchor="ctr"/>
            <a:lstStyle/>
            <a:p>
              <a:endParaRPr lang="en-US" dirty="0"/>
            </a:p>
          </p:txBody>
        </p:sp>
        <p:sp>
          <p:nvSpPr>
            <p:cNvPr id="532" name="Freeform: Shape 531">
              <a:extLst>
                <a:ext uri="{FF2B5EF4-FFF2-40B4-BE49-F238E27FC236}">
                  <a16:creationId xmlns:a16="http://schemas.microsoft.com/office/drawing/2014/main" id="{94DC7205-73D8-41F2-8707-75C22064304F}"/>
                </a:ext>
              </a:extLst>
            </p:cNvPr>
            <p:cNvSpPr/>
            <p:nvPr/>
          </p:nvSpPr>
          <p:spPr>
            <a:xfrm>
              <a:off x="6122792" y="293917"/>
              <a:ext cx="28" cy="761"/>
            </a:xfrm>
            <a:custGeom>
              <a:avLst/>
              <a:gdLst>
                <a:gd name="connsiteX0" fmla="*/ 0 w 28"/>
                <a:gd name="connsiteY0" fmla="*/ 762 h 761"/>
                <a:gd name="connsiteX1" fmla="*/ 0 w 28"/>
                <a:gd name="connsiteY1" fmla="*/ 0 h 761"/>
                <a:gd name="connsiteX2" fmla="*/ 0 w 28"/>
                <a:gd name="connsiteY2" fmla="*/ 0 h 761"/>
              </a:gdLst>
              <a:ahLst/>
              <a:cxnLst>
                <a:cxn ang="0">
                  <a:pos x="connsiteX0" y="connsiteY0"/>
                </a:cxn>
                <a:cxn ang="0">
                  <a:pos x="connsiteX1" y="connsiteY1"/>
                </a:cxn>
                <a:cxn ang="0">
                  <a:pos x="connsiteX2" y="connsiteY2"/>
                </a:cxn>
              </a:cxnLst>
              <a:rect l="l" t="t" r="r" b="b"/>
              <a:pathLst>
                <a:path w="28" h="761">
                  <a:moveTo>
                    <a:pt x="0" y="762"/>
                  </a:moveTo>
                  <a:cubicBezTo>
                    <a:pt x="38" y="508"/>
                    <a:pt x="38"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533" name="Freeform: Shape 532">
              <a:extLst>
                <a:ext uri="{FF2B5EF4-FFF2-40B4-BE49-F238E27FC236}">
                  <a16:creationId xmlns:a16="http://schemas.microsoft.com/office/drawing/2014/main" id="{17D58846-AB51-4324-AA25-7188492B38B9}"/>
                </a:ext>
              </a:extLst>
            </p:cNvPr>
            <p:cNvSpPr/>
            <p:nvPr/>
          </p:nvSpPr>
          <p:spPr>
            <a:xfrm>
              <a:off x="6123300" y="295694"/>
              <a:ext cx="12696" cy="888"/>
            </a:xfrm>
            <a:custGeom>
              <a:avLst/>
              <a:gdLst>
                <a:gd name="connsiteX0" fmla="*/ 0 w 12696"/>
                <a:gd name="connsiteY0" fmla="*/ 889 h 888"/>
                <a:gd name="connsiteX1" fmla="*/ 0 w 12696"/>
                <a:gd name="connsiteY1" fmla="*/ 0 h 888"/>
                <a:gd name="connsiteX2" fmla="*/ 0 w 12696"/>
                <a:gd name="connsiteY2" fmla="*/ 0 h 888"/>
                <a:gd name="connsiteX3" fmla="*/ 0 w 12696"/>
                <a:gd name="connsiteY3" fmla="*/ 889 h 888"/>
              </a:gdLst>
              <a:ahLst/>
              <a:cxnLst>
                <a:cxn ang="0">
                  <a:pos x="connsiteX0" y="connsiteY0"/>
                </a:cxn>
                <a:cxn ang="0">
                  <a:pos x="connsiteX1" y="connsiteY1"/>
                </a:cxn>
                <a:cxn ang="0">
                  <a:pos x="connsiteX2" y="connsiteY2"/>
                </a:cxn>
                <a:cxn ang="0">
                  <a:pos x="connsiteX3" y="connsiteY3"/>
                </a:cxn>
              </a:cxnLst>
              <a:rect l="l" t="t" r="r" b="b"/>
              <a:pathLst>
                <a:path w="12696" h="888">
                  <a:moveTo>
                    <a:pt x="0" y="889"/>
                  </a:moveTo>
                  <a:cubicBezTo>
                    <a:pt x="0" y="889"/>
                    <a:pt x="0" y="889"/>
                    <a:pt x="0" y="0"/>
                  </a:cubicBezTo>
                  <a:lnTo>
                    <a:pt x="0" y="0"/>
                  </a:lnTo>
                  <a:cubicBezTo>
                    <a:pt x="0" y="0"/>
                    <a:pt x="0" y="635"/>
                    <a:pt x="0" y="889"/>
                  </a:cubicBezTo>
                  <a:close/>
                </a:path>
              </a:pathLst>
            </a:custGeom>
            <a:solidFill>
              <a:srgbClr val="000000"/>
            </a:solidFill>
            <a:ln w="12690" cap="flat">
              <a:noFill/>
              <a:prstDash val="solid"/>
              <a:miter/>
            </a:ln>
          </p:spPr>
          <p:txBody>
            <a:bodyPr rtlCol="0" anchor="ctr"/>
            <a:lstStyle/>
            <a:p>
              <a:endParaRPr lang="en-US" dirty="0"/>
            </a:p>
          </p:txBody>
        </p:sp>
        <p:sp>
          <p:nvSpPr>
            <p:cNvPr id="534" name="Freeform: Shape 533">
              <a:extLst>
                <a:ext uri="{FF2B5EF4-FFF2-40B4-BE49-F238E27FC236}">
                  <a16:creationId xmlns:a16="http://schemas.microsoft.com/office/drawing/2014/main" id="{880E0F3D-9E93-42D7-BCB4-37514957C5FF}"/>
                </a:ext>
              </a:extLst>
            </p:cNvPr>
            <p:cNvSpPr/>
            <p:nvPr/>
          </p:nvSpPr>
          <p:spPr>
            <a:xfrm>
              <a:off x="6120760" y="293155"/>
              <a:ext cx="888" cy="12696"/>
            </a:xfrm>
            <a:custGeom>
              <a:avLst/>
              <a:gdLst>
                <a:gd name="connsiteX0" fmla="*/ 889 w 888"/>
                <a:gd name="connsiteY0" fmla="*/ 0 h 12696"/>
                <a:gd name="connsiteX1" fmla="*/ 0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889"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5" name="Freeform: Shape 534">
              <a:extLst>
                <a:ext uri="{FF2B5EF4-FFF2-40B4-BE49-F238E27FC236}">
                  <a16:creationId xmlns:a16="http://schemas.microsoft.com/office/drawing/2014/main" id="{03D6C66E-DC5F-4672-96B4-9C990ABF1456}"/>
                </a:ext>
              </a:extLst>
            </p:cNvPr>
            <p:cNvSpPr/>
            <p:nvPr/>
          </p:nvSpPr>
          <p:spPr>
            <a:xfrm>
              <a:off x="6119237" y="292012"/>
              <a:ext cx="888" cy="12696"/>
            </a:xfrm>
            <a:custGeom>
              <a:avLst/>
              <a:gdLst>
                <a:gd name="connsiteX0" fmla="*/ 0 w 888"/>
                <a:gd name="connsiteY0" fmla="*/ 0 h 12696"/>
                <a:gd name="connsiteX1" fmla="*/ 889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6" name="Freeform: Shape 535">
              <a:extLst>
                <a:ext uri="{FF2B5EF4-FFF2-40B4-BE49-F238E27FC236}">
                  <a16:creationId xmlns:a16="http://schemas.microsoft.com/office/drawing/2014/main" id="{965E7175-3120-42A1-BD91-91165FD9440A}"/>
                </a:ext>
              </a:extLst>
            </p:cNvPr>
            <p:cNvSpPr/>
            <p:nvPr/>
          </p:nvSpPr>
          <p:spPr>
            <a:xfrm>
              <a:off x="6121141" y="293409"/>
              <a:ext cx="761" cy="12696"/>
            </a:xfrm>
            <a:custGeom>
              <a:avLst/>
              <a:gdLst>
                <a:gd name="connsiteX0" fmla="*/ 762 w 761"/>
                <a:gd name="connsiteY0" fmla="*/ 0 h 12696"/>
                <a:gd name="connsiteX1" fmla="*/ 762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762"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7" name="Freeform: Shape 536">
              <a:extLst>
                <a:ext uri="{FF2B5EF4-FFF2-40B4-BE49-F238E27FC236}">
                  <a16:creationId xmlns:a16="http://schemas.microsoft.com/office/drawing/2014/main" id="{362A6FF1-2A61-4074-AA53-7A03532C6760}"/>
                </a:ext>
              </a:extLst>
            </p:cNvPr>
            <p:cNvSpPr/>
            <p:nvPr/>
          </p:nvSpPr>
          <p:spPr>
            <a:xfrm>
              <a:off x="6117205" y="29188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38" name="Freeform: Shape 537">
              <a:extLst>
                <a:ext uri="{FF2B5EF4-FFF2-40B4-BE49-F238E27FC236}">
                  <a16:creationId xmlns:a16="http://schemas.microsoft.com/office/drawing/2014/main" id="{0E53A99C-D931-4B97-B8B8-F37DEFFCA969}"/>
                </a:ext>
              </a:extLst>
            </p:cNvPr>
            <p:cNvSpPr/>
            <p:nvPr/>
          </p:nvSpPr>
          <p:spPr>
            <a:xfrm>
              <a:off x="6122919" y="29493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9" name="Freeform: Shape 538">
              <a:extLst>
                <a:ext uri="{FF2B5EF4-FFF2-40B4-BE49-F238E27FC236}">
                  <a16:creationId xmlns:a16="http://schemas.microsoft.com/office/drawing/2014/main" id="{6CFCB3CB-8196-4B1E-A729-739027447423}"/>
                </a:ext>
              </a:extLst>
            </p:cNvPr>
            <p:cNvSpPr/>
            <p:nvPr/>
          </p:nvSpPr>
          <p:spPr>
            <a:xfrm>
              <a:off x="6112507" y="296710"/>
              <a:ext cx="10468" cy="625319"/>
            </a:xfrm>
            <a:custGeom>
              <a:avLst/>
              <a:gdLst>
                <a:gd name="connsiteX0" fmla="*/ 9015 w 10468"/>
                <a:gd name="connsiteY0" fmla="*/ 3682 h 625319"/>
                <a:gd name="connsiteX1" fmla="*/ 0 w 10468"/>
                <a:gd name="connsiteY1" fmla="*/ 11046 h 625319"/>
                <a:gd name="connsiteX2" fmla="*/ 0 w 10468"/>
                <a:gd name="connsiteY2" fmla="*/ 620488 h 625319"/>
                <a:gd name="connsiteX3" fmla="*/ 5460 w 10468"/>
                <a:gd name="connsiteY3" fmla="*/ 625313 h 625319"/>
                <a:gd name="connsiteX4" fmla="*/ 9142 w 10468"/>
                <a:gd name="connsiteY4" fmla="*/ 624043 h 625319"/>
                <a:gd name="connsiteX5" fmla="*/ 9776 w 10468"/>
                <a:gd name="connsiteY5" fmla="*/ 623154 h 625319"/>
                <a:gd name="connsiteX6" fmla="*/ 10411 w 10468"/>
                <a:gd name="connsiteY6" fmla="*/ 622393 h 625319"/>
                <a:gd name="connsiteX7" fmla="*/ 10411 w 10468"/>
                <a:gd name="connsiteY7" fmla="*/ 621631 h 625319"/>
                <a:gd name="connsiteX8" fmla="*/ 10411 w 10468"/>
                <a:gd name="connsiteY8" fmla="*/ 620615 h 625319"/>
                <a:gd name="connsiteX9" fmla="*/ 10411 w 10468"/>
                <a:gd name="connsiteY9" fmla="*/ 620615 h 625319"/>
                <a:gd name="connsiteX10" fmla="*/ 10411 w 10468"/>
                <a:gd name="connsiteY10" fmla="*/ 0 h 625319"/>
                <a:gd name="connsiteX11" fmla="*/ 10411 w 10468"/>
                <a:gd name="connsiteY11" fmla="*/ 0 h 625319"/>
                <a:gd name="connsiteX12" fmla="*/ 10411 w 10468"/>
                <a:gd name="connsiteY12" fmla="*/ 0 h 625319"/>
                <a:gd name="connsiteX13" fmla="*/ 9015 w 10468"/>
                <a:gd name="connsiteY13" fmla="*/ 3682 h 62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8" h="625319">
                  <a:moveTo>
                    <a:pt x="9015" y="3682"/>
                  </a:moveTo>
                  <a:lnTo>
                    <a:pt x="0" y="11046"/>
                  </a:lnTo>
                  <a:lnTo>
                    <a:pt x="0" y="620488"/>
                  </a:lnTo>
                  <a:cubicBezTo>
                    <a:pt x="203" y="623319"/>
                    <a:pt x="2628" y="625452"/>
                    <a:pt x="5460" y="625313"/>
                  </a:cubicBezTo>
                  <a:cubicBezTo>
                    <a:pt x="6793" y="625300"/>
                    <a:pt x="8088" y="624856"/>
                    <a:pt x="9142" y="624043"/>
                  </a:cubicBezTo>
                  <a:lnTo>
                    <a:pt x="9776" y="623154"/>
                  </a:lnTo>
                  <a:lnTo>
                    <a:pt x="10411" y="622393"/>
                  </a:lnTo>
                  <a:cubicBezTo>
                    <a:pt x="10411" y="622393"/>
                    <a:pt x="10411" y="622393"/>
                    <a:pt x="10411" y="621631"/>
                  </a:cubicBezTo>
                  <a:cubicBezTo>
                    <a:pt x="10487" y="621300"/>
                    <a:pt x="10487" y="620945"/>
                    <a:pt x="10411" y="620615"/>
                  </a:cubicBezTo>
                  <a:lnTo>
                    <a:pt x="10411" y="620615"/>
                  </a:lnTo>
                  <a:lnTo>
                    <a:pt x="10411" y="0"/>
                  </a:lnTo>
                  <a:lnTo>
                    <a:pt x="10411" y="0"/>
                  </a:lnTo>
                  <a:cubicBezTo>
                    <a:pt x="10411" y="0"/>
                    <a:pt x="10411" y="0"/>
                    <a:pt x="10411" y="0"/>
                  </a:cubicBezTo>
                  <a:cubicBezTo>
                    <a:pt x="10526" y="1371"/>
                    <a:pt x="10018" y="2730"/>
                    <a:pt x="9015" y="3682"/>
                  </a:cubicBezTo>
                  <a:close/>
                </a:path>
              </a:pathLst>
            </a:custGeom>
            <a:solidFill>
              <a:srgbClr val="000000"/>
            </a:solidFill>
            <a:ln w="12690" cap="flat">
              <a:noFill/>
              <a:prstDash val="solid"/>
              <a:miter/>
            </a:ln>
          </p:spPr>
          <p:txBody>
            <a:bodyPr rtlCol="0" anchor="ctr"/>
            <a:lstStyle/>
            <a:p>
              <a:endParaRPr lang="en-US" dirty="0"/>
            </a:p>
          </p:txBody>
        </p:sp>
        <p:sp>
          <p:nvSpPr>
            <p:cNvPr id="540" name="Freeform: Shape 539">
              <a:extLst>
                <a:ext uri="{FF2B5EF4-FFF2-40B4-BE49-F238E27FC236}">
                  <a16:creationId xmlns:a16="http://schemas.microsoft.com/office/drawing/2014/main" id="{B4AED7C0-0D1B-4A17-A324-38B5FDFBC3BD}"/>
                </a:ext>
              </a:extLst>
            </p:cNvPr>
            <p:cNvSpPr/>
            <p:nvPr/>
          </p:nvSpPr>
          <p:spPr>
            <a:xfrm>
              <a:off x="5861334" y="293663"/>
              <a:ext cx="261899" cy="214829"/>
            </a:xfrm>
            <a:custGeom>
              <a:avLst/>
              <a:gdLst>
                <a:gd name="connsiteX0" fmla="*/ 260188 w 261899"/>
                <a:gd name="connsiteY0" fmla="*/ 6729 h 214829"/>
                <a:gd name="connsiteX1" fmla="*/ 261839 w 261899"/>
                <a:gd name="connsiteY1" fmla="*/ 2412 h 214829"/>
                <a:gd name="connsiteX2" fmla="*/ 261839 w 261899"/>
                <a:gd name="connsiteY2" fmla="*/ 2412 h 214829"/>
                <a:gd name="connsiteX3" fmla="*/ 261839 w 261899"/>
                <a:gd name="connsiteY3" fmla="*/ 1651 h 214829"/>
                <a:gd name="connsiteX4" fmla="*/ 261839 w 261899"/>
                <a:gd name="connsiteY4" fmla="*/ 762 h 214829"/>
                <a:gd name="connsiteX5" fmla="*/ 261839 w 261899"/>
                <a:gd name="connsiteY5" fmla="*/ 762 h 214829"/>
                <a:gd name="connsiteX6" fmla="*/ 261839 w 261899"/>
                <a:gd name="connsiteY6" fmla="*/ 762 h 214829"/>
                <a:gd name="connsiteX7" fmla="*/ 261839 w 261899"/>
                <a:gd name="connsiteY7" fmla="*/ 762 h 214829"/>
                <a:gd name="connsiteX8" fmla="*/ 260823 w 261899"/>
                <a:gd name="connsiteY8" fmla="*/ 0 h 214829"/>
                <a:gd name="connsiteX9" fmla="*/ 260823 w 261899"/>
                <a:gd name="connsiteY9" fmla="*/ 0 h 214829"/>
                <a:gd name="connsiteX10" fmla="*/ 260823 w 261899"/>
                <a:gd name="connsiteY10" fmla="*/ 0 h 214829"/>
                <a:gd name="connsiteX11" fmla="*/ 260823 w 261899"/>
                <a:gd name="connsiteY11" fmla="*/ 0 h 214829"/>
                <a:gd name="connsiteX12" fmla="*/ 259934 w 261899"/>
                <a:gd name="connsiteY12" fmla="*/ 0 h 214829"/>
                <a:gd name="connsiteX13" fmla="*/ 257903 w 261899"/>
                <a:gd name="connsiteY13" fmla="*/ 0 h 214829"/>
                <a:gd name="connsiteX14" fmla="*/ 256760 w 261899"/>
                <a:gd name="connsiteY14" fmla="*/ 0 h 214829"/>
                <a:gd name="connsiteX15" fmla="*/ 255744 w 261899"/>
                <a:gd name="connsiteY15" fmla="*/ 0 h 214829"/>
                <a:gd name="connsiteX16" fmla="*/ 254982 w 261899"/>
                <a:gd name="connsiteY16" fmla="*/ 0 h 214829"/>
                <a:gd name="connsiteX17" fmla="*/ 248126 w 261899"/>
                <a:gd name="connsiteY17" fmla="*/ 5713 h 214829"/>
                <a:gd name="connsiteX18" fmla="*/ 3966 w 261899"/>
                <a:gd name="connsiteY18" fmla="*/ 204417 h 214829"/>
                <a:gd name="connsiteX19" fmla="*/ 1554 w 261899"/>
                <a:gd name="connsiteY19" fmla="*/ 206321 h 214829"/>
                <a:gd name="connsiteX20" fmla="*/ 1211 w 261899"/>
                <a:gd name="connsiteY20" fmla="*/ 212962 h 214829"/>
                <a:gd name="connsiteX21" fmla="*/ 1554 w 261899"/>
                <a:gd name="connsiteY21" fmla="*/ 213305 h 214829"/>
                <a:gd name="connsiteX22" fmla="*/ 5617 w 261899"/>
                <a:gd name="connsiteY22" fmla="*/ 214828 h 214829"/>
                <a:gd name="connsiteX23" fmla="*/ 8918 w 261899"/>
                <a:gd name="connsiteY23" fmla="*/ 213686 h 214829"/>
                <a:gd name="connsiteX24" fmla="*/ 8918 w 261899"/>
                <a:gd name="connsiteY24" fmla="*/ 213686 h 214829"/>
                <a:gd name="connsiteX25" fmla="*/ 10695 w 261899"/>
                <a:gd name="connsiteY25" fmla="*/ 212289 h 214829"/>
                <a:gd name="connsiteX26" fmla="*/ 251554 w 261899"/>
                <a:gd name="connsiteY26" fmla="*/ 14093 h 21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1899" h="214829">
                  <a:moveTo>
                    <a:pt x="260188" y="6729"/>
                  </a:moveTo>
                  <a:cubicBezTo>
                    <a:pt x="261483" y="5701"/>
                    <a:pt x="262105" y="4050"/>
                    <a:pt x="261839" y="2412"/>
                  </a:cubicBezTo>
                  <a:lnTo>
                    <a:pt x="261839" y="2412"/>
                  </a:lnTo>
                  <a:lnTo>
                    <a:pt x="261839" y="1651"/>
                  </a:lnTo>
                  <a:lnTo>
                    <a:pt x="261839" y="762"/>
                  </a:lnTo>
                  <a:lnTo>
                    <a:pt x="261839" y="762"/>
                  </a:lnTo>
                  <a:cubicBezTo>
                    <a:pt x="261839" y="762"/>
                    <a:pt x="261839" y="762"/>
                    <a:pt x="261839" y="762"/>
                  </a:cubicBezTo>
                  <a:lnTo>
                    <a:pt x="261839" y="762"/>
                  </a:lnTo>
                  <a:lnTo>
                    <a:pt x="260823" y="0"/>
                  </a:lnTo>
                  <a:lnTo>
                    <a:pt x="260823" y="0"/>
                  </a:lnTo>
                  <a:lnTo>
                    <a:pt x="260823" y="0"/>
                  </a:lnTo>
                  <a:lnTo>
                    <a:pt x="260823" y="0"/>
                  </a:lnTo>
                  <a:lnTo>
                    <a:pt x="259934" y="0"/>
                  </a:lnTo>
                  <a:lnTo>
                    <a:pt x="257903" y="0"/>
                  </a:lnTo>
                  <a:lnTo>
                    <a:pt x="256760" y="0"/>
                  </a:lnTo>
                  <a:lnTo>
                    <a:pt x="255744" y="0"/>
                  </a:lnTo>
                  <a:lnTo>
                    <a:pt x="254982" y="0"/>
                  </a:lnTo>
                  <a:lnTo>
                    <a:pt x="248126" y="5713"/>
                  </a:lnTo>
                  <a:lnTo>
                    <a:pt x="3966" y="204417"/>
                  </a:lnTo>
                  <a:lnTo>
                    <a:pt x="1554" y="206321"/>
                  </a:lnTo>
                  <a:cubicBezTo>
                    <a:pt x="-376" y="208061"/>
                    <a:pt x="-529" y="211032"/>
                    <a:pt x="1211" y="212962"/>
                  </a:cubicBezTo>
                  <a:cubicBezTo>
                    <a:pt x="1312" y="213076"/>
                    <a:pt x="1427" y="213190"/>
                    <a:pt x="1554" y="213305"/>
                  </a:cubicBezTo>
                  <a:cubicBezTo>
                    <a:pt x="2671" y="214308"/>
                    <a:pt x="4118" y="214854"/>
                    <a:pt x="5617" y="214828"/>
                  </a:cubicBezTo>
                  <a:cubicBezTo>
                    <a:pt x="6810" y="214816"/>
                    <a:pt x="7978" y="214422"/>
                    <a:pt x="8918" y="213686"/>
                  </a:cubicBezTo>
                  <a:lnTo>
                    <a:pt x="8918" y="213686"/>
                  </a:lnTo>
                  <a:lnTo>
                    <a:pt x="10695" y="212289"/>
                  </a:lnTo>
                  <a:lnTo>
                    <a:pt x="251554" y="14093"/>
                  </a:lnTo>
                  <a:close/>
                </a:path>
              </a:pathLst>
            </a:custGeom>
            <a:solidFill>
              <a:srgbClr val="000000"/>
            </a:solidFill>
            <a:ln w="12690" cap="flat">
              <a:noFill/>
              <a:prstDash val="solid"/>
              <a:miter/>
            </a:ln>
          </p:spPr>
          <p:txBody>
            <a:bodyPr rtlCol="0" anchor="ctr"/>
            <a:lstStyle/>
            <a:p>
              <a:endParaRPr lang="en-US" dirty="0"/>
            </a:p>
          </p:txBody>
        </p:sp>
        <p:sp>
          <p:nvSpPr>
            <p:cNvPr id="541" name="Freeform: Shape 540">
              <a:extLst>
                <a:ext uri="{FF2B5EF4-FFF2-40B4-BE49-F238E27FC236}">
                  <a16:creationId xmlns:a16="http://schemas.microsoft.com/office/drawing/2014/main" id="{F23CEAAA-7FBB-48C5-8E19-A5BA0A01E37F}"/>
                </a:ext>
              </a:extLst>
            </p:cNvPr>
            <p:cNvSpPr/>
            <p:nvPr/>
          </p:nvSpPr>
          <p:spPr>
            <a:xfrm>
              <a:off x="3883199" y="337340"/>
              <a:ext cx="253936" cy="212162"/>
            </a:xfrm>
            <a:custGeom>
              <a:avLst/>
              <a:gdLst>
                <a:gd name="connsiteX0" fmla="*/ 244160 w 253936"/>
                <a:gd name="connsiteY0" fmla="*/ 2158 h 212162"/>
                <a:gd name="connsiteX1" fmla="*/ 244160 w 253936"/>
                <a:gd name="connsiteY1" fmla="*/ 0 h 212162"/>
                <a:gd name="connsiteX2" fmla="*/ 1524 w 253936"/>
                <a:gd name="connsiteY2" fmla="*/ 197561 h 212162"/>
                <a:gd name="connsiteX3" fmla="*/ 1524 w 253936"/>
                <a:gd name="connsiteY3" fmla="*/ 208480 h 212162"/>
                <a:gd name="connsiteX4" fmla="*/ 1524 w 253936"/>
                <a:gd name="connsiteY4" fmla="*/ 209242 h 212162"/>
                <a:gd name="connsiteX5" fmla="*/ 1524 w 253936"/>
                <a:gd name="connsiteY5" fmla="*/ 210003 h 212162"/>
                <a:gd name="connsiteX6" fmla="*/ 1524 w 253936"/>
                <a:gd name="connsiteY6" fmla="*/ 210003 h 212162"/>
                <a:gd name="connsiteX7" fmla="*/ 0 w 253936"/>
                <a:gd name="connsiteY7" fmla="*/ 212162 h 212162"/>
                <a:gd name="connsiteX8" fmla="*/ 0 w 253936"/>
                <a:gd name="connsiteY8" fmla="*/ 212162 h 212162"/>
                <a:gd name="connsiteX9" fmla="*/ 253937 w 253936"/>
                <a:gd name="connsiteY9" fmla="*/ 5841 h 212162"/>
                <a:gd name="connsiteX10" fmla="*/ 253937 w 253936"/>
                <a:gd name="connsiteY10" fmla="*/ 5841 h 212162"/>
                <a:gd name="connsiteX11" fmla="*/ 250254 w 253936"/>
                <a:gd name="connsiteY11" fmla="*/ 7237 h 212162"/>
                <a:gd name="connsiteX12" fmla="*/ 244236 w 253936"/>
                <a:gd name="connsiteY12" fmla="*/ 2996 h 212162"/>
                <a:gd name="connsiteX13" fmla="*/ 244160 w 253936"/>
                <a:gd name="connsiteY13" fmla="*/ 2158 h 2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936" h="212162">
                  <a:moveTo>
                    <a:pt x="244160" y="2158"/>
                  </a:moveTo>
                  <a:lnTo>
                    <a:pt x="244160" y="0"/>
                  </a:lnTo>
                  <a:lnTo>
                    <a:pt x="1524" y="197561"/>
                  </a:lnTo>
                  <a:lnTo>
                    <a:pt x="1524" y="208480"/>
                  </a:lnTo>
                  <a:cubicBezTo>
                    <a:pt x="1524" y="208480"/>
                    <a:pt x="1524" y="208480"/>
                    <a:pt x="1524" y="209242"/>
                  </a:cubicBezTo>
                  <a:cubicBezTo>
                    <a:pt x="1587" y="209496"/>
                    <a:pt x="1587" y="209750"/>
                    <a:pt x="1524" y="210003"/>
                  </a:cubicBezTo>
                  <a:lnTo>
                    <a:pt x="1524" y="210003"/>
                  </a:lnTo>
                  <a:cubicBezTo>
                    <a:pt x="1206" y="210842"/>
                    <a:pt x="685" y="211591"/>
                    <a:pt x="0" y="212162"/>
                  </a:cubicBezTo>
                  <a:lnTo>
                    <a:pt x="0" y="212162"/>
                  </a:lnTo>
                  <a:lnTo>
                    <a:pt x="253937" y="5841"/>
                  </a:lnTo>
                  <a:lnTo>
                    <a:pt x="253937" y="5841"/>
                  </a:lnTo>
                  <a:cubicBezTo>
                    <a:pt x="252921" y="6742"/>
                    <a:pt x="251613" y="7237"/>
                    <a:pt x="250254" y="7237"/>
                  </a:cubicBezTo>
                  <a:cubicBezTo>
                    <a:pt x="247423" y="7732"/>
                    <a:pt x="244731" y="5828"/>
                    <a:pt x="244236" y="2996"/>
                  </a:cubicBezTo>
                  <a:cubicBezTo>
                    <a:pt x="244185" y="2717"/>
                    <a:pt x="244160" y="2438"/>
                    <a:pt x="244160" y="2158"/>
                  </a:cubicBezTo>
                  <a:close/>
                </a:path>
              </a:pathLst>
            </a:custGeom>
            <a:solidFill>
              <a:srgbClr val="000000"/>
            </a:solidFill>
            <a:ln w="12690" cap="flat">
              <a:noFill/>
              <a:prstDash val="solid"/>
              <a:miter/>
            </a:ln>
          </p:spPr>
          <p:txBody>
            <a:bodyPr rtlCol="0" anchor="ctr"/>
            <a:lstStyle/>
            <a:p>
              <a:endParaRPr lang="en-US" dirty="0"/>
            </a:p>
          </p:txBody>
        </p:sp>
        <p:sp>
          <p:nvSpPr>
            <p:cNvPr id="542" name="Freeform: Shape 541">
              <a:extLst>
                <a:ext uri="{FF2B5EF4-FFF2-40B4-BE49-F238E27FC236}">
                  <a16:creationId xmlns:a16="http://schemas.microsoft.com/office/drawing/2014/main" id="{04B7A516-29C3-4C37-AFF2-C297459F8832}"/>
                </a:ext>
              </a:extLst>
            </p:cNvPr>
            <p:cNvSpPr/>
            <p:nvPr/>
          </p:nvSpPr>
          <p:spPr>
            <a:xfrm>
              <a:off x="3884468" y="546581"/>
              <a:ext cx="57" cy="888"/>
            </a:xfrm>
            <a:custGeom>
              <a:avLst/>
              <a:gdLst>
                <a:gd name="connsiteX0" fmla="*/ 0 w 57"/>
                <a:gd name="connsiteY0" fmla="*/ 762 h 888"/>
                <a:gd name="connsiteX1" fmla="*/ 0 w 57"/>
                <a:gd name="connsiteY1" fmla="*/ 0 h 888"/>
                <a:gd name="connsiteX2" fmla="*/ 0 w 57"/>
                <a:gd name="connsiteY2" fmla="*/ 889 h 888"/>
              </a:gdLst>
              <a:ahLst/>
              <a:cxnLst>
                <a:cxn ang="0">
                  <a:pos x="connsiteX0" y="connsiteY0"/>
                </a:cxn>
                <a:cxn ang="0">
                  <a:pos x="connsiteX1" y="connsiteY1"/>
                </a:cxn>
                <a:cxn ang="0">
                  <a:pos x="connsiteX2" y="connsiteY2"/>
                </a:cxn>
              </a:cxnLst>
              <a:rect l="l" t="t" r="r" b="b"/>
              <a:pathLst>
                <a:path w="57" h="888">
                  <a:moveTo>
                    <a:pt x="0" y="762"/>
                  </a:moveTo>
                  <a:cubicBezTo>
                    <a:pt x="64" y="508"/>
                    <a:pt x="64" y="254"/>
                    <a:pt x="0" y="0"/>
                  </a:cubicBezTo>
                  <a:cubicBezTo>
                    <a:pt x="76" y="292"/>
                    <a:pt x="76" y="597"/>
                    <a:pt x="0" y="889"/>
                  </a:cubicBezTo>
                  <a:close/>
                </a:path>
              </a:pathLst>
            </a:custGeom>
            <a:solidFill>
              <a:srgbClr val="000000"/>
            </a:solidFill>
            <a:ln w="12690" cap="flat">
              <a:noFill/>
              <a:prstDash val="solid"/>
              <a:miter/>
            </a:ln>
          </p:spPr>
          <p:txBody>
            <a:bodyPr rtlCol="0" anchor="ctr"/>
            <a:lstStyle/>
            <a:p>
              <a:endParaRPr lang="en-US" dirty="0"/>
            </a:p>
          </p:txBody>
        </p:sp>
        <p:sp>
          <p:nvSpPr>
            <p:cNvPr id="807" name="Freeform 806">
              <a:extLst>
                <a:ext uri="{FF2B5EF4-FFF2-40B4-BE49-F238E27FC236}">
                  <a16:creationId xmlns:a16="http://schemas.microsoft.com/office/drawing/2014/main" id="{2B053F69-4645-CC09-81FA-FEE8DA57DD97}"/>
                </a:ext>
              </a:extLst>
            </p:cNvPr>
            <p:cNvSpPr/>
            <p:nvPr/>
          </p:nvSpPr>
          <p:spPr>
            <a:xfrm>
              <a:off x="2014803" y="-12696"/>
              <a:ext cx="1865222" cy="563292"/>
            </a:xfrm>
            <a:custGeom>
              <a:avLst/>
              <a:gdLst>
                <a:gd name="connsiteX0" fmla="*/ 0 w 1865222"/>
                <a:gd name="connsiteY0" fmla="*/ 0 h 563292"/>
                <a:gd name="connsiteX1" fmla="*/ 34554 w 1865222"/>
                <a:gd name="connsiteY1" fmla="*/ 0 h 563292"/>
                <a:gd name="connsiteX2" fmla="*/ 1859128 w 1865222"/>
                <a:gd name="connsiteY2" fmla="*/ 551786 h 563292"/>
                <a:gd name="connsiteX3" fmla="*/ 1859128 w 1865222"/>
                <a:gd name="connsiteY3" fmla="*/ 558515 h 563292"/>
                <a:gd name="connsiteX4" fmla="*/ 1859191 w 1865222"/>
                <a:gd name="connsiteY4" fmla="*/ 558998 h 563292"/>
                <a:gd name="connsiteX5" fmla="*/ 1865222 w 1865222"/>
                <a:gd name="connsiteY5" fmla="*/ 563213 h 563292"/>
                <a:gd name="connsiteX6" fmla="*/ 1863444 w 1865222"/>
                <a:gd name="connsiteY6" fmla="*/ 563213 h 56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5222" h="563292">
                  <a:moveTo>
                    <a:pt x="0" y="0"/>
                  </a:moveTo>
                  <a:lnTo>
                    <a:pt x="34554" y="0"/>
                  </a:lnTo>
                  <a:lnTo>
                    <a:pt x="1859128" y="551786"/>
                  </a:lnTo>
                  <a:lnTo>
                    <a:pt x="1859128" y="558515"/>
                  </a:lnTo>
                  <a:cubicBezTo>
                    <a:pt x="1859140" y="558680"/>
                    <a:pt x="1859166" y="558833"/>
                    <a:pt x="1859191" y="558998"/>
                  </a:cubicBezTo>
                  <a:cubicBezTo>
                    <a:pt x="1859686" y="561829"/>
                    <a:pt x="1862390" y="563708"/>
                    <a:pt x="1865222" y="563213"/>
                  </a:cubicBezTo>
                  <a:lnTo>
                    <a:pt x="1863444" y="563213"/>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805" name="Freeform 804">
              <a:extLst>
                <a:ext uri="{FF2B5EF4-FFF2-40B4-BE49-F238E27FC236}">
                  <a16:creationId xmlns:a16="http://schemas.microsoft.com/office/drawing/2014/main" id="{6A455F2E-C95D-C0C6-4699-32D861181A07}"/>
                </a:ext>
              </a:extLst>
            </p:cNvPr>
            <p:cNvSpPr/>
            <p:nvPr/>
          </p:nvSpPr>
          <p:spPr>
            <a:xfrm>
              <a:off x="3874057" y="-12696"/>
              <a:ext cx="10538" cy="563600"/>
            </a:xfrm>
            <a:custGeom>
              <a:avLst/>
              <a:gdLst>
                <a:gd name="connsiteX0" fmla="*/ 0 w 10538"/>
                <a:gd name="connsiteY0" fmla="*/ 0 h 563600"/>
                <a:gd name="connsiteX1" fmla="*/ 10538 w 10538"/>
                <a:gd name="connsiteY1" fmla="*/ 0 h 563600"/>
                <a:gd name="connsiteX2" fmla="*/ 10538 w 10538"/>
                <a:gd name="connsiteY2" fmla="*/ 558515 h 563600"/>
                <a:gd name="connsiteX3" fmla="*/ 10538 w 10538"/>
                <a:gd name="connsiteY3" fmla="*/ 559277 h 563600"/>
                <a:gd name="connsiteX4" fmla="*/ 9776 w 10538"/>
                <a:gd name="connsiteY4" fmla="*/ 560547 h 563600"/>
                <a:gd name="connsiteX5" fmla="*/ 8253 w 10538"/>
                <a:gd name="connsiteY5" fmla="*/ 562705 h 563600"/>
                <a:gd name="connsiteX6" fmla="*/ 5460 w 10538"/>
                <a:gd name="connsiteY6" fmla="*/ 563594 h 563600"/>
                <a:gd name="connsiteX7" fmla="*/ 5447 w 10538"/>
                <a:gd name="connsiteY7" fmla="*/ 563594 h 563600"/>
                <a:gd name="connsiteX8" fmla="*/ 0 w 10538"/>
                <a:gd name="connsiteY8" fmla="*/ 558642 h 5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63600">
                  <a:moveTo>
                    <a:pt x="0" y="0"/>
                  </a:moveTo>
                  <a:lnTo>
                    <a:pt x="10538" y="0"/>
                  </a:lnTo>
                  <a:lnTo>
                    <a:pt x="10538" y="558515"/>
                  </a:lnTo>
                  <a:cubicBezTo>
                    <a:pt x="10538" y="559277"/>
                    <a:pt x="10538" y="559277"/>
                    <a:pt x="10538" y="559277"/>
                  </a:cubicBezTo>
                  <a:cubicBezTo>
                    <a:pt x="10475" y="559785"/>
                    <a:pt x="10208" y="560255"/>
                    <a:pt x="9776" y="560547"/>
                  </a:cubicBezTo>
                  <a:cubicBezTo>
                    <a:pt x="9459" y="561385"/>
                    <a:pt x="8938" y="562134"/>
                    <a:pt x="8253" y="562705"/>
                  </a:cubicBezTo>
                  <a:cubicBezTo>
                    <a:pt x="7415" y="563239"/>
                    <a:pt x="6450" y="563556"/>
                    <a:pt x="5460" y="563594"/>
                  </a:cubicBezTo>
                  <a:cubicBezTo>
                    <a:pt x="5460" y="563594"/>
                    <a:pt x="5447" y="563594"/>
                    <a:pt x="5447" y="563594"/>
                  </a:cubicBezTo>
                  <a:cubicBezTo>
                    <a:pt x="2577" y="563734"/>
                    <a:pt x="139" y="561512"/>
                    <a:pt x="0" y="558642"/>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557" name="Freeform: Shape 556">
              <a:extLst>
                <a:ext uri="{FF2B5EF4-FFF2-40B4-BE49-F238E27FC236}">
                  <a16:creationId xmlns:a16="http://schemas.microsoft.com/office/drawing/2014/main" id="{26CF45D7-1225-478A-9D53-FD476387FC7B}"/>
                </a:ext>
              </a:extLst>
            </p:cNvPr>
            <p:cNvSpPr/>
            <p:nvPr/>
          </p:nvSpPr>
          <p:spPr>
            <a:xfrm>
              <a:off x="7759412" y="1077164"/>
              <a:ext cx="54898" cy="40007"/>
            </a:xfrm>
            <a:custGeom>
              <a:avLst/>
              <a:gdLst>
                <a:gd name="connsiteX0" fmla="*/ 54850 w 54898"/>
                <a:gd name="connsiteY0" fmla="*/ 7631 h 40007"/>
                <a:gd name="connsiteX1" fmla="*/ 54850 w 54898"/>
                <a:gd name="connsiteY1" fmla="*/ 7631 h 40007"/>
                <a:gd name="connsiteX2" fmla="*/ 54850 w 54898"/>
                <a:gd name="connsiteY2" fmla="*/ 6742 h 40007"/>
                <a:gd name="connsiteX3" fmla="*/ 54850 w 54898"/>
                <a:gd name="connsiteY3" fmla="*/ 6742 h 40007"/>
                <a:gd name="connsiteX4" fmla="*/ 54850 w 54898"/>
                <a:gd name="connsiteY4" fmla="*/ 5980 h 40007"/>
                <a:gd name="connsiteX5" fmla="*/ 54850 w 54898"/>
                <a:gd name="connsiteY5" fmla="*/ 4837 h 40007"/>
                <a:gd name="connsiteX6" fmla="*/ 53454 w 54898"/>
                <a:gd name="connsiteY6" fmla="*/ 1409 h 40007"/>
                <a:gd name="connsiteX7" fmla="*/ 45835 w 54898"/>
                <a:gd name="connsiteY7" fmla="*/ 1409 h 40007"/>
                <a:gd name="connsiteX8" fmla="*/ 44058 w 54898"/>
                <a:gd name="connsiteY8" fmla="*/ 2933 h 40007"/>
                <a:gd name="connsiteX9" fmla="*/ 0 w 54898"/>
                <a:gd name="connsiteY9" fmla="*/ 38738 h 40007"/>
                <a:gd name="connsiteX10" fmla="*/ 4063 w 54898"/>
                <a:gd name="connsiteY10" fmla="*/ 38738 h 40007"/>
                <a:gd name="connsiteX11" fmla="*/ 15998 w 54898"/>
                <a:gd name="connsiteY11" fmla="*/ 40007 h 40007"/>
                <a:gd name="connsiteX12" fmla="*/ 54723 w 54898"/>
                <a:gd name="connsiteY12" fmla="*/ 8646 h 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898" h="40007">
                  <a:moveTo>
                    <a:pt x="54850" y="7631"/>
                  </a:moveTo>
                  <a:lnTo>
                    <a:pt x="54850" y="7631"/>
                  </a:lnTo>
                  <a:lnTo>
                    <a:pt x="54850" y="6742"/>
                  </a:lnTo>
                  <a:lnTo>
                    <a:pt x="54850" y="6742"/>
                  </a:lnTo>
                  <a:cubicBezTo>
                    <a:pt x="54850" y="6742"/>
                    <a:pt x="54850" y="6742"/>
                    <a:pt x="54850" y="5980"/>
                  </a:cubicBezTo>
                  <a:cubicBezTo>
                    <a:pt x="54914" y="5599"/>
                    <a:pt x="54914" y="5218"/>
                    <a:pt x="54850" y="4837"/>
                  </a:cubicBezTo>
                  <a:cubicBezTo>
                    <a:pt x="54863" y="3555"/>
                    <a:pt x="54355" y="2323"/>
                    <a:pt x="53454" y="1409"/>
                  </a:cubicBezTo>
                  <a:cubicBezTo>
                    <a:pt x="51270" y="-470"/>
                    <a:pt x="48019" y="-470"/>
                    <a:pt x="45835" y="1409"/>
                  </a:cubicBezTo>
                  <a:lnTo>
                    <a:pt x="44058" y="2933"/>
                  </a:lnTo>
                  <a:lnTo>
                    <a:pt x="0" y="38738"/>
                  </a:lnTo>
                  <a:lnTo>
                    <a:pt x="4063" y="38738"/>
                  </a:lnTo>
                  <a:lnTo>
                    <a:pt x="15998" y="40007"/>
                  </a:lnTo>
                  <a:lnTo>
                    <a:pt x="54723" y="8646"/>
                  </a:lnTo>
                  <a:close/>
                </a:path>
              </a:pathLst>
            </a:custGeom>
            <a:solidFill>
              <a:srgbClr val="000000"/>
            </a:solidFill>
            <a:ln w="12690" cap="flat">
              <a:noFill/>
              <a:prstDash val="solid"/>
              <a:miter/>
            </a:ln>
          </p:spPr>
          <p:txBody>
            <a:bodyPr rtlCol="0" anchor="ctr"/>
            <a:lstStyle/>
            <a:p>
              <a:endParaRPr lang="en-US" dirty="0"/>
            </a:p>
          </p:txBody>
        </p:sp>
        <p:sp>
          <p:nvSpPr>
            <p:cNvPr id="558" name="Freeform: Shape 557">
              <a:extLst>
                <a:ext uri="{FF2B5EF4-FFF2-40B4-BE49-F238E27FC236}">
                  <a16:creationId xmlns:a16="http://schemas.microsoft.com/office/drawing/2014/main" id="{55CD4A31-97D6-4203-833B-B83BD8969BEF}"/>
                </a:ext>
              </a:extLst>
            </p:cNvPr>
            <p:cNvSpPr/>
            <p:nvPr/>
          </p:nvSpPr>
          <p:spPr>
            <a:xfrm>
              <a:off x="7050022" y="925959"/>
              <a:ext cx="19" cy="888"/>
            </a:xfrm>
            <a:custGeom>
              <a:avLst/>
              <a:gdLst>
                <a:gd name="connsiteX0" fmla="*/ 19 w 19"/>
                <a:gd name="connsiteY0" fmla="*/ 0 h 888"/>
                <a:gd name="connsiteX1" fmla="*/ 19 w 19"/>
                <a:gd name="connsiteY1" fmla="*/ 889 h 888"/>
                <a:gd name="connsiteX2" fmla="*/ 19 w 19"/>
                <a:gd name="connsiteY2" fmla="*/ 254 h 888"/>
              </a:gdLst>
              <a:ahLst/>
              <a:cxnLst>
                <a:cxn ang="0">
                  <a:pos x="connsiteX0" y="connsiteY0"/>
                </a:cxn>
                <a:cxn ang="0">
                  <a:pos x="connsiteX1" y="connsiteY1"/>
                </a:cxn>
                <a:cxn ang="0">
                  <a:pos x="connsiteX2" y="connsiteY2"/>
                </a:cxn>
              </a:cxnLst>
              <a:rect l="l" t="t" r="r" b="b"/>
              <a:pathLst>
                <a:path w="19" h="888">
                  <a:moveTo>
                    <a:pt x="19" y="0"/>
                  </a:moveTo>
                  <a:cubicBezTo>
                    <a:pt x="-6" y="292"/>
                    <a:pt x="-6" y="597"/>
                    <a:pt x="19" y="889"/>
                  </a:cubicBezTo>
                  <a:lnTo>
                    <a:pt x="19" y="254"/>
                  </a:lnTo>
                  <a:close/>
                </a:path>
              </a:pathLst>
            </a:custGeom>
            <a:solidFill>
              <a:srgbClr val="000000"/>
            </a:solidFill>
            <a:ln w="12690" cap="flat">
              <a:noFill/>
              <a:prstDash val="solid"/>
              <a:miter/>
            </a:ln>
          </p:spPr>
          <p:txBody>
            <a:bodyPr rtlCol="0" anchor="ctr"/>
            <a:lstStyle/>
            <a:p>
              <a:endParaRPr lang="en-US" dirty="0"/>
            </a:p>
          </p:txBody>
        </p:sp>
        <p:sp>
          <p:nvSpPr>
            <p:cNvPr id="559" name="Freeform: Shape 558">
              <a:extLst>
                <a:ext uri="{FF2B5EF4-FFF2-40B4-BE49-F238E27FC236}">
                  <a16:creationId xmlns:a16="http://schemas.microsoft.com/office/drawing/2014/main" id="{30A07E9A-D7BF-4BE3-91AB-8756980A0F3D}"/>
                </a:ext>
              </a:extLst>
            </p:cNvPr>
            <p:cNvSpPr/>
            <p:nvPr/>
          </p:nvSpPr>
          <p:spPr>
            <a:xfrm>
              <a:off x="7050120" y="928371"/>
              <a:ext cx="10966" cy="114143"/>
            </a:xfrm>
            <a:custGeom>
              <a:avLst/>
              <a:gdLst>
                <a:gd name="connsiteX0" fmla="*/ 2968 w 10966"/>
                <a:gd name="connsiteY0" fmla="*/ 4825 h 114143"/>
                <a:gd name="connsiteX1" fmla="*/ 937 w 10966"/>
                <a:gd name="connsiteY1" fmla="*/ 3809 h 114143"/>
                <a:gd name="connsiteX2" fmla="*/ 937 w 10966"/>
                <a:gd name="connsiteY2" fmla="*/ 3809 h 114143"/>
                <a:gd name="connsiteX3" fmla="*/ 937 w 10966"/>
                <a:gd name="connsiteY3" fmla="*/ 3809 h 114143"/>
                <a:gd name="connsiteX4" fmla="*/ 48 w 10966"/>
                <a:gd name="connsiteY4" fmla="*/ 2920 h 114143"/>
                <a:gd name="connsiteX5" fmla="*/ 48 w 10966"/>
                <a:gd name="connsiteY5" fmla="*/ 2032 h 114143"/>
                <a:gd name="connsiteX6" fmla="*/ 48 w 10966"/>
                <a:gd name="connsiteY6" fmla="*/ 1143 h 114143"/>
                <a:gd name="connsiteX7" fmla="*/ 48 w 10966"/>
                <a:gd name="connsiteY7" fmla="*/ 0 h 114143"/>
                <a:gd name="connsiteX8" fmla="*/ 48 w 10966"/>
                <a:gd name="connsiteY8" fmla="*/ 0 h 114143"/>
                <a:gd name="connsiteX9" fmla="*/ 48 w 10966"/>
                <a:gd name="connsiteY9" fmla="*/ 635 h 114143"/>
                <a:gd name="connsiteX10" fmla="*/ 48 w 10966"/>
                <a:gd name="connsiteY10" fmla="*/ 114143 h 114143"/>
                <a:gd name="connsiteX11" fmla="*/ 6142 w 10966"/>
                <a:gd name="connsiteY11" fmla="*/ 114143 h 114143"/>
                <a:gd name="connsiteX12" fmla="*/ 10967 w 10966"/>
                <a:gd name="connsiteY12" fmla="*/ 114143 h 114143"/>
                <a:gd name="connsiteX13" fmla="*/ 10967 w 10966"/>
                <a:gd name="connsiteY13" fmla="*/ 6094 h 11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66" h="114143">
                  <a:moveTo>
                    <a:pt x="2968" y="4825"/>
                  </a:moveTo>
                  <a:cubicBezTo>
                    <a:pt x="2219" y="4672"/>
                    <a:pt x="1508" y="4317"/>
                    <a:pt x="937" y="3809"/>
                  </a:cubicBezTo>
                  <a:lnTo>
                    <a:pt x="937" y="3809"/>
                  </a:lnTo>
                  <a:cubicBezTo>
                    <a:pt x="937" y="3809"/>
                    <a:pt x="937" y="3809"/>
                    <a:pt x="937" y="3809"/>
                  </a:cubicBezTo>
                  <a:lnTo>
                    <a:pt x="48" y="2920"/>
                  </a:lnTo>
                  <a:cubicBezTo>
                    <a:pt x="60" y="2628"/>
                    <a:pt x="60" y="2323"/>
                    <a:pt x="48" y="2032"/>
                  </a:cubicBezTo>
                  <a:cubicBezTo>
                    <a:pt x="10" y="1739"/>
                    <a:pt x="10" y="1435"/>
                    <a:pt x="48" y="1143"/>
                  </a:cubicBezTo>
                  <a:cubicBezTo>
                    <a:pt x="-16" y="762"/>
                    <a:pt x="-16" y="381"/>
                    <a:pt x="48" y="0"/>
                  </a:cubicBezTo>
                  <a:lnTo>
                    <a:pt x="48" y="0"/>
                  </a:lnTo>
                  <a:cubicBezTo>
                    <a:pt x="-16" y="203"/>
                    <a:pt x="-16" y="432"/>
                    <a:pt x="48" y="635"/>
                  </a:cubicBezTo>
                  <a:lnTo>
                    <a:pt x="48" y="114143"/>
                  </a:lnTo>
                  <a:lnTo>
                    <a:pt x="6142" y="114143"/>
                  </a:lnTo>
                  <a:lnTo>
                    <a:pt x="10967" y="114143"/>
                  </a:lnTo>
                  <a:lnTo>
                    <a:pt x="10967" y="6094"/>
                  </a:lnTo>
                  <a:close/>
                </a:path>
              </a:pathLst>
            </a:custGeom>
            <a:solidFill>
              <a:srgbClr val="000000"/>
            </a:solidFill>
            <a:ln w="12690" cap="flat">
              <a:noFill/>
              <a:prstDash val="solid"/>
              <a:miter/>
            </a:ln>
          </p:spPr>
          <p:txBody>
            <a:bodyPr rtlCol="0" anchor="ctr"/>
            <a:lstStyle/>
            <a:p>
              <a:endParaRPr lang="en-US" dirty="0"/>
            </a:p>
          </p:txBody>
        </p:sp>
        <p:sp>
          <p:nvSpPr>
            <p:cNvPr id="560" name="Freeform: Shape 559">
              <a:extLst>
                <a:ext uri="{FF2B5EF4-FFF2-40B4-BE49-F238E27FC236}">
                  <a16:creationId xmlns:a16="http://schemas.microsoft.com/office/drawing/2014/main" id="{D6B2FCFB-99B8-48D1-984E-D887679D6885}"/>
                </a:ext>
              </a:extLst>
            </p:cNvPr>
            <p:cNvSpPr/>
            <p:nvPr/>
          </p:nvSpPr>
          <p:spPr>
            <a:xfrm>
              <a:off x="7570992" y="1066258"/>
              <a:ext cx="10791" cy="29710"/>
            </a:xfrm>
            <a:custGeom>
              <a:avLst/>
              <a:gdLst>
                <a:gd name="connsiteX0" fmla="*/ 8761 w 10791"/>
                <a:gd name="connsiteY0" fmla="*/ 1904 h 29710"/>
                <a:gd name="connsiteX1" fmla="*/ 8761 w 10791"/>
                <a:gd name="connsiteY1" fmla="*/ 1904 h 29710"/>
                <a:gd name="connsiteX2" fmla="*/ 5332 w 10791"/>
                <a:gd name="connsiteY2" fmla="*/ 3047 h 29710"/>
                <a:gd name="connsiteX3" fmla="*/ 3936 w 10791"/>
                <a:gd name="connsiteY3" fmla="*/ 3047 h 29710"/>
                <a:gd name="connsiteX4" fmla="*/ 0 w 10791"/>
                <a:gd name="connsiteY4" fmla="*/ 2032 h 29710"/>
                <a:gd name="connsiteX5" fmla="*/ 0 w 10791"/>
                <a:gd name="connsiteY5" fmla="*/ 29075 h 29710"/>
                <a:gd name="connsiteX6" fmla="*/ 5967 w 10791"/>
                <a:gd name="connsiteY6" fmla="*/ 29710 h 29710"/>
                <a:gd name="connsiteX7" fmla="*/ 10792 w 10791"/>
                <a:gd name="connsiteY7" fmla="*/ 29710 h 29710"/>
                <a:gd name="connsiteX8" fmla="*/ 10792 w 10791"/>
                <a:gd name="connsiteY8" fmla="*/ 0 h 2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9710">
                  <a:moveTo>
                    <a:pt x="8761" y="1904"/>
                  </a:moveTo>
                  <a:lnTo>
                    <a:pt x="8761" y="1904"/>
                  </a:lnTo>
                  <a:cubicBezTo>
                    <a:pt x="7745" y="2603"/>
                    <a:pt x="6564" y="2996"/>
                    <a:pt x="5332" y="3047"/>
                  </a:cubicBezTo>
                  <a:lnTo>
                    <a:pt x="3936" y="3047"/>
                  </a:lnTo>
                  <a:lnTo>
                    <a:pt x="0" y="2032"/>
                  </a:lnTo>
                  <a:lnTo>
                    <a:pt x="0" y="29075"/>
                  </a:lnTo>
                  <a:lnTo>
                    <a:pt x="5967" y="29710"/>
                  </a:lnTo>
                  <a:lnTo>
                    <a:pt x="10792" y="29710"/>
                  </a:lnTo>
                  <a:lnTo>
                    <a:pt x="10792" y="0"/>
                  </a:lnTo>
                  <a:close/>
                </a:path>
              </a:pathLst>
            </a:custGeom>
            <a:solidFill>
              <a:srgbClr val="000000"/>
            </a:solidFill>
            <a:ln w="12690" cap="flat">
              <a:noFill/>
              <a:prstDash val="solid"/>
              <a:miter/>
            </a:ln>
          </p:spPr>
          <p:txBody>
            <a:bodyPr rtlCol="0" anchor="ctr"/>
            <a:lstStyle/>
            <a:p>
              <a:endParaRPr lang="en-US" dirty="0"/>
            </a:p>
          </p:txBody>
        </p:sp>
        <p:sp>
          <p:nvSpPr>
            <p:cNvPr id="561" name="Freeform: Shape 560">
              <a:extLst>
                <a:ext uri="{FF2B5EF4-FFF2-40B4-BE49-F238E27FC236}">
                  <a16:creationId xmlns:a16="http://schemas.microsoft.com/office/drawing/2014/main" id="{F3B873D0-E326-4AD9-8BDB-C0124BBCCB2D}"/>
                </a:ext>
              </a:extLst>
            </p:cNvPr>
            <p:cNvSpPr/>
            <p:nvPr/>
          </p:nvSpPr>
          <p:spPr>
            <a:xfrm>
              <a:off x="7049406" y="927102"/>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562" name="Freeform: Shape 561">
              <a:extLst>
                <a:ext uri="{FF2B5EF4-FFF2-40B4-BE49-F238E27FC236}">
                  <a16:creationId xmlns:a16="http://schemas.microsoft.com/office/drawing/2014/main" id="{3329C669-5158-4B59-8F3D-C70309B79591}"/>
                </a:ext>
              </a:extLst>
            </p:cNvPr>
            <p:cNvSpPr/>
            <p:nvPr/>
          </p:nvSpPr>
          <p:spPr>
            <a:xfrm>
              <a:off x="7050549" y="925324"/>
              <a:ext cx="12696" cy="634"/>
            </a:xfrm>
            <a:custGeom>
              <a:avLst/>
              <a:gdLst>
                <a:gd name="connsiteX0" fmla="*/ 0 w 12696"/>
                <a:gd name="connsiteY0" fmla="*/ 0 h 634"/>
                <a:gd name="connsiteX1" fmla="*/ 0 w 12696"/>
                <a:gd name="connsiteY1" fmla="*/ 635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635"/>
                  </a:lnTo>
                  <a:lnTo>
                    <a:pt x="0" y="635"/>
                  </a:lnTo>
                  <a:close/>
                </a:path>
              </a:pathLst>
            </a:custGeom>
            <a:solidFill>
              <a:srgbClr val="000000"/>
            </a:solidFill>
            <a:ln w="12690" cap="flat">
              <a:noFill/>
              <a:prstDash val="solid"/>
              <a:miter/>
            </a:ln>
          </p:spPr>
          <p:txBody>
            <a:bodyPr rtlCol="0" anchor="ctr"/>
            <a:lstStyle/>
            <a:p>
              <a:endParaRPr lang="en-US" dirty="0"/>
            </a:p>
          </p:txBody>
        </p:sp>
        <p:sp>
          <p:nvSpPr>
            <p:cNvPr id="563" name="Freeform: Shape 562">
              <a:extLst>
                <a:ext uri="{FF2B5EF4-FFF2-40B4-BE49-F238E27FC236}">
                  <a16:creationId xmlns:a16="http://schemas.microsoft.com/office/drawing/2014/main" id="{C0180C1A-B8A0-465D-8409-9805C17AEF7D}"/>
                </a:ext>
              </a:extLst>
            </p:cNvPr>
            <p:cNvSpPr/>
            <p:nvPr/>
          </p:nvSpPr>
          <p:spPr>
            <a:xfrm>
              <a:off x="7576070" y="1068289"/>
              <a:ext cx="3428" cy="1142"/>
            </a:xfrm>
            <a:custGeom>
              <a:avLst/>
              <a:gdLst>
                <a:gd name="connsiteX0" fmla="*/ 3428 w 3428"/>
                <a:gd name="connsiteY0" fmla="*/ 0 h 1142"/>
                <a:gd name="connsiteX1" fmla="*/ 0 w 3428"/>
                <a:gd name="connsiteY1" fmla="*/ 1143 h 1142"/>
                <a:gd name="connsiteX2" fmla="*/ 3428 w 3428"/>
                <a:gd name="connsiteY2" fmla="*/ 0 h 1142"/>
              </a:gdLst>
              <a:ahLst/>
              <a:cxnLst>
                <a:cxn ang="0">
                  <a:pos x="connsiteX0" y="connsiteY0"/>
                </a:cxn>
                <a:cxn ang="0">
                  <a:pos x="connsiteX1" y="connsiteY1"/>
                </a:cxn>
                <a:cxn ang="0">
                  <a:pos x="connsiteX2" y="connsiteY2"/>
                </a:cxn>
              </a:cxnLst>
              <a:rect l="l" t="t" r="r" b="b"/>
              <a:pathLst>
                <a:path w="3428" h="1142">
                  <a:moveTo>
                    <a:pt x="3428" y="0"/>
                  </a:moveTo>
                  <a:cubicBezTo>
                    <a:pt x="2412" y="698"/>
                    <a:pt x="1231" y="1092"/>
                    <a:pt x="0" y="1143"/>
                  </a:cubicBezTo>
                  <a:cubicBezTo>
                    <a:pt x="1231" y="1092"/>
                    <a:pt x="2412" y="698"/>
                    <a:pt x="3428" y="0"/>
                  </a:cubicBezTo>
                  <a:close/>
                </a:path>
              </a:pathLst>
            </a:custGeom>
            <a:solidFill>
              <a:srgbClr val="000000"/>
            </a:solidFill>
            <a:ln w="12690" cap="flat">
              <a:noFill/>
              <a:prstDash val="solid"/>
              <a:miter/>
            </a:ln>
          </p:spPr>
          <p:txBody>
            <a:bodyPr rtlCol="0" anchor="ctr"/>
            <a:lstStyle/>
            <a:p>
              <a:endParaRPr lang="en-US" dirty="0"/>
            </a:p>
          </p:txBody>
        </p:sp>
        <p:sp>
          <p:nvSpPr>
            <p:cNvPr id="564" name="Freeform: Shape 563">
              <a:extLst>
                <a:ext uri="{FF2B5EF4-FFF2-40B4-BE49-F238E27FC236}">
                  <a16:creationId xmlns:a16="http://schemas.microsoft.com/office/drawing/2014/main" id="{8AB68D1F-6E7A-4BE6-A5A2-C93C08A132E2}"/>
                </a:ext>
              </a:extLst>
            </p:cNvPr>
            <p:cNvSpPr/>
            <p:nvPr/>
          </p:nvSpPr>
          <p:spPr>
            <a:xfrm>
              <a:off x="7051565" y="926213"/>
              <a:ext cx="525014" cy="143218"/>
            </a:xfrm>
            <a:custGeom>
              <a:avLst/>
              <a:gdLst>
                <a:gd name="connsiteX0" fmla="*/ 521459 w 525014"/>
                <a:gd name="connsiteY0" fmla="*/ 134839 h 143218"/>
                <a:gd name="connsiteX1" fmla="*/ 523617 w 525014"/>
                <a:gd name="connsiteY1" fmla="*/ 133061 h 143218"/>
                <a:gd name="connsiteX2" fmla="*/ 13204 w 525014"/>
                <a:gd name="connsiteY2" fmla="*/ 0 h 143218"/>
                <a:gd name="connsiteX3" fmla="*/ 7619 w 525014"/>
                <a:gd name="connsiteY3" fmla="*/ 5840 h 143218"/>
                <a:gd name="connsiteX4" fmla="*/ 3555 w 525014"/>
                <a:gd name="connsiteY4" fmla="*/ 7491 h 143218"/>
                <a:gd name="connsiteX5" fmla="*/ 0 w 525014"/>
                <a:gd name="connsiteY5" fmla="*/ 6221 h 143218"/>
                <a:gd name="connsiteX6" fmla="*/ 2032 w 525014"/>
                <a:gd name="connsiteY6" fmla="*/ 7237 h 143218"/>
                <a:gd name="connsiteX7" fmla="*/ 9015 w 525014"/>
                <a:gd name="connsiteY7" fmla="*/ 9015 h 143218"/>
                <a:gd name="connsiteX8" fmla="*/ 519681 w 525014"/>
                <a:gd name="connsiteY8" fmla="*/ 142203 h 143218"/>
                <a:gd name="connsiteX9" fmla="*/ 523617 w 525014"/>
                <a:gd name="connsiteY9" fmla="*/ 143219 h 143218"/>
                <a:gd name="connsiteX10" fmla="*/ 525014 w 525014"/>
                <a:gd name="connsiteY10" fmla="*/ 143219 h 143218"/>
                <a:gd name="connsiteX11" fmla="*/ 521077 w 525014"/>
                <a:gd name="connsiteY11" fmla="*/ 141568 h 143218"/>
                <a:gd name="connsiteX12" fmla="*/ 521167 w 525014"/>
                <a:gd name="connsiteY12" fmla="*/ 135106 h 143218"/>
                <a:gd name="connsiteX13" fmla="*/ 521459 w 525014"/>
                <a:gd name="connsiteY13" fmla="*/ 134839 h 14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014" h="143218">
                  <a:moveTo>
                    <a:pt x="521459" y="134839"/>
                  </a:moveTo>
                  <a:lnTo>
                    <a:pt x="523617" y="133061"/>
                  </a:lnTo>
                  <a:lnTo>
                    <a:pt x="13204" y="0"/>
                  </a:lnTo>
                  <a:lnTo>
                    <a:pt x="7619" y="5840"/>
                  </a:lnTo>
                  <a:cubicBezTo>
                    <a:pt x="6526" y="6894"/>
                    <a:pt x="5079" y="7491"/>
                    <a:pt x="3555" y="7491"/>
                  </a:cubicBezTo>
                  <a:cubicBezTo>
                    <a:pt x="2260" y="7453"/>
                    <a:pt x="1016" y="7009"/>
                    <a:pt x="0" y="6221"/>
                  </a:cubicBezTo>
                  <a:cubicBezTo>
                    <a:pt x="584" y="6729"/>
                    <a:pt x="1283" y="7085"/>
                    <a:pt x="2032" y="7237"/>
                  </a:cubicBezTo>
                  <a:lnTo>
                    <a:pt x="9015" y="9015"/>
                  </a:lnTo>
                  <a:lnTo>
                    <a:pt x="519681" y="142203"/>
                  </a:lnTo>
                  <a:lnTo>
                    <a:pt x="523617" y="143219"/>
                  </a:lnTo>
                  <a:lnTo>
                    <a:pt x="525014" y="143219"/>
                  </a:lnTo>
                  <a:cubicBezTo>
                    <a:pt x="523541" y="143181"/>
                    <a:pt x="522131" y="142597"/>
                    <a:pt x="521077" y="141568"/>
                  </a:cubicBezTo>
                  <a:cubicBezTo>
                    <a:pt x="519313" y="139765"/>
                    <a:pt x="519351" y="136870"/>
                    <a:pt x="521167" y="135106"/>
                  </a:cubicBezTo>
                  <a:cubicBezTo>
                    <a:pt x="521256" y="135017"/>
                    <a:pt x="521357" y="134928"/>
                    <a:pt x="521459" y="134839"/>
                  </a:cubicBezTo>
                  <a:close/>
                </a:path>
              </a:pathLst>
            </a:custGeom>
            <a:solidFill>
              <a:srgbClr val="000000"/>
            </a:solidFill>
            <a:ln w="12690" cap="flat">
              <a:noFill/>
              <a:prstDash val="solid"/>
              <a:miter/>
            </a:ln>
          </p:spPr>
          <p:txBody>
            <a:bodyPr rtlCol="0" anchor="ctr"/>
            <a:lstStyle/>
            <a:p>
              <a:endParaRPr lang="en-US" dirty="0"/>
            </a:p>
          </p:txBody>
        </p:sp>
        <p:sp>
          <p:nvSpPr>
            <p:cNvPr id="565" name="Freeform: Shape 564">
              <a:extLst>
                <a:ext uri="{FF2B5EF4-FFF2-40B4-BE49-F238E27FC236}">
                  <a16:creationId xmlns:a16="http://schemas.microsoft.com/office/drawing/2014/main" id="{04097F6A-BBCD-42A8-9B12-FDA539928EFC}"/>
                </a:ext>
              </a:extLst>
            </p:cNvPr>
            <p:cNvSpPr/>
            <p:nvPr/>
          </p:nvSpPr>
          <p:spPr>
            <a:xfrm>
              <a:off x="7049251" y="705163"/>
              <a:ext cx="222820" cy="227778"/>
            </a:xfrm>
            <a:custGeom>
              <a:avLst/>
              <a:gdLst>
                <a:gd name="connsiteX0" fmla="*/ 28 w 222820"/>
                <a:gd name="connsiteY0" fmla="*/ 223843 h 227778"/>
                <a:gd name="connsiteX1" fmla="*/ 28 w 222820"/>
                <a:gd name="connsiteY1" fmla="*/ 224732 h 227778"/>
                <a:gd name="connsiteX2" fmla="*/ 28 w 222820"/>
                <a:gd name="connsiteY2" fmla="*/ 225621 h 227778"/>
                <a:gd name="connsiteX3" fmla="*/ 917 w 222820"/>
                <a:gd name="connsiteY3" fmla="*/ 226509 h 227778"/>
                <a:gd name="connsiteX4" fmla="*/ 917 w 222820"/>
                <a:gd name="connsiteY4" fmla="*/ 226509 h 227778"/>
                <a:gd name="connsiteX5" fmla="*/ 917 w 222820"/>
                <a:gd name="connsiteY5" fmla="*/ 226509 h 227778"/>
                <a:gd name="connsiteX6" fmla="*/ 4472 w 222820"/>
                <a:gd name="connsiteY6" fmla="*/ 227779 h 227778"/>
                <a:gd name="connsiteX7" fmla="*/ 8535 w 222820"/>
                <a:gd name="connsiteY7" fmla="*/ 226128 h 227778"/>
                <a:gd name="connsiteX8" fmla="*/ 14122 w 222820"/>
                <a:gd name="connsiteY8" fmla="*/ 220288 h 227778"/>
                <a:gd name="connsiteX9" fmla="*/ 219049 w 222820"/>
                <a:gd name="connsiteY9" fmla="*/ 10284 h 227778"/>
                <a:gd name="connsiteX10" fmla="*/ 219049 w 222820"/>
                <a:gd name="connsiteY10" fmla="*/ 10284 h 227778"/>
                <a:gd name="connsiteX11" fmla="*/ 221207 w 222820"/>
                <a:gd name="connsiteY11" fmla="*/ 7999 h 227778"/>
                <a:gd name="connsiteX12" fmla="*/ 221804 w 222820"/>
                <a:gd name="connsiteY12" fmla="*/ 1739 h 227778"/>
                <a:gd name="connsiteX13" fmla="*/ 221207 w 222820"/>
                <a:gd name="connsiteY13" fmla="*/ 1143 h 227778"/>
                <a:gd name="connsiteX14" fmla="*/ 218160 w 222820"/>
                <a:gd name="connsiteY14" fmla="*/ 0 h 227778"/>
                <a:gd name="connsiteX15" fmla="*/ 217144 w 222820"/>
                <a:gd name="connsiteY15" fmla="*/ 0 h 227778"/>
                <a:gd name="connsiteX16" fmla="*/ 216002 w 222820"/>
                <a:gd name="connsiteY16" fmla="*/ 0 h 227778"/>
                <a:gd name="connsiteX17" fmla="*/ 215113 w 222820"/>
                <a:gd name="connsiteY17" fmla="*/ 0 h 227778"/>
                <a:gd name="connsiteX18" fmla="*/ 214097 w 222820"/>
                <a:gd name="connsiteY18" fmla="*/ 762 h 227778"/>
                <a:gd name="connsiteX19" fmla="*/ 214097 w 222820"/>
                <a:gd name="connsiteY19" fmla="*/ 762 h 227778"/>
                <a:gd name="connsiteX20" fmla="*/ 1933 w 222820"/>
                <a:gd name="connsiteY20" fmla="*/ 219526 h 227778"/>
                <a:gd name="connsiteX21" fmla="*/ 1933 w 222820"/>
                <a:gd name="connsiteY21" fmla="*/ 219526 h 227778"/>
                <a:gd name="connsiteX22" fmla="*/ 1298 w 222820"/>
                <a:gd name="connsiteY22" fmla="*/ 220415 h 227778"/>
                <a:gd name="connsiteX23" fmla="*/ 1298 w 222820"/>
                <a:gd name="connsiteY23" fmla="*/ 221050 h 227778"/>
                <a:gd name="connsiteX24" fmla="*/ 1298 w 222820"/>
                <a:gd name="connsiteY24" fmla="*/ 222065 h 227778"/>
                <a:gd name="connsiteX25" fmla="*/ 28 w 222820"/>
                <a:gd name="connsiteY25" fmla="*/ 223843 h 22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820" h="227778">
                  <a:moveTo>
                    <a:pt x="28" y="223843"/>
                  </a:moveTo>
                  <a:cubicBezTo>
                    <a:pt x="-9" y="224135"/>
                    <a:pt x="-9" y="224440"/>
                    <a:pt x="28" y="224732"/>
                  </a:cubicBezTo>
                  <a:cubicBezTo>
                    <a:pt x="41" y="225024"/>
                    <a:pt x="41" y="225328"/>
                    <a:pt x="28" y="225621"/>
                  </a:cubicBezTo>
                  <a:lnTo>
                    <a:pt x="917" y="226509"/>
                  </a:lnTo>
                  <a:cubicBezTo>
                    <a:pt x="917" y="226509"/>
                    <a:pt x="917" y="226509"/>
                    <a:pt x="917" y="226509"/>
                  </a:cubicBezTo>
                  <a:lnTo>
                    <a:pt x="917" y="226509"/>
                  </a:lnTo>
                  <a:cubicBezTo>
                    <a:pt x="1933" y="227296"/>
                    <a:pt x="3177" y="227741"/>
                    <a:pt x="4472" y="227779"/>
                  </a:cubicBezTo>
                  <a:cubicBezTo>
                    <a:pt x="5996" y="227779"/>
                    <a:pt x="7443" y="227182"/>
                    <a:pt x="8535" y="226128"/>
                  </a:cubicBezTo>
                  <a:lnTo>
                    <a:pt x="14122" y="220288"/>
                  </a:lnTo>
                  <a:lnTo>
                    <a:pt x="219049" y="10284"/>
                  </a:lnTo>
                  <a:lnTo>
                    <a:pt x="219049" y="10284"/>
                  </a:lnTo>
                  <a:lnTo>
                    <a:pt x="221207" y="7999"/>
                  </a:lnTo>
                  <a:cubicBezTo>
                    <a:pt x="223099" y="6437"/>
                    <a:pt x="223366" y="3631"/>
                    <a:pt x="221804" y="1739"/>
                  </a:cubicBezTo>
                  <a:cubicBezTo>
                    <a:pt x="221626" y="1524"/>
                    <a:pt x="221423" y="1321"/>
                    <a:pt x="221207" y="1143"/>
                  </a:cubicBezTo>
                  <a:cubicBezTo>
                    <a:pt x="220331" y="457"/>
                    <a:pt x="219265" y="51"/>
                    <a:pt x="218160" y="0"/>
                  </a:cubicBezTo>
                  <a:lnTo>
                    <a:pt x="217144" y="0"/>
                  </a:lnTo>
                  <a:lnTo>
                    <a:pt x="216002" y="0"/>
                  </a:lnTo>
                  <a:lnTo>
                    <a:pt x="215113" y="0"/>
                  </a:lnTo>
                  <a:cubicBezTo>
                    <a:pt x="214719" y="165"/>
                    <a:pt x="214363" y="432"/>
                    <a:pt x="214097" y="762"/>
                  </a:cubicBezTo>
                  <a:lnTo>
                    <a:pt x="214097" y="762"/>
                  </a:lnTo>
                  <a:lnTo>
                    <a:pt x="1933" y="219526"/>
                  </a:lnTo>
                  <a:lnTo>
                    <a:pt x="1933" y="219526"/>
                  </a:lnTo>
                  <a:lnTo>
                    <a:pt x="1298" y="220415"/>
                  </a:lnTo>
                  <a:lnTo>
                    <a:pt x="1298" y="221050"/>
                  </a:lnTo>
                  <a:lnTo>
                    <a:pt x="1298" y="222065"/>
                  </a:lnTo>
                  <a:cubicBezTo>
                    <a:pt x="701" y="222510"/>
                    <a:pt x="257" y="223132"/>
                    <a:pt x="28" y="223843"/>
                  </a:cubicBezTo>
                  <a:close/>
                </a:path>
              </a:pathLst>
            </a:custGeom>
            <a:solidFill>
              <a:srgbClr val="000000"/>
            </a:solidFill>
            <a:ln w="12690" cap="flat">
              <a:noFill/>
              <a:prstDash val="solid"/>
              <a:miter/>
            </a:ln>
          </p:spPr>
          <p:txBody>
            <a:bodyPr rtlCol="0" anchor="ctr"/>
            <a:lstStyle/>
            <a:p>
              <a:endParaRPr lang="en-US" dirty="0"/>
            </a:p>
          </p:txBody>
        </p:sp>
        <p:sp>
          <p:nvSpPr>
            <p:cNvPr id="566" name="Freeform: Shape 565">
              <a:extLst>
                <a:ext uri="{FF2B5EF4-FFF2-40B4-BE49-F238E27FC236}">
                  <a16:creationId xmlns:a16="http://schemas.microsoft.com/office/drawing/2014/main" id="{3B68B931-EE14-47B2-A600-D760E722CC5C}"/>
                </a:ext>
              </a:extLst>
            </p:cNvPr>
            <p:cNvSpPr/>
            <p:nvPr/>
          </p:nvSpPr>
          <p:spPr>
            <a:xfrm>
              <a:off x="7571401" y="869319"/>
              <a:ext cx="244415" cy="200366"/>
            </a:xfrm>
            <a:custGeom>
              <a:avLst/>
              <a:gdLst>
                <a:gd name="connsiteX0" fmla="*/ 242862 w 244415"/>
                <a:gd name="connsiteY0" fmla="*/ 8393 h 200366"/>
                <a:gd name="connsiteX1" fmla="*/ 243205 w 244415"/>
                <a:gd name="connsiteY1" fmla="*/ 1752 h 200366"/>
                <a:gd name="connsiteX2" fmla="*/ 242862 w 244415"/>
                <a:gd name="connsiteY2" fmla="*/ 1409 h 200366"/>
                <a:gd name="connsiteX3" fmla="*/ 235244 w 244415"/>
                <a:gd name="connsiteY3" fmla="*/ 1409 h 200366"/>
                <a:gd name="connsiteX4" fmla="*/ 235244 w 244415"/>
                <a:gd name="connsiteY4" fmla="*/ 1409 h 200366"/>
                <a:gd name="connsiteX5" fmla="*/ 228261 w 244415"/>
                <a:gd name="connsiteY5" fmla="*/ 6996 h 200366"/>
                <a:gd name="connsiteX6" fmla="*/ 3273 w 244415"/>
                <a:gd name="connsiteY6" fmla="*/ 190082 h 200366"/>
                <a:gd name="connsiteX7" fmla="*/ 1623 w 244415"/>
                <a:gd name="connsiteY7" fmla="*/ 191733 h 200366"/>
                <a:gd name="connsiteX8" fmla="*/ 1076 w 244415"/>
                <a:gd name="connsiteY8" fmla="*/ 198170 h 200366"/>
                <a:gd name="connsiteX9" fmla="*/ 1623 w 244415"/>
                <a:gd name="connsiteY9" fmla="*/ 198716 h 200366"/>
                <a:gd name="connsiteX10" fmla="*/ 5559 w 244415"/>
                <a:gd name="connsiteY10" fmla="*/ 200367 h 200366"/>
                <a:gd name="connsiteX11" fmla="*/ 8987 w 244415"/>
                <a:gd name="connsiteY11" fmla="*/ 199224 h 200366"/>
                <a:gd name="connsiteX12" fmla="*/ 8987 w 244415"/>
                <a:gd name="connsiteY12" fmla="*/ 199224 h 200366"/>
                <a:gd name="connsiteX13" fmla="*/ 10764 w 244415"/>
                <a:gd name="connsiteY13" fmla="*/ 197700 h 200366"/>
                <a:gd name="connsiteX14" fmla="*/ 234101 w 244415"/>
                <a:gd name="connsiteY14" fmla="*/ 16011 h 200366"/>
                <a:gd name="connsiteX15" fmla="*/ 243116 w 244415"/>
                <a:gd name="connsiteY15" fmla="*/ 8773 h 2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415" h="200366">
                  <a:moveTo>
                    <a:pt x="242862" y="8393"/>
                  </a:moveTo>
                  <a:cubicBezTo>
                    <a:pt x="244792" y="6653"/>
                    <a:pt x="244945" y="3682"/>
                    <a:pt x="243205" y="1752"/>
                  </a:cubicBezTo>
                  <a:cubicBezTo>
                    <a:pt x="243103" y="1638"/>
                    <a:pt x="242989" y="1524"/>
                    <a:pt x="242862" y="1409"/>
                  </a:cubicBezTo>
                  <a:cubicBezTo>
                    <a:pt x="240678" y="-470"/>
                    <a:pt x="237428" y="-470"/>
                    <a:pt x="235244" y="1409"/>
                  </a:cubicBezTo>
                  <a:lnTo>
                    <a:pt x="235244" y="1409"/>
                  </a:lnTo>
                  <a:lnTo>
                    <a:pt x="228261" y="6996"/>
                  </a:lnTo>
                  <a:lnTo>
                    <a:pt x="3273" y="190082"/>
                  </a:lnTo>
                  <a:lnTo>
                    <a:pt x="1623" y="191733"/>
                  </a:lnTo>
                  <a:cubicBezTo>
                    <a:pt x="-307" y="193358"/>
                    <a:pt x="-549" y="196240"/>
                    <a:pt x="1076" y="198170"/>
                  </a:cubicBezTo>
                  <a:cubicBezTo>
                    <a:pt x="1241" y="198373"/>
                    <a:pt x="1432" y="198551"/>
                    <a:pt x="1623" y="198716"/>
                  </a:cubicBezTo>
                  <a:cubicBezTo>
                    <a:pt x="2676" y="199745"/>
                    <a:pt x="4085" y="200329"/>
                    <a:pt x="5559" y="200367"/>
                  </a:cubicBezTo>
                  <a:cubicBezTo>
                    <a:pt x="6790" y="200316"/>
                    <a:pt x="7971" y="199922"/>
                    <a:pt x="8987" y="199224"/>
                  </a:cubicBezTo>
                  <a:lnTo>
                    <a:pt x="8987" y="199224"/>
                  </a:lnTo>
                  <a:lnTo>
                    <a:pt x="10764" y="197700"/>
                  </a:lnTo>
                  <a:lnTo>
                    <a:pt x="234101" y="16011"/>
                  </a:lnTo>
                  <a:lnTo>
                    <a:pt x="243116" y="8773"/>
                  </a:lnTo>
                  <a:close/>
                </a:path>
              </a:pathLst>
            </a:custGeom>
            <a:solidFill>
              <a:srgbClr val="000000"/>
            </a:solidFill>
            <a:ln w="12690" cap="flat">
              <a:noFill/>
              <a:prstDash val="solid"/>
              <a:miter/>
            </a:ln>
          </p:spPr>
          <p:txBody>
            <a:bodyPr rtlCol="0" anchor="ctr"/>
            <a:lstStyle/>
            <a:p>
              <a:endParaRPr lang="en-US" dirty="0"/>
            </a:p>
          </p:txBody>
        </p:sp>
        <p:sp>
          <p:nvSpPr>
            <p:cNvPr id="567" name="Freeform: Shape 566">
              <a:extLst>
                <a:ext uri="{FF2B5EF4-FFF2-40B4-BE49-F238E27FC236}">
                  <a16:creationId xmlns:a16="http://schemas.microsoft.com/office/drawing/2014/main" id="{92B17FA7-823C-402E-B484-CF6E90BE926B}"/>
                </a:ext>
              </a:extLst>
            </p:cNvPr>
            <p:cNvSpPr/>
            <p:nvPr/>
          </p:nvSpPr>
          <p:spPr>
            <a:xfrm>
              <a:off x="8759415" y="1993117"/>
              <a:ext cx="1077579" cy="336335"/>
            </a:xfrm>
            <a:custGeom>
              <a:avLst/>
              <a:gdLst>
                <a:gd name="connsiteX0" fmla="*/ 1075294 w 1077579"/>
                <a:gd name="connsiteY0" fmla="*/ 336082 h 336335"/>
                <a:gd name="connsiteX1" fmla="*/ 1074532 w 1077579"/>
                <a:gd name="connsiteY1" fmla="*/ 336082 h 336335"/>
                <a:gd name="connsiteX2" fmla="*/ 1073898 w 1077579"/>
                <a:gd name="connsiteY2" fmla="*/ 335320 h 336335"/>
                <a:gd name="connsiteX3" fmla="*/ 1073898 w 1077579"/>
                <a:gd name="connsiteY3" fmla="*/ 335320 h 336335"/>
                <a:gd name="connsiteX4" fmla="*/ 1073898 w 1077579"/>
                <a:gd name="connsiteY4" fmla="*/ 334431 h 336335"/>
                <a:gd name="connsiteX5" fmla="*/ 1073898 w 1077579"/>
                <a:gd name="connsiteY5" fmla="*/ 333416 h 336335"/>
                <a:gd name="connsiteX6" fmla="*/ 1073898 w 1077579"/>
                <a:gd name="connsiteY6" fmla="*/ 324909 h 336335"/>
                <a:gd name="connsiteX7" fmla="*/ 0 w 1077579"/>
                <a:gd name="connsiteY7" fmla="*/ 0 h 336335"/>
                <a:gd name="connsiteX8" fmla="*/ 0 w 1077579"/>
                <a:gd name="connsiteY8" fmla="*/ 10284 h 336335"/>
                <a:gd name="connsiteX9" fmla="*/ 1077580 w 1077579"/>
                <a:gd name="connsiteY9" fmla="*/ 336336 h 336335"/>
                <a:gd name="connsiteX10" fmla="*/ 1077580 w 1077579"/>
                <a:gd name="connsiteY10" fmla="*/ 336336 h 33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579" h="336335">
                  <a:moveTo>
                    <a:pt x="1075294" y="336082"/>
                  </a:moveTo>
                  <a:lnTo>
                    <a:pt x="1074532" y="336082"/>
                  </a:lnTo>
                  <a:cubicBezTo>
                    <a:pt x="1074228" y="335930"/>
                    <a:pt x="1073999" y="335650"/>
                    <a:pt x="1073898" y="335320"/>
                  </a:cubicBezTo>
                  <a:lnTo>
                    <a:pt x="1073898" y="335320"/>
                  </a:lnTo>
                  <a:cubicBezTo>
                    <a:pt x="1073910" y="335028"/>
                    <a:pt x="1073910" y="334723"/>
                    <a:pt x="1073898" y="334431"/>
                  </a:cubicBezTo>
                  <a:cubicBezTo>
                    <a:pt x="1073898" y="334431"/>
                    <a:pt x="1073898" y="333796"/>
                    <a:pt x="1073898" y="333416"/>
                  </a:cubicBezTo>
                  <a:lnTo>
                    <a:pt x="1073898" y="324909"/>
                  </a:lnTo>
                  <a:lnTo>
                    <a:pt x="0" y="0"/>
                  </a:lnTo>
                  <a:lnTo>
                    <a:pt x="0" y="10284"/>
                  </a:lnTo>
                  <a:lnTo>
                    <a:pt x="1077580" y="336336"/>
                  </a:lnTo>
                  <a:lnTo>
                    <a:pt x="1077580" y="336336"/>
                  </a:lnTo>
                  <a:close/>
                </a:path>
              </a:pathLst>
            </a:custGeom>
            <a:solidFill>
              <a:srgbClr val="000000"/>
            </a:solidFill>
            <a:ln w="12690" cap="flat">
              <a:noFill/>
              <a:prstDash val="solid"/>
              <a:miter/>
            </a:ln>
          </p:spPr>
          <p:txBody>
            <a:bodyPr rtlCol="0" anchor="ctr"/>
            <a:lstStyle/>
            <a:p>
              <a:endParaRPr lang="en-US" dirty="0"/>
            </a:p>
          </p:txBody>
        </p:sp>
        <p:sp>
          <p:nvSpPr>
            <p:cNvPr id="568" name="Freeform: Shape 567">
              <a:extLst>
                <a:ext uri="{FF2B5EF4-FFF2-40B4-BE49-F238E27FC236}">
                  <a16:creationId xmlns:a16="http://schemas.microsoft.com/office/drawing/2014/main" id="{325EAD3D-658D-49FD-87E2-79BB7520E290}"/>
                </a:ext>
              </a:extLst>
            </p:cNvPr>
            <p:cNvSpPr/>
            <p:nvPr/>
          </p:nvSpPr>
          <p:spPr>
            <a:xfrm>
              <a:off x="5832288" y="1284895"/>
              <a:ext cx="2872148" cy="449844"/>
            </a:xfrm>
            <a:custGeom>
              <a:avLst/>
              <a:gdLst>
                <a:gd name="connsiteX0" fmla="*/ 2872149 w 2872148"/>
                <a:gd name="connsiteY0" fmla="*/ 441464 h 449844"/>
                <a:gd name="connsiteX1" fmla="*/ 6983 w 2872148"/>
                <a:gd name="connsiteY1" fmla="*/ 0 h 449844"/>
                <a:gd name="connsiteX2" fmla="*/ 6983 w 2872148"/>
                <a:gd name="connsiteY2" fmla="*/ 4698 h 449844"/>
                <a:gd name="connsiteX3" fmla="*/ 1536 w 2872148"/>
                <a:gd name="connsiteY3" fmla="*/ 9650 h 449844"/>
                <a:gd name="connsiteX4" fmla="*/ 1524 w 2872148"/>
                <a:gd name="connsiteY4" fmla="*/ 9650 h 449844"/>
                <a:gd name="connsiteX5" fmla="*/ 0 w 2872148"/>
                <a:gd name="connsiteY5" fmla="*/ 9650 h 449844"/>
                <a:gd name="connsiteX6" fmla="*/ 1270 w 2872148"/>
                <a:gd name="connsiteY6" fmla="*/ 9650 h 449844"/>
                <a:gd name="connsiteX7" fmla="*/ 2861864 w 2872148"/>
                <a:gd name="connsiteY7" fmla="*/ 449844 h 449844"/>
                <a:gd name="connsiteX8" fmla="*/ 2870245 w 2872148"/>
                <a:gd name="connsiteY8" fmla="*/ 443115 h 44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148" h="449844">
                  <a:moveTo>
                    <a:pt x="2872149" y="441464"/>
                  </a:moveTo>
                  <a:lnTo>
                    <a:pt x="6983" y="0"/>
                  </a:lnTo>
                  <a:lnTo>
                    <a:pt x="6983" y="4698"/>
                  </a:lnTo>
                  <a:cubicBezTo>
                    <a:pt x="6844" y="7567"/>
                    <a:pt x="4406" y="9789"/>
                    <a:pt x="1536" y="9650"/>
                  </a:cubicBezTo>
                  <a:cubicBezTo>
                    <a:pt x="1536" y="9650"/>
                    <a:pt x="1524" y="9650"/>
                    <a:pt x="1524" y="9650"/>
                  </a:cubicBezTo>
                  <a:lnTo>
                    <a:pt x="0" y="9650"/>
                  </a:lnTo>
                  <a:lnTo>
                    <a:pt x="1270" y="9650"/>
                  </a:lnTo>
                  <a:lnTo>
                    <a:pt x="2861864" y="449844"/>
                  </a:lnTo>
                  <a:lnTo>
                    <a:pt x="2870245" y="443115"/>
                  </a:lnTo>
                  <a:close/>
                </a:path>
              </a:pathLst>
            </a:custGeom>
            <a:solidFill>
              <a:srgbClr val="000000"/>
            </a:solidFill>
            <a:ln w="12690" cap="flat">
              <a:noFill/>
              <a:prstDash val="solid"/>
              <a:miter/>
            </a:ln>
          </p:spPr>
          <p:txBody>
            <a:bodyPr rtlCol="0" anchor="ctr"/>
            <a:lstStyle/>
            <a:p>
              <a:endParaRPr lang="en-US" dirty="0"/>
            </a:p>
          </p:txBody>
        </p:sp>
        <p:sp>
          <p:nvSpPr>
            <p:cNvPr id="569" name="Freeform: Shape 568">
              <a:extLst>
                <a:ext uri="{FF2B5EF4-FFF2-40B4-BE49-F238E27FC236}">
                  <a16:creationId xmlns:a16="http://schemas.microsoft.com/office/drawing/2014/main" id="{CE2E845E-6E70-49AB-94B8-94F3C01425F0}"/>
                </a:ext>
              </a:extLst>
            </p:cNvPr>
            <p:cNvSpPr/>
            <p:nvPr/>
          </p:nvSpPr>
          <p:spPr>
            <a:xfrm>
              <a:off x="9832201" y="2121608"/>
              <a:ext cx="10633" cy="203781"/>
            </a:xfrm>
            <a:custGeom>
              <a:avLst/>
              <a:gdLst>
                <a:gd name="connsiteX0" fmla="*/ 3777 w 10633"/>
                <a:gd name="connsiteY0" fmla="*/ 1143 h 203781"/>
                <a:gd name="connsiteX1" fmla="*/ 3777 w 10633"/>
                <a:gd name="connsiteY1" fmla="*/ 1143 h 203781"/>
                <a:gd name="connsiteX2" fmla="*/ 95 w 10633"/>
                <a:gd name="connsiteY2" fmla="*/ 0 h 203781"/>
                <a:gd name="connsiteX3" fmla="*/ 95 w 10633"/>
                <a:gd name="connsiteY3" fmla="*/ 203782 h 203781"/>
                <a:gd name="connsiteX4" fmla="*/ 95 w 10633"/>
                <a:gd name="connsiteY4" fmla="*/ 202132 h 203781"/>
                <a:gd name="connsiteX5" fmla="*/ 6824 w 10633"/>
                <a:gd name="connsiteY5" fmla="*/ 198830 h 203781"/>
                <a:gd name="connsiteX6" fmla="*/ 10634 w 10633"/>
                <a:gd name="connsiteY6" fmla="*/ 199973 h 203781"/>
                <a:gd name="connsiteX7" fmla="*/ 10634 w 10633"/>
                <a:gd name="connsiteY7" fmla="*/ 3174 h 2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33" h="203781">
                  <a:moveTo>
                    <a:pt x="3777" y="1143"/>
                  </a:moveTo>
                  <a:lnTo>
                    <a:pt x="3777" y="1143"/>
                  </a:lnTo>
                  <a:lnTo>
                    <a:pt x="95" y="0"/>
                  </a:lnTo>
                  <a:lnTo>
                    <a:pt x="95" y="203782"/>
                  </a:lnTo>
                  <a:cubicBezTo>
                    <a:pt x="-32" y="203236"/>
                    <a:pt x="-32" y="202678"/>
                    <a:pt x="95" y="202132"/>
                  </a:cubicBezTo>
                  <a:cubicBezTo>
                    <a:pt x="1111" y="199427"/>
                    <a:pt x="4057" y="197980"/>
                    <a:pt x="6824" y="198830"/>
                  </a:cubicBezTo>
                  <a:lnTo>
                    <a:pt x="10634" y="199973"/>
                  </a:lnTo>
                  <a:lnTo>
                    <a:pt x="10634" y="3174"/>
                  </a:lnTo>
                  <a:close/>
                </a:path>
              </a:pathLst>
            </a:custGeom>
            <a:solidFill>
              <a:srgbClr val="000000"/>
            </a:solidFill>
            <a:ln w="12690" cap="flat">
              <a:noFill/>
              <a:prstDash val="solid"/>
              <a:miter/>
            </a:ln>
          </p:spPr>
          <p:txBody>
            <a:bodyPr rtlCol="0" anchor="ctr"/>
            <a:lstStyle/>
            <a:p>
              <a:endParaRPr lang="en-US" dirty="0"/>
            </a:p>
          </p:txBody>
        </p:sp>
        <p:sp>
          <p:nvSpPr>
            <p:cNvPr id="570" name="Freeform: Shape 569">
              <a:extLst>
                <a:ext uri="{FF2B5EF4-FFF2-40B4-BE49-F238E27FC236}">
                  <a16:creationId xmlns:a16="http://schemas.microsoft.com/office/drawing/2014/main" id="{CE09F9A6-13EB-49E1-9849-771472751E85}"/>
                </a:ext>
              </a:extLst>
            </p:cNvPr>
            <p:cNvSpPr/>
            <p:nvPr/>
          </p:nvSpPr>
          <p:spPr>
            <a:xfrm>
              <a:off x="8661202" y="1762418"/>
              <a:ext cx="114" cy="635"/>
            </a:xfrm>
            <a:custGeom>
              <a:avLst/>
              <a:gdLst>
                <a:gd name="connsiteX0" fmla="*/ 67 w 114"/>
                <a:gd name="connsiteY0" fmla="*/ 0 h 635"/>
                <a:gd name="connsiteX1" fmla="*/ 67 w 114"/>
                <a:gd name="connsiteY1" fmla="*/ 0 h 635"/>
                <a:gd name="connsiteX2" fmla="*/ 67 w 114"/>
                <a:gd name="connsiteY2" fmla="*/ 635 h 635"/>
                <a:gd name="connsiteX3" fmla="*/ 67 w 114"/>
                <a:gd name="connsiteY3" fmla="*/ 635 h 635"/>
                <a:gd name="connsiteX4" fmla="*/ 67 w 114"/>
                <a:gd name="connsiteY4" fmla="*/ 0 h 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 h="635">
                  <a:moveTo>
                    <a:pt x="67" y="0"/>
                  </a:moveTo>
                  <a:lnTo>
                    <a:pt x="67" y="0"/>
                  </a:lnTo>
                  <a:cubicBezTo>
                    <a:pt x="130" y="203"/>
                    <a:pt x="130" y="432"/>
                    <a:pt x="67" y="635"/>
                  </a:cubicBezTo>
                  <a:lnTo>
                    <a:pt x="67" y="635"/>
                  </a:lnTo>
                  <a:cubicBezTo>
                    <a:pt x="-22" y="432"/>
                    <a:pt x="-22" y="203"/>
                    <a:pt x="67" y="0"/>
                  </a:cubicBezTo>
                  <a:close/>
                </a:path>
              </a:pathLst>
            </a:custGeom>
            <a:solidFill>
              <a:srgbClr val="000000"/>
            </a:solidFill>
            <a:ln w="12690" cap="flat">
              <a:noFill/>
              <a:prstDash val="solid"/>
              <a:miter/>
            </a:ln>
          </p:spPr>
          <p:txBody>
            <a:bodyPr rtlCol="0" anchor="ctr"/>
            <a:lstStyle/>
            <a:p>
              <a:endParaRPr lang="en-US" dirty="0"/>
            </a:p>
          </p:txBody>
        </p:sp>
        <p:sp>
          <p:nvSpPr>
            <p:cNvPr id="571" name="Freeform: Shape 570">
              <a:extLst>
                <a:ext uri="{FF2B5EF4-FFF2-40B4-BE49-F238E27FC236}">
                  <a16:creationId xmlns:a16="http://schemas.microsoft.com/office/drawing/2014/main" id="{CF0B6847-19D7-48C0-86BA-A1CDA198E9B9}"/>
                </a:ext>
              </a:extLst>
            </p:cNvPr>
            <p:cNvSpPr/>
            <p:nvPr/>
          </p:nvSpPr>
          <p:spPr>
            <a:xfrm>
              <a:off x="8672442" y="1763815"/>
              <a:ext cx="1164679" cy="359443"/>
            </a:xfrm>
            <a:custGeom>
              <a:avLst/>
              <a:gdLst>
                <a:gd name="connsiteX0" fmla="*/ 1163409 w 1164679"/>
                <a:gd name="connsiteY0" fmla="*/ 358936 h 359443"/>
                <a:gd name="connsiteX1" fmla="*/ 1163409 w 1164679"/>
                <a:gd name="connsiteY1" fmla="*/ 358936 h 359443"/>
                <a:gd name="connsiteX2" fmla="*/ 1162521 w 1164679"/>
                <a:gd name="connsiteY2" fmla="*/ 358936 h 359443"/>
                <a:gd name="connsiteX3" fmla="*/ 1161505 w 1164679"/>
                <a:gd name="connsiteY3" fmla="*/ 358174 h 359443"/>
                <a:gd name="connsiteX4" fmla="*/ 1161505 w 1164679"/>
                <a:gd name="connsiteY4" fmla="*/ 358174 h 359443"/>
                <a:gd name="connsiteX5" fmla="*/ 1161505 w 1164679"/>
                <a:gd name="connsiteY5" fmla="*/ 358174 h 359443"/>
                <a:gd name="connsiteX6" fmla="*/ 1161505 w 1164679"/>
                <a:gd name="connsiteY6" fmla="*/ 357285 h 359443"/>
                <a:gd name="connsiteX7" fmla="*/ 1161505 w 1164679"/>
                <a:gd name="connsiteY7" fmla="*/ 356397 h 359443"/>
                <a:gd name="connsiteX8" fmla="*/ 1161505 w 1164679"/>
                <a:gd name="connsiteY8" fmla="*/ 355508 h 359443"/>
                <a:gd name="connsiteX9" fmla="*/ 1161505 w 1164679"/>
                <a:gd name="connsiteY9" fmla="*/ 354492 h 359443"/>
                <a:gd name="connsiteX10" fmla="*/ 1161505 w 1164679"/>
                <a:gd name="connsiteY10" fmla="*/ 353857 h 359443"/>
                <a:gd name="connsiteX11" fmla="*/ 1161505 w 1164679"/>
                <a:gd name="connsiteY11" fmla="*/ 353857 h 359443"/>
                <a:gd name="connsiteX12" fmla="*/ 1161505 w 1164679"/>
                <a:gd name="connsiteY12" fmla="*/ 353095 h 359443"/>
                <a:gd name="connsiteX13" fmla="*/ 1162267 w 1164679"/>
                <a:gd name="connsiteY13" fmla="*/ 352206 h 359443"/>
                <a:gd name="connsiteX14" fmla="*/ 1162267 w 1164679"/>
                <a:gd name="connsiteY14" fmla="*/ 352206 h 359443"/>
                <a:gd name="connsiteX15" fmla="*/ 1164680 w 1164679"/>
                <a:gd name="connsiteY15" fmla="*/ 350302 h 359443"/>
                <a:gd name="connsiteX16" fmla="*/ 5078 w 1164679"/>
                <a:gd name="connsiteY16" fmla="*/ 0 h 359443"/>
                <a:gd name="connsiteX17" fmla="*/ 0 w 1164679"/>
                <a:gd name="connsiteY17" fmla="*/ 4063 h 359443"/>
                <a:gd name="connsiteX18" fmla="*/ 0 w 1164679"/>
                <a:gd name="connsiteY18" fmla="*/ 8761 h 359443"/>
                <a:gd name="connsiteX19" fmla="*/ 1160489 w 1164679"/>
                <a:gd name="connsiteY19" fmla="*/ 359444 h 3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4679" h="359443">
                  <a:moveTo>
                    <a:pt x="1163409" y="358936"/>
                  </a:moveTo>
                  <a:lnTo>
                    <a:pt x="1163409" y="358936"/>
                  </a:lnTo>
                  <a:lnTo>
                    <a:pt x="1162521" y="358936"/>
                  </a:lnTo>
                  <a:lnTo>
                    <a:pt x="1161505" y="358174"/>
                  </a:lnTo>
                  <a:lnTo>
                    <a:pt x="1161505" y="358174"/>
                  </a:lnTo>
                  <a:lnTo>
                    <a:pt x="1161505" y="358174"/>
                  </a:lnTo>
                  <a:lnTo>
                    <a:pt x="1161505" y="357285"/>
                  </a:lnTo>
                  <a:cubicBezTo>
                    <a:pt x="1161454" y="356993"/>
                    <a:pt x="1161454" y="356688"/>
                    <a:pt x="1161505" y="356397"/>
                  </a:cubicBezTo>
                  <a:cubicBezTo>
                    <a:pt x="1161442" y="356104"/>
                    <a:pt x="1161442" y="355800"/>
                    <a:pt x="1161505" y="355508"/>
                  </a:cubicBezTo>
                  <a:lnTo>
                    <a:pt x="1161505" y="354492"/>
                  </a:lnTo>
                  <a:cubicBezTo>
                    <a:pt x="1161505" y="354492"/>
                    <a:pt x="1161505" y="354492"/>
                    <a:pt x="1161505" y="353857"/>
                  </a:cubicBezTo>
                  <a:lnTo>
                    <a:pt x="1161505" y="353857"/>
                  </a:lnTo>
                  <a:lnTo>
                    <a:pt x="1161505" y="353095"/>
                  </a:lnTo>
                  <a:lnTo>
                    <a:pt x="1162267" y="352206"/>
                  </a:lnTo>
                  <a:cubicBezTo>
                    <a:pt x="1162267" y="352206"/>
                    <a:pt x="1162267" y="352206"/>
                    <a:pt x="1162267" y="352206"/>
                  </a:cubicBezTo>
                  <a:lnTo>
                    <a:pt x="1164680" y="350302"/>
                  </a:lnTo>
                  <a:lnTo>
                    <a:pt x="5078" y="0"/>
                  </a:lnTo>
                  <a:lnTo>
                    <a:pt x="0" y="4063"/>
                  </a:lnTo>
                  <a:lnTo>
                    <a:pt x="0" y="8761"/>
                  </a:lnTo>
                  <a:lnTo>
                    <a:pt x="1160489" y="359444"/>
                  </a:lnTo>
                  <a:close/>
                </a:path>
              </a:pathLst>
            </a:custGeom>
            <a:solidFill>
              <a:srgbClr val="000000"/>
            </a:solidFill>
            <a:ln w="12690" cap="flat">
              <a:noFill/>
              <a:prstDash val="solid"/>
              <a:miter/>
            </a:ln>
          </p:spPr>
          <p:txBody>
            <a:bodyPr rtlCol="0" anchor="ctr"/>
            <a:lstStyle/>
            <a:p>
              <a:endParaRPr lang="en-US" dirty="0"/>
            </a:p>
          </p:txBody>
        </p:sp>
        <p:sp>
          <p:nvSpPr>
            <p:cNvPr id="572" name="Freeform: Shape 571">
              <a:extLst>
                <a:ext uri="{FF2B5EF4-FFF2-40B4-BE49-F238E27FC236}">
                  <a16:creationId xmlns:a16="http://schemas.microsoft.com/office/drawing/2014/main" id="{7A0D1969-2309-4527-B565-0D382ACAE20A}"/>
                </a:ext>
              </a:extLst>
            </p:cNvPr>
            <p:cNvSpPr/>
            <p:nvPr/>
          </p:nvSpPr>
          <p:spPr>
            <a:xfrm>
              <a:off x="9834455" y="1653607"/>
              <a:ext cx="569960" cy="461779"/>
            </a:xfrm>
            <a:custGeom>
              <a:avLst/>
              <a:gdLst>
                <a:gd name="connsiteX0" fmla="*/ 566914 w 569960"/>
                <a:gd name="connsiteY0" fmla="*/ 8634 h 461779"/>
                <a:gd name="connsiteX1" fmla="*/ 563447 w 569960"/>
                <a:gd name="connsiteY1" fmla="*/ 2552 h 461779"/>
                <a:gd name="connsiteX2" fmla="*/ 563485 w 569960"/>
                <a:gd name="connsiteY2" fmla="*/ 2412 h 461779"/>
                <a:gd name="connsiteX3" fmla="*/ 565517 w 569960"/>
                <a:gd name="connsiteY3" fmla="*/ 0 h 461779"/>
                <a:gd name="connsiteX4" fmla="*/ 565517 w 569960"/>
                <a:gd name="connsiteY4" fmla="*/ 0 h 461779"/>
                <a:gd name="connsiteX5" fmla="*/ 558533 w 569960"/>
                <a:gd name="connsiteY5" fmla="*/ 5586 h 461779"/>
                <a:gd name="connsiteX6" fmla="*/ 2412 w 569960"/>
                <a:gd name="connsiteY6" fmla="*/ 458478 h 461779"/>
                <a:gd name="connsiteX7" fmla="*/ 0 w 569960"/>
                <a:gd name="connsiteY7" fmla="*/ 460382 h 461779"/>
                <a:gd name="connsiteX8" fmla="*/ 0 w 569960"/>
                <a:gd name="connsiteY8" fmla="*/ 460382 h 461779"/>
                <a:gd name="connsiteX9" fmla="*/ 5460 w 569960"/>
                <a:gd name="connsiteY9" fmla="*/ 459113 h 461779"/>
                <a:gd name="connsiteX10" fmla="*/ 14347 w 569960"/>
                <a:gd name="connsiteY10" fmla="*/ 461779 h 461779"/>
                <a:gd name="connsiteX11" fmla="*/ 569961 w 569960"/>
                <a:gd name="connsiteY11" fmla="*/ 9523 h 46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960" h="461779">
                  <a:moveTo>
                    <a:pt x="566914" y="8634"/>
                  </a:moveTo>
                  <a:cubicBezTo>
                    <a:pt x="564273" y="7910"/>
                    <a:pt x="562723" y="5193"/>
                    <a:pt x="563447" y="2552"/>
                  </a:cubicBezTo>
                  <a:cubicBezTo>
                    <a:pt x="563460" y="2501"/>
                    <a:pt x="563473" y="2463"/>
                    <a:pt x="563485" y="2412"/>
                  </a:cubicBezTo>
                  <a:cubicBezTo>
                    <a:pt x="563904" y="1422"/>
                    <a:pt x="564615" y="584"/>
                    <a:pt x="565517" y="0"/>
                  </a:cubicBezTo>
                  <a:lnTo>
                    <a:pt x="565517" y="0"/>
                  </a:lnTo>
                  <a:lnTo>
                    <a:pt x="558533" y="5586"/>
                  </a:lnTo>
                  <a:lnTo>
                    <a:pt x="2412" y="458478"/>
                  </a:lnTo>
                  <a:lnTo>
                    <a:pt x="0" y="460382"/>
                  </a:lnTo>
                  <a:cubicBezTo>
                    <a:pt x="0" y="460382"/>
                    <a:pt x="0" y="460382"/>
                    <a:pt x="0" y="460382"/>
                  </a:cubicBezTo>
                  <a:cubicBezTo>
                    <a:pt x="1499" y="459075"/>
                    <a:pt x="3542" y="458605"/>
                    <a:pt x="5460" y="459113"/>
                  </a:cubicBezTo>
                  <a:lnTo>
                    <a:pt x="14347" y="461779"/>
                  </a:lnTo>
                  <a:lnTo>
                    <a:pt x="569961" y="9523"/>
                  </a:lnTo>
                  <a:close/>
                </a:path>
              </a:pathLst>
            </a:custGeom>
            <a:solidFill>
              <a:srgbClr val="000000"/>
            </a:solidFill>
            <a:ln w="12690" cap="flat">
              <a:noFill/>
              <a:prstDash val="solid"/>
              <a:miter/>
            </a:ln>
          </p:spPr>
          <p:txBody>
            <a:bodyPr rtlCol="0" anchor="ctr"/>
            <a:lstStyle/>
            <a:p>
              <a:endParaRPr lang="en-US" dirty="0"/>
            </a:p>
          </p:txBody>
        </p:sp>
        <p:sp>
          <p:nvSpPr>
            <p:cNvPr id="573" name="Freeform: Shape 572">
              <a:extLst>
                <a:ext uri="{FF2B5EF4-FFF2-40B4-BE49-F238E27FC236}">
                  <a16:creationId xmlns:a16="http://schemas.microsoft.com/office/drawing/2014/main" id="{0A5D9D3E-7913-4F41-9245-F3F8CFB57DFC}"/>
                </a:ext>
              </a:extLst>
            </p:cNvPr>
            <p:cNvSpPr/>
            <p:nvPr/>
          </p:nvSpPr>
          <p:spPr>
            <a:xfrm>
              <a:off x="9833820" y="21214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4" name="Freeform: Shape 573">
              <a:extLst>
                <a:ext uri="{FF2B5EF4-FFF2-40B4-BE49-F238E27FC236}">
                  <a16:creationId xmlns:a16="http://schemas.microsoft.com/office/drawing/2014/main" id="{6F433BA3-B2E0-456B-A0B6-481438B9997A}"/>
                </a:ext>
              </a:extLst>
            </p:cNvPr>
            <p:cNvSpPr/>
            <p:nvPr/>
          </p:nvSpPr>
          <p:spPr>
            <a:xfrm>
              <a:off x="5828733" y="1080605"/>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5" name="Freeform: Shape 574">
              <a:extLst>
                <a:ext uri="{FF2B5EF4-FFF2-40B4-BE49-F238E27FC236}">
                  <a16:creationId xmlns:a16="http://schemas.microsoft.com/office/drawing/2014/main" id="{6D9E2D1F-52BC-4F16-B043-6F54EF066A6B}"/>
                </a:ext>
              </a:extLst>
            </p:cNvPr>
            <p:cNvSpPr/>
            <p:nvPr/>
          </p:nvSpPr>
          <p:spPr>
            <a:xfrm>
              <a:off x="5839272" y="1078192"/>
              <a:ext cx="3082407" cy="482728"/>
            </a:xfrm>
            <a:custGeom>
              <a:avLst/>
              <a:gdLst>
                <a:gd name="connsiteX0" fmla="*/ 0 w 3082407"/>
                <a:gd name="connsiteY0" fmla="*/ 9649 h 482728"/>
                <a:gd name="connsiteX1" fmla="*/ 3068949 w 3082407"/>
                <a:gd name="connsiteY1" fmla="*/ 482729 h 482728"/>
                <a:gd name="connsiteX2" fmla="*/ 3077330 w 3082407"/>
                <a:gd name="connsiteY2" fmla="*/ 475999 h 482728"/>
                <a:gd name="connsiteX3" fmla="*/ 3082408 w 3082407"/>
                <a:gd name="connsiteY3" fmla="*/ 474984 h 482728"/>
                <a:gd name="connsiteX4" fmla="*/ 3081773 w 3082407"/>
                <a:gd name="connsiteY4" fmla="*/ 474984 h 482728"/>
                <a:gd name="connsiteX5" fmla="*/ 2285 w 3082407"/>
                <a:gd name="connsiteY5" fmla="*/ 0 h 482728"/>
                <a:gd name="connsiteX6" fmla="*/ 0 w 3082407"/>
                <a:gd name="connsiteY6" fmla="*/ 4825 h 48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2407" h="482728">
                  <a:moveTo>
                    <a:pt x="0" y="9649"/>
                  </a:moveTo>
                  <a:lnTo>
                    <a:pt x="3068949" y="482729"/>
                  </a:lnTo>
                  <a:lnTo>
                    <a:pt x="3077330" y="475999"/>
                  </a:lnTo>
                  <a:cubicBezTo>
                    <a:pt x="3078739" y="474806"/>
                    <a:pt x="3080656" y="474425"/>
                    <a:pt x="3082408" y="474984"/>
                  </a:cubicBezTo>
                  <a:lnTo>
                    <a:pt x="3081773" y="474984"/>
                  </a:lnTo>
                  <a:lnTo>
                    <a:pt x="2285" y="0"/>
                  </a:lnTo>
                  <a:lnTo>
                    <a:pt x="0" y="4825"/>
                  </a:lnTo>
                  <a:close/>
                </a:path>
              </a:pathLst>
            </a:custGeom>
            <a:solidFill>
              <a:srgbClr val="000000"/>
            </a:solidFill>
            <a:ln w="12690" cap="flat">
              <a:noFill/>
              <a:prstDash val="solid"/>
              <a:miter/>
            </a:ln>
          </p:spPr>
          <p:txBody>
            <a:bodyPr rtlCol="0" anchor="ctr"/>
            <a:lstStyle/>
            <a:p>
              <a:endParaRPr lang="en-US" dirty="0"/>
            </a:p>
          </p:txBody>
        </p:sp>
        <p:sp>
          <p:nvSpPr>
            <p:cNvPr id="576" name="Freeform: Shape 575">
              <a:extLst>
                <a:ext uri="{FF2B5EF4-FFF2-40B4-BE49-F238E27FC236}">
                  <a16:creationId xmlns:a16="http://schemas.microsoft.com/office/drawing/2014/main" id="{851A2706-F22E-4245-BA88-DC99D77E414B}"/>
                </a:ext>
              </a:extLst>
            </p:cNvPr>
            <p:cNvSpPr/>
            <p:nvPr/>
          </p:nvSpPr>
          <p:spPr>
            <a:xfrm>
              <a:off x="8925489" y="15586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7" name="Freeform: Shape 576">
              <a:extLst>
                <a:ext uri="{FF2B5EF4-FFF2-40B4-BE49-F238E27FC236}">
                  <a16:creationId xmlns:a16="http://schemas.microsoft.com/office/drawing/2014/main" id="{47E8660C-2934-424D-8975-FA77D4983B30}"/>
                </a:ext>
              </a:extLst>
            </p:cNvPr>
            <p:cNvSpPr/>
            <p:nvPr/>
          </p:nvSpPr>
          <p:spPr>
            <a:xfrm>
              <a:off x="11524783" y="118560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8" name="Freeform: Shape 577">
              <a:extLst>
                <a:ext uri="{FF2B5EF4-FFF2-40B4-BE49-F238E27FC236}">
                  <a16:creationId xmlns:a16="http://schemas.microsoft.com/office/drawing/2014/main" id="{5025475E-C4F9-444D-900C-5530FCC025E8}"/>
                </a:ext>
              </a:extLst>
            </p:cNvPr>
            <p:cNvSpPr/>
            <p:nvPr/>
          </p:nvSpPr>
          <p:spPr>
            <a:xfrm>
              <a:off x="11454950" y="1184845"/>
              <a:ext cx="62849" cy="64245"/>
            </a:xfrm>
            <a:custGeom>
              <a:avLst/>
              <a:gdLst>
                <a:gd name="connsiteX0" fmla="*/ 62849 w 62849"/>
                <a:gd name="connsiteY0" fmla="*/ 0 h 64245"/>
                <a:gd name="connsiteX1" fmla="*/ 62215 w 62849"/>
                <a:gd name="connsiteY1" fmla="*/ 0 h 64245"/>
                <a:gd name="connsiteX2" fmla="*/ 1524 w 62849"/>
                <a:gd name="connsiteY2" fmla="*/ 49644 h 64245"/>
                <a:gd name="connsiteX3" fmla="*/ 1524 w 62849"/>
                <a:gd name="connsiteY3" fmla="*/ 60563 h 64245"/>
                <a:gd name="connsiteX4" fmla="*/ 1524 w 62849"/>
                <a:gd name="connsiteY4" fmla="*/ 61325 h 64245"/>
                <a:gd name="connsiteX5" fmla="*/ 1524 w 62849"/>
                <a:gd name="connsiteY5" fmla="*/ 62214 h 64245"/>
                <a:gd name="connsiteX6" fmla="*/ 1524 w 62849"/>
                <a:gd name="connsiteY6" fmla="*/ 62214 h 64245"/>
                <a:gd name="connsiteX7" fmla="*/ 0 w 62849"/>
                <a:gd name="connsiteY7" fmla="*/ 64245 h 64245"/>
                <a:gd name="connsiteX8" fmla="*/ 0 w 62849"/>
                <a:gd name="connsiteY8" fmla="*/ 64245 h 64245"/>
                <a:gd name="connsiteX9" fmla="*/ 60691 w 62849"/>
                <a:gd name="connsiteY9" fmla="*/ 14601 h 64245"/>
                <a:gd name="connsiteX10" fmla="*/ 60691 w 62849"/>
                <a:gd name="connsiteY10" fmla="*/ 3682 h 64245"/>
                <a:gd name="connsiteX11" fmla="*/ 62849 w 62849"/>
                <a:gd name="connsiteY11" fmla="*/ 0 h 6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49" h="64245">
                  <a:moveTo>
                    <a:pt x="62849" y="0"/>
                  </a:moveTo>
                  <a:lnTo>
                    <a:pt x="62215" y="0"/>
                  </a:lnTo>
                  <a:lnTo>
                    <a:pt x="1524" y="49644"/>
                  </a:lnTo>
                  <a:lnTo>
                    <a:pt x="1524" y="60563"/>
                  </a:lnTo>
                  <a:cubicBezTo>
                    <a:pt x="1524" y="60563"/>
                    <a:pt x="1524" y="60563"/>
                    <a:pt x="1524" y="61325"/>
                  </a:cubicBezTo>
                  <a:cubicBezTo>
                    <a:pt x="1524" y="62087"/>
                    <a:pt x="1524" y="61960"/>
                    <a:pt x="1524" y="62214"/>
                  </a:cubicBezTo>
                  <a:lnTo>
                    <a:pt x="1524" y="62214"/>
                  </a:lnTo>
                  <a:cubicBezTo>
                    <a:pt x="1181" y="63001"/>
                    <a:pt x="660" y="63687"/>
                    <a:pt x="0" y="64245"/>
                  </a:cubicBezTo>
                  <a:lnTo>
                    <a:pt x="0" y="64245"/>
                  </a:lnTo>
                  <a:lnTo>
                    <a:pt x="60691" y="14601"/>
                  </a:lnTo>
                  <a:lnTo>
                    <a:pt x="60691" y="3682"/>
                  </a:lnTo>
                  <a:cubicBezTo>
                    <a:pt x="60805" y="2184"/>
                    <a:pt x="61592" y="825"/>
                    <a:pt x="62849" y="0"/>
                  </a:cubicBezTo>
                  <a:close/>
                </a:path>
              </a:pathLst>
            </a:custGeom>
            <a:solidFill>
              <a:srgbClr val="000000"/>
            </a:solidFill>
            <a:ln w="12690" cap="flat">
              <a:noFill/>
              <a:prstDash val="solid"/>
              <a:miter/>
            </a:ln>
          </p:spPr>
          <p:txBody>
            <a:bodyPr rtlCol="0" anchor="ctr"/>
            <a:lstStyle/>
            <a:p>
              <a:endParaRPr lang="en-US" dirty="0"/>
            </a:p>
          </p:txBody>
        </p:sp>
        <p:sp>
          <p:nvSpPr>
            <p:cNvPr id="579" name="Freeform: Shape 578">
              <a:extLst>
                <a:ext uri="{FF2B5EF4-FFF2-40B4-BE49-F238E27FC236}">
                  <a16:creationId xmlns:a16="http://schemas.microsoft.com/office/drawing/2014/main" id="{B60D164B-7B29-4FF3-A199-2A7C1E3CF597}"/>
                </a:ext>
              </a:extLst>
            </p:cNvPr>
            <p:cNvSpPr/>
            <p:nvPr/>
          </p:nvSpPr>
          <p:spPr>
            <a:xfrm>
              <a:off x="11456220" y="1246276"/>
              <a:ext cx="12696" cy="1289"/>
            </a:xfrm>
            <a:custGeom>
              <a:avLst/>
              <a:gdLst>
                <a:gd name="connsiteX0" fmla="*/ 0 w 12696"/>
                <a:gd name="connsiteY0" fmla="*/ 1163 h 1289"/>
                <a:gd name="connsiteX1" fmla="*/ 0 w 12696"/>
                <a:gd name="connsiteY1" fmla="*/ 274 h 1289"/>
                <a:gd name="connsiteX2" fmla="*/ 0 w 12696"/>
                <a:gd name="connsiteY2" fmla="*/ 1290 h 1289"/>
              </a:gdLst>
              <a:ahLst/>
              <a:cxnLst>
                <a:cxn ang="0">
                  <a:pos x="connsiteX0" y="connsiteY0"/>
                </a:cxn>
                <a:cxn ang="0">
                  <a:pos x="connsiteX1" y="connsiteY1"/>
                </a:cxn>
                <a:cxn ang="0">
                  <a:pos x="connsiteX2" y="connsiteY2"/>
                </a:cxn>
              </a:cxnLst>
              <a:rect l="l" t="t" r="r" b="b"/>
              <a:pathLst>
                <a:path w="12696" h="1289">
                  <a:moveTo>
                    <a:pt x="0" y="1163"/>
                  </a:moveTo>
                  <a:cubicBezTo>
                    <a:pt x="0" y="1163"/>
                    <a:pt x="0" y="1163"/>
                    <a:pt x="0" y="274"/>
                  </a:cubicBezTo>
                  <a:cubicBezTo>
                    <a:pt x="0" y="-614"/>
                    <a:pt x="0" y="909"/>
                    <a:pt x="0" y="1290"/>
                  </a:cubicBezTo>
                  <a:close/>
                </a:path>
              </a:pathLst>
            </a:custGeom>
            <a:solidFill>
              <a:srgbClr val="000000"/>
            </a:solidFill>
            <a:ln w="12690" cap="flat">
              <a:noFill/>
              <a:prstDash val="solid"/>
              <a:miter/>
            </a:ln>
          </p:spPr>
          <p:txBody>
            <a:bodyPr rtlCol="0" anchor="ctr"/>
            <a:lstStyle/>
            <a:p>
              <a:endParaRPr lang="en-US" dirty="0"/>
            </a:p>
          </p:txBody>
        </p:sp>
        <p:sp>
          <p:nvSpPr>
            <p:cNvPr id="580" name="Freeform: Shape 579">
              <a:extLst>
                <a:ext uri="{FF2B5EF4-FFF2-40B4-BE49-F238E27FC236}">
                  <a16:creationId xmlns:a16="http://schemas.microsoft.com/office/drawing/2014/main" id="{9BA5C683-F0E6-4E49-AF39-5A5CA0168BC9}"/>
                </a:ext>
              </a:extLst>
            </p:cNvPr>
            <p:cNvSpPr/>
            <p:nvPr/>
          </p:nvSpPr>
          <p:spPr>
            <a:xfrm>
              <a:off x="11314269" y="1198811"/>
              <a:ext cx="136745" cy="51431"/>
            </a:xfrm>
            <a:custGeom>
              <a:avLst/>
              <a:gdLst>
                <a:gd name="connsiteX0" fmla="*/ 131286 w 136745"/>
                <a:gd name="connsiteY0" fmla="*/ 46978 h 51431"/>
                <a:gd name="connsiteX1" fmla="*/ 131286 w 136745"/>
                <a:gd name="connsiteY1" fmla="*/ 39995 h 51431"/>
                <a:gd name="connsiteX2" fmla="*/ 0 w 136745"/>
                <a:gd name="connsiteY2" fmla="*/ 0 h 51431"/>
                <a:gd name="connsiteX3" fmla="*/ 0 w 136745"/>
                <a:gd name="connsiteY3" fmla="*/ 10284 h 51431"/>
                <a:gd name="connsiteX4" fmla="*/ 134967 w 136745"/>
                <a:gd name="connsiteY4" fmla="*/ 51422 h 51431"/>
                <a:gd name="connsiteX5" fmla="*/ 136745 w 136745"/>
                <a:gd name="connsiteY5" fmla="*/ 51422 h 51431"/>
                <a:gd name="connsiteX6" fmla="*/ 131286 w 136745"/>
                <a:gd name="connsiteY6" fmla="*/ 46978 h 5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45" h="51431">
                  <a:moveTo>
                    <a:pt x="131286" y="46978"/>
                  </a:moveTo>
                  <a:lnTo>
                    <a:pt x="131286" y="39995"/>
                  </a:lnTo>
                  <a:lnTo>
                    <a:pt x="0" y="0"/>
                  </a:lnTo>
                  <a:lnTo>
                    <a:pt x="0" y="10284"/>
                  </a:lnTo>
                  <a:lnTo>
                    <a:pt x="134967" y="51422"/>
                  </a:lnTo>
                  <a:lnTo>
                    <a:pt x="136745" y="51422"/>
                  </a:lnTo>
                  <a:cubicBezTo>
                    <a:pt x="134054" y="51587"/>
                    <a:pt x="131679" y="49657"/>
                    <a:pt x="131286" y="46978"/>
                  </a:cubicBezTo>
                  <a:close/>
                </a:path>
              </a:pathLst>
            </a:custGeom>
            <a:solidFill>
              <a:srgbClr val="000000"/>
            </a:solidFill>
            <a:ln w="12690" cap="flat">
              <a:noFill/>
              <a:prstDash val="solid"/>
              <a:miter/>
            </a:ln>
          </p:spPr>
          <p:txBody>
            <a:bodyPr rtlCol="0" anchor="ctr"/>
            <a:lstStyle/>
            <a:p>
              <a:endParaRPr lang="en-US" dirty="0"/>
            </a:p>
          </p:txBody>
        </p:sp>
        <p:sp>
          <p:nvSpPr>
            <p:cNvPr id="581" name="Freeform: Shape 580">
              <a:extLst>
                <a:ext uri="{FF2B5EF4-FFF2-40B4-BE49-F238E27FC236}">
                  <a16:creationId xmlns:a16="http://schemas.microsoft.com/office/drawing/2014/main" id="{AB3DE9B2-4448-4FC7-B443-424CBC1AE4FA}"/>
                </a:ext>
              </a:extLst>
            </p:cNvPr>
            <p:cNvSpPr/>
            <p:nvPr/>
          </p:nvSpPr>
          <p:spPr>
            <a:xfrm>
              <a:off x="11445809" y="1144215"/>
              <a:ext cx="10537" cy="106404"/>
            </a:xfrm>
            <a:custGeom>
              <a:avLst/>
              <a:gdLst>
                <a:gd name="connsiteX0" fmla="*/ 10538 w 10537"/>
                <a:gd name="connsiteY0" fmla="*/ 102335 h 106404"/>
                <a:gd name="connsiteX1" fmla="*/ 10538 w 10537"/>
                <a:gd name="connsiteY1" fmla="*/ 101573 h 106404"/>
                <a:gd name="connsiteX2" fmla="*/ 10538 w 10537"/>
                <a:gd name="connsiteY2" fmla="*/ 0 h 106404"/>
                <a:gd name="connsiteX3" fmla="*/ 8761 w 10537"/>
                <a:gd name="connsiteY3" fmla="*/ 1397 h 106404"/>
                <a:gd name="connsiteX4" fmla="*/ 8761 w 10537"/>
                <a:gd name="connsiteY4" fmla="*/ 1397 h 106404"/>
                <a:gd name="connsiteX5" fmla="*/ 5460 w 10537"/>
                <a:gd name="connsiteY5" fmla="*/ 2539 h 106404"/>
                <a:gd name="connsiteX6" fmla="*/ 3682 w 10537"/>
                <a:gd name="connsiteY6" fmla="*/ 2539 h 106404"/>
                <a:gd name="connsiteX7" fmla="*/ 0 w 10537"/>
                <a:gd name="connsiteY7" fmla="*/ 1524 h 106404"/>
                <a:gd name="connsiteX8" fmla="*/ 0 w 10537"/>
                <a:gd name="connsiteY8" fmla="*/ 101447 h 106404"/>
                <a:gd name="connsiteX9" fmla="*/ 5446 w 10537"/>
                <a:gd name="connsiteY9" fmla="*/ 106398 h 106404"/>
                <a:gd name="connsiteX10" fmla="*/ 5460 w 10537"/>
                <a:gd name="connsiteY10" fmla="*/ 106398 h 106404"/>
                <a:gd name="connsiteX11" fmla="*/ 8252 w 10537"/>
                <a:gd name="connsiteY11" fmla="*/ 105636 h 106404"/>
                <a:gd name="connsiteX12" fmla="*/ 8252 w 10537"/>
                <a:gd name="connsiteY12" fmla="*/ 105636 h 106404"/>
                <a:gd name="connsiteX13" fmla="*/ 8252 w 10537"/>
                <a:gd name="connsiteY13" fmla="*/ 105636 h 106404"/>
                <a:gd name="connsiteX14" fmla="*/ 9776 w 10537"/>
                <a:gd name="connsiteY14" fmla="*/ 103605 h 106404"/>
                <a:gd name="connsiteX15" fmla="*/ 10538 w 10537"/>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106404">
                  <a:moveTo>
                    <a:pt x="10538" y="102335"/>
                  </a:moveTo>
                  <a:cubicBezTo>
                    <a:pt x="10538" y="102335"/>
                    <a:pt x="10538" y="102335"/>
                    <a:pt x="10538" y="101573"/>
                  </a:cubicBezTo>
                  <a:lnTo>
                    <a:pt x="10538" y="0"/>
                  </a:lnTo>
                  <a:lnTo>
                    <a:pt x="8761" y="1397"/>
                  </a:lnTo>
                  <a:lnTo>
                    <a:pt x="8761" y="1397"/>
                  </a:lnTo>
                  <a:cubicBezTo>
                    <a:pt x="7821" y="2133"/>
                    <a:pt x="6653" y="2527"/>
                    <a:pt x="5460" y="2539"/>
                  </a:cubicBezTo>
                  <a:cubicBezTo>
                    <a:pt x="4875" y="2666"/>
                    <a:pt x="4266" y="2666"/>
                    <a:pt x="3682" y="2539"/>
                  </a:cubicBezTo>
                  <a:lnTo>
                    <a:pt x="0" y="1524"/>
                  </a:lnTo>
                  <a:lnTo>
                    <a:pt x="0" y="101447"/>
                  </a:lnTo>
                  <a:cubicBezTo>
                    <a:pt x="139" y="104316"/>
                    <a:pt x="2577" y="106538"/>
                    <a:pt x="5446" y="106398"/>
                  </a:cubicBezTo>
                  <a:cubicBezTo>
                    <a:pt x="5446" y="106398"/>
                    <a:pt x="5460" y="106398"/>
                    <a:pt x="5460" y="106398"/>
                  </a:cubicBezTo>
                  <a:cubicBezTo>
                    <a:pt x="6437" y="106347"/>
                    <a:pt x="7389" y="106081"/>
                    <a:pt x="8252" y="105636"/>
                  </a:cubicBezTo>
                  <a:lnTo>
                    <a:pt x="8252" y="105636"/>
                  </a:lnTo>
                  <a:lnTo>
                    <a:pt x="8252" y="105636"/>
                  </a:lnTo>
                  <a:cubicBezTo>
                    <a:pt x="8900" y="105078"/>
                    <a:pt x="9433" y="104392"/>
                    <a:pt x="9776" y="103605"/>
                  </a:cubicBezTo>
                  <a:cubicBezTo>
                    <a:pt x="9776" y="103605"/>
                    <a:pt x="10411" y="102716"/>
                    <a:pt x="10538" y="102335"/>
                  </a:cubicBezTo>
                  <a:close/>
                </a:path>
              </a:pathLst>
            </a:custGeom>
            <a:solidFill>
              <a:srgbClr val="000000"/>
            </a:solidFill>
            <a:ln w="12690" cap="flat">
              <a:noFill/>
              <a:prstDash val="solid"/>
              <a:miter/>
            </a:ln>
          </p:spPr>
          <p:txBody>
            <a:bodyPr rtlCol="0" anchor="ctr"/>
            <a:lstStyle/>
            <a:p>
              <a:endParaRPr lang="en-US" dirty="0"/>
            </a:p>
          </p:txBody>
        </p:sp>
        <p:sp>
          <p:nvSpPr>
            <p:cNvPr id="582" name="Freeform: Shape 581">
              <a:extLst>
                <a:ext uri="{FF2B5EF4-FFF2-40B4-BE49-F238E27FC236}">
                  <a16:creationId xmlns:a16="http://schemas.microsoft.com/office/drawing/2014/main" id="{FAB2F728-3C32-4318-AC0A-B150D6855D1D}"/>
                </a:ext>
              </a:extLst>
            </p:cNvPr>
            <p:cNvSpPr/>
            <p:nvPr/>
          </p:nvSpPr>
          <p:spPr>
            <a:xfrm>
              <a:off x="11314396" y="1095460"/>
              <a:ext cx="136617" cy="51516"/>
            </a:xfrm>
            <a:custGeom>
              <a:avLst/>
              <a:gdLst>
                <a:gd name="connsiteX0" fmla="*/ 133063 w 136617"/>
                <a:gd name="connsiteY0" fmla="*/ 43169 h 51516"/>
                <a:gd name="connsiteX1" fmla="*/ 135476 w 136617"/>
                <a:gd name="connsiteY1" fmla="*/ 41264 h 51516"/>
                <a:gd name="connsiteX2" fmla="*/ 0 w 136617"/>
                <a:gd name="connsiteY2" fmla="*/ 0 h 51516"/>
                <a:gd name="connsiteX3" fmla="*/ 0 w 136617"/>
                <a:gd name="connsiteY3" fmla="*/ 10411 h 51516"/>
                <a:gd name="connsiteX4" fmla="*/ 131158 w 136617"/>
                <a:gd name="connsiteY4" fmla="*/ 50406 h 51516"/>
                <a:gd name="connsiteX5" fmla="*/ 134840 w 136617"/>
                <a:gd name="connsiteY5" fmla="*/ 51422 h 51516"/>
                <a:gd name="connsiteX6" fmla="*/ 136618 w 136617"/>
                <a:gd name="connsiteY6" fmla="*/ 51422 h 51516"/>
                <a:gd name="connsiteX7" fmla="*/ 132555 w 136617"/>
                <a:gd name="connsiteY7" fmla="*/ 49771 h 51516"/>
                <a:gd name="connsiteX8" fmla="*/ 132885 w 136617"/>
                <a:gd name="connsiteY8" fmla="*/ 43321 h 51516"/>
                <a:gd name="connsiteX9" fmla="*/ 133063 w 136617"/>
                <a:gd name="connsiteY9" fmla="*/ 43169 h 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617" h="51516">
                  <a:moveTo>
                    <a:pt x="133063" y="43169"/>
                  </a:moveTo>
                  <a:lnTo>
                    <a:pt x="135476" y="41264"/>
                  </a:lnTo>
                  <a:lnTo>
                    <a:pt x="0" y="0"/>
                  </a:lnTo>
                  <a:lnTo>
                    <a:pt x="0" y="10411"/>
                  </a:lnTo>
                  <a:lnTo>
                    <a:pt x="131158" y="50406"/>
                  </a:lnTo>
                  <a:lnTo>
                    <a:pt x="134840" y="51422"/>
                  </a:lnTo>
                  <a:cubicBezTo>
                    <a:pt x="135425" y="51549"/>
                    <a:pt x="136034" y="51549"/>
                    <a:pt x="136618" y="51422"/>
                  </a:cubicBezTo>
                  <a:cubicBezTo>
                    <a:pt x="135094" y="51485"/>
                    <a:pt x="133609" y="50876"/>
                    <a:pt x="132555" y="49771"/>
                  </a:cubicBezTo>
                  <a:cubicBezTo>
                    <a:pt x="130866" y="47892"/>
                    <a:pt x="131019" y="45010"/>
                    <a:pt x="132885" y="43321"/>
                  </a:cubicBezTo>
                  <a:cubicBezTo>
                    <a:pt x="132949" y="43270"/>
                    <a:pt x="133000" y="43219"/>
                    <a:pt x="133063" y="43169"/>
                  </a:cubicBezTo>
                  <a:close/>
                </a:path>
              </a:pathLst>
            </a:custGeom>
            <a:solidFill>
              <a:srgbClr val="000000"/>
            </a:solidFill>
            <a:ln w="12690" cap="flat">
              <a:noFill/>
              <a:prstDash val="solid"/>
              <a:miter/>
            </a:ln>
          </p:spPr>
          <p:txBody>
            <a:bodyPr rtlCol="0" anchor="ctr"/>
            <a:lstStyle/>
            <a:p>
              <a:endParaRPr lang="en-US" dirty="0"/>
            </a:p>
          </p:txBody>
        </p:sp>
        <p:sp>
          <p:nvSpPr>
            <p:cNvPr id="583" name="Freeform: Shape 582">
              <a:extLst>
                <a:ext uri="{FF2B5EF4-FFF2-40B4-BE49-F238E27FC236}">
                  <a16:creationId xmlns:a16="http://schemas.microsoft.com/office/drawing/2014/main" id="{BDA095EC-B11E-4EB7-BF5B-85AA4DBD80FF}"/>
                </a:ext>
              </a:extLst>
            </p:cNvPr>
            <p:cNvSpPr/>
            <p:nvPr/>
          </p:nvSpPr>
          <p:spPr>
            <a:xfrm>
              <a:off x="11451141" y="114599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1" y="736"/>
                    <a:pt x="1193" y="1130"/>
                    <a:pt x="0" y="1143"/>
                  </a:cubicBezTo>
                  <a:cubicBezTo>
                    <a:pt x="1193" y="1130"/>
                    <a:pt x="2361" y="736"/>
                    <a:pt x="3301" y="0"/>
                  </a:cubicBezTo>
                  <a:close/>
                </a:path>
              </a:pathLst>
            </a:custGeom>
            <a:solidFill>
              <a:srgbClr val="000000"/>
            </a:solidFill>
            <a:ln w="12690" cap="flat">
              <a:noFill/>
              <a:prstDash val="solid"/>
              <a:miter/>
            </a:ln>
          </p:spPr>
          <p:txBody>
            <a:bodyPr rtlCol="0" anchor="ctr"/>
            <a:lstStyle/>
            <a:p>
              <a:endParaRPr lang="en-US" dirty="0"/>
            </a:p>
          </p:txBody>
        </p:sp>
        <p:sp>
          <p:nvSpPr>
            <p:cNvPr id="584" name="Freeform: Shape 583">
              <a:extLst>
                <a:ext uri="{FF2B5EF4-FFF2-40B4-BE49-F238E27FC236}">
                  <a16:creationId xmlns:a16="http://schemas.microsoft.com/office/drawing/2014/main" id="{44AC4327-2457-4D5A-A280-A716BD0AA1B4}"/>
                </a:ext>
              </a:extLst>
            </p:cNvPr>
            <p:cNvSpPr/>
            <p:nvPr/>
          </p:nvSpPr>
          <p:spPr>
            <a:xfrm>
              <a:off x="11824682" y="837096"/>
              <a:ext cx="761" cy="112"/>
            </a:xfrm>
            <a:custGeom>
              <a:avLst/>
              <a:gdLst>
                <a:gd name="connsiteX0" fmla="*/ 762 w 761"/>
                <a:gd name="connsiteY0" fmla="*/ 113 h 112"/>
                <a:gd name="connsiteX1" fmla="*/ 0 w 761"/>
                <a:gd name="connsiteY1" fmla="*/ 113 h 112"/>
                <a:gd name="connsiteX2" fmla="*/ 0 w 761"/>
                <a:gd name="connsiteY2" fmla="*/ 113 h 112"/>
                <a:gd name="connsiteX3" fmla="*/ 762 w 761"/>
                <a:gd name="connsiteY3" fmla="*/ 113 h 112"/>
              </a:gdLst>
              <a:ahLst/>
              <a:cxnLst>
                <a:cxn ang="0">
                  <a:pos x="connsiteX0" y="connsiteY0"/>
                </a:cxn>
                <a:cxn ang="0">
                  <a:pos x="connsiteX1" y="connsiteY1"/>
                </a:cxn>
                <a:cxn ang="0">
                  <a:pos x="connsiteX2" y="connsiteY2"/>
                </a:cxn>
                <a:cxn ang="0">
                  <a:pos x="connsiteX3" y="connsiteY3"/>
                </a:cxn>
              </a:cxnLst>
              <a:rect l="l" t="t" r="r" b="b"/>
              <a:pathLst>
                <a:path w="761" h="112">
                  <a:moveTo>
                    <a:pt x="762" y="113"/>
                  </a:moveTo>
                  <a:cubicBezTo>
                    <a:pt x="762" y="113"/>
                    <a:pt x="762" y="113"/>
                    <a:pt x="0" y="113"/>
                  </a:cubicBezTo>
                  <a:lnTo>
                    <a:pt x="0" y="113"/>
                  </a:lnTo>
                  <a:cubicBezTo>
                    <a:pt x="0" y="113"/>
                    <a:pt x="635" y="-141"/>
                    <a:pt x="762" y="113"/>
                  </a:cubicBezTo>
                  <a:close/>
                </a:path>
              </a:pathLst>
            </a:custGeom>
            <a:solidFill>
              <a:srgbClr val="000000"/>
            </a:solidFill>
            <a:ln w="12690" cap="flat">
              <a:noFill/>
              <a:prstDash val="solid"/>
              <a:miter/>
            </a:ln>
          </p:spPr>
          <p:txBody>
            <a:bodyPr rtlCol="0" anchor="ctr"/>
            <a:lstStyle/>
            <a:p>
              <a:endParaRPr lang="en-US" dirty="0"/>
            </a:p>
          </p:txBody>
        </p:sp>
        <p:sp>
          <p:nvSpPr>
            <p:cNvPr id="585" name="Freeform: Shape 584">
              <a:extLst>
                <a:ext uri="{FF2B5EF4-FFF2-40B4-BE49-F238E27FC236}">
                  <a16:creationId xmlns:a16="http://schemas.microsoft.com/office/drawing/2014/main" id="{8BA86C55-201D-4337-AB76-A435B2B64EF3}"/>
                </a:ext>
              </a:extLst>
            </p:cNvPr>
            <p:cNvSpPr/>
            <p:nvPr/>
          </p:nvSpPr>
          <p:spPr>
            <a:xfrm>
              <a:off x="11826460" y="83797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86" name="Freeform: Shape 585">
              <a:extLst>
                <a:ext uri="{FF2B5EF4-FFF2-40B4-BE49-F238E27FC236}">
                  <a16:creationId xmlns:a16="http://schemas.microsoft.com/office/drawing/2014/main" id="{245BD389-1219-4FF1-A2C0-026F97288269}"/>
                </a:ext>
              </a:extLst>
            </p:cNvPr>
            <p:cNvSpPr/>
            <p:nvPr/>
          </p:nvSpPr>
          <p:spPr>
            <a:xfrm>
              <a:off x="11827221" y="839748"/>
              <a:ext cx="38" cy="761"/>
            </a:xfrm>
            <a:custGeom>
              <a:avLst/>
              <a:gdLst>
                <a:gd name="connsiteX0" fmla="*/ 0 w 38"/>
                <a:gd name="connsiteY0" fmla="*/ 762 h 761"/>
                <a:gd name="connsiteX1" fmla="*/ 0 w 38"/>
                <a:gd name="connsiteY1" fmla="*/ 0 h 761"/>
                <a:gd name="connsiteX2" fmla="*/ 0 w 38"/>
                <a:gd name="connsiteY2" fmla="*/ 0 h 761"/>
                <a:gd name="connsiteX3" fmla="*/ 0 w 38"/>
                <a:gd name="connsiteY3" fmla="*/ 762 h 761"/>
              </a:gdLst>
              <a:ahLst/>
              <a:cxnLst>
                <a:cxn ang="0">
                  <a:pos x="connsiteX0" y="connsiteY0"/>
                </a:cxn>
                <a:cxn ang="0">
                  <a:pos x="connsiteX1" y="connsiteY1"/>
                </a:cxn>
                <a:cxn ang="0">
                  <a:pos x="connsiteX2" y="connsiteY2"/>
                </a:cxn>
                <a:cxn ang="0">
                  <a:pos x="connsiteX3" y="connsiteY3"/>
                </a:cxn>
              </a:cxnLst>
              <a:rect l="l" t="t" r="r" b="b"/>
              <a:pathLst>
                <a:path w="38" h="761">
                  <a:moveTo>
                    <a:pt x="0" y="762"/>
                  </a:moveTo>
                  <a:cubicBezTo>
                    <a:pt x="51" y="508"/>
                    <a:pt x="51" y="254"/>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587" name="Freeform: Shape 586">
              <a:extLst>
                <a:ext uri="{FF2B5EF4-FFF2-40B4-BE49-F238E27FC236}">
                  <a16:creationId xmlns:a16="http://schemas.microsoft.com/office/drawing/2014/main" id="{BB2DA4D3-F128-4DAF-A6B6-3076BE338450}"/>
                </a:ext>
              </a:extLst>
            </p:cNvPr>
            <p:cNvSpPr/>
            <p:nvPr/>
          </p:nvSpPr>
          <p:spPr>
            <a:xfrm>
              <a:off x="11607441" y="772710"/>
              <a:ext cx="214955" cy="69070"/>
            </a:xfrm>
            <a:custGeom>
              <a:avLst/>
              <a:gdLst>
                <a:gd name="connsiteX0" fmla="*/ 5331 w 214955"/>
                <a:gd name="connsiteY0" fmla="*/ 0 h 69070"/>
                <a:gd name="connsiteX1" fmla="*/ 4315 w 214955"/>
                <a:gd name="connsiteY1" fmla="*/ 0 h 69070"/>
                <a:gd name="connsiteX2" fmla="*/ 3299 w 214955"/>
                <a:gd name="connsiteY2" fmla="*/ 0 h 69070"/>
                <a:gd name="connsiteX3" fmla="*/ 2410 w 214955"/>
                <a:gd name="connsiteY3" fmla="*/ 0 h 69070"/>
                <a:gd name="connsiteX4" fmla="*/ 252 w 214955"/>
                <a:gd name="connsiteY4" fmla="*/ 2412 h 69070"/>
                <a:gd name="connsiteX5" fmla="*/ 3198 w 214955"/>
                <a:gd name="connsiteY5" fmla="*/ 8367 h 69070"/>
                <a:gd name="connsiteX6" fmla="*/ 3680 w 214955"/>
                <a:gd name="connsiteY6" fmla="*/ 8507 h 69070"/>
                <a:gd name="connsiteX7" fmla="*/ 6728 w 214955"/>
                <a:gd name="connsiteY7" fmla="*/ 9396 h 69070"/>
                <a:gd name="connsiteX8" fmla="*/ 203782 w 214955"/>
                <a:gd name="connsiteY8" fmla="*/ 69070 h 69070"/>
                <a:gd name="connsiteX9" fmla="*/ 210765 w 214955"/>
                <a:gd name="connsiteY9" fmla="*/ 63484 h 69070"/>
                <a:gd name="connsiteX10" fmla="*/ 210765 w 214955"/>
                <a:gd name="connsiteY10" fmla="*/ 63484 h 69070"/>
                <a:gd name="connsiteX11" fmla="*/ 211781 w 214955"/>
                <a:gd name="connsiteY11" fmla="*/ 63484 h 69070"/>
                <a:gd name="connsiteX12" fmla="*/ 212924 w 214955"/>
                <a:gd name="connsiteY12" fmla="*/ 63484 h 69070"/>
                <a:gd name="connsiteX13" fmla="*/ 213939 w 214955"/>
                <a:gd name="connsiteY13" fmla="*/ 63484 h 69070"/>
                <a:gd name="connsiteX14" fmla="*/ 214955 w 214955"/>
                <a:gd name="connsiteY14" fmla="*/ 63484 h 69070"/>
                <a:gd name="connsiteX15" fmla="*/ 214955 w 214955"/>
                <a:gd name="connsiteY15" fmla="*/ 63484 h 69070"/>
                <a:gd name="connsiteX16" fmla="*/ 5965 w 214955"/>
                <a:gd name="connsiteY16" fmla="*/ 0 h 69070"/>
                <a:gd name="connsiteX17" fmla="*/ 4188 w 214955"/>
                <a:gd name="connsiteY17" fmla="*/ 0 h 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955" h="69070">
                  <a:moveTo>
                    <a:pt x="5331" y="0"/>
                  </a:moveTo>
                  <a:lnTo>
                    <a:pt x="4315" y="0"/>
                  </a:lnTo>
                  <a:lnTo>
                    <a:pt x="3299" y="0"/>
                  </a:lnTo>
                  <a:lnTo>
                    <a:pt x="2410" y="0"/>
                  </a:lnTo>
                  <a:cubicBezTo>
                    <a:pt x="1408" y="508"/>
                    <a:pt x="646" y="1371"/>
                    <a:pt x="252" y="2412"/>
                  </a:cubicBezTo>
                  <a:cubicBezTo>
                    <a:pt x="-586" y="4876"/>
                    <a:pt x="734" y="7542"/>
                    <a:pt x="3198" y="8367"/>
                  </a:cubicBezTo>
                  <a:cubicBezTo>
                    <a:pt x="3350" y="8431"/>
                    <a:pt x="3515" y="8469"/>
                    <a:pt x="3680" y="8507"/>
                  </a:cubicBezTo>
                  <a:lnTo>
                    <a:pt x="6728" y="9396"/>
                  </a:lnTo>
                  <a:lnTo>
                    <a:pt x="203782" y="69070"/>
                  </a:lnTo>
                  <a:lnTo>
                    <a:pt x="210765" y="63484"/>
                  </a:lnTo>
                  <a:lnTo>
                    <a:pt x="210765" y="63484"/>
                  </a:lnTo>
                  <a:lnTo>
                    <a:pt x="211781" y="63484"/>
                  </a:lnTo>
                  <a:lnTo>
                    <a:pt x="212924" y="63484"/>
                  </a:lnTo>
                  <a:lnTo>
                    <a:pt x="213939" y="63484"/>
                  </a:lnTo>
                  <a:lnTo>
                    <a:pt x="214955" y="63484"/>
                  </a:lnTo>
                  <a:lnTo>
                    <a:pt x="214955" y="63484"/>
                  </a:lnTo>
                  <a:lnTo>
                    <a:pt x="5965" y="0"/>
                  </a:lnTo>
                  <a:lnTo>
                    <a:pt x="4188" y="0"/>
                  </a:lnTo>
                  <a:close/>
                </a:path>
              </a:pathLst>
            </a:custGeom>
            <a:solidFill>
              <a:srgbClr val="000000"/>
            </a:solidFill>
            <a:ln w="12690" cap="flat">
              <a:noFill/>
              <a:prstDash val="solid"/>
              <a:miter/>
            </a:ln>
          </p:spPr>
          <p:txBody>
            <a:bodyPr rtlCol="0" anchor="ctr"/>
            <a:lstStyle/>
            <a:p>
              <a:endParaRPr lang="en-US" dirty="0"/>
            </a:p>
          </p:txBody>
        </p:sp>
        <p:sp>
          <p:nvSpPr>
            <p:cNvPr id="588" name="Freeform: Shape 587">
              <a:extLst>
                <a:ext uri="{FF2B5EF4-FFF2-40B4-BE49-F238E27FC236}">
                  <a16:creationId xmlns:a16="http://schemas.microsoft.com/office/drawing/2014/main" id="{3F70F715-DD14-4EF5-81B4-4487578EDD35}"/>
                </a:ext>
              </a:extLst>
            </p:cNvPr>
            <p:cNvSpPr/>
            <p:nvPr/>
          </p:nvSpPr>
          <p:spPr>
            <a:xfrm>
              <a:off x="11823031" y="836320"/>
              <a:ext cx="1015" cy="12696"/>
            </a:xfrm>
            <a:custGeom>
              <a:avLst/>
              <a:gdLst>
                <a:gd name="connsiteX0" fmla="*/ 1016 w 1015"/>
                <a:gd name="connsiteY0" fmla="*/ 0 h 12696"/>
                <a:gd name="connsiteX1" fmla="*/ 0 w 1015"/>
                <a:gd name="connsiteY1" fmla="*/ 0 h 12696"/>
              </a:gdLst>
              <a:ahLst/>
              <a:cxnLst>
                <a:cxn ang="0">
                  <a:pos x="connsiteX0" y="connsiteY0"/>
                </a:cxn>
                <a:cxn ang="0">
                  <a:pos x="connsiteX1" y="connsiteY1"/>
                </a:cxn>
              </a:cxnLst>
              <a:rect l="l" t="t" r="r" b="b"/>
              <a:pathLst>
                <a:path w="1015" h="12696">
                  <a:moveTo>
                    <a:pt x="1016"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89" name="Freeform: Shape 588">
              <a:extLst>
                <a:ext uri="{FF2B5EF4-FFF2-40B4-BE49-F238E27FC236}">
                  <a16:creationId xmlns:a16="http://schemas.microsoft.com/office/drawing/2014/main" id="{E77407F8-1976-435F-A68A-5CD4B4DBCE1C}"/>
                </a:ext>
              </a:extLst>
            </p:cNvPr>
            <p:cNvSpPr/>
            <p:nvPr/>
          </p:nvSpPr>
          <p:spPr>
            <a:xfrm>
              <a:off x="11821762" y="83581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90" name="Freeform: Shape 589">
              <a:extLst>
                <a:ext uri="{FF2B5EF4-FFF2-40B4-BE49-F238E27FC236}">
                  <a16:creationId xmlns:a16="http://schemas.microsoft.com/office/drawing/2014/main" id="{A9DB3EA9-7164-4EC5-913F-8863ED6E91F9}"/>
                </a:ext>
              </a:extLst>
            </p:cNvPr>
            <p:cNvSpPr/>
            <p:nvPr/>
          </p:nvSpPr>
          <p:spPr>
            <a:xfrm>
              <a:off x="11816429" y="840637"/>
              <a:ext cx="10796" cy="57135"/>
            </a:xfrm>
            <a:custGeom>
              <a:avLst/>
              <a:gdLst>
                <a:gd name="connsiteX0" fmla="*/ 9014 w 10796"/>
                <a:gd name="connsiteY0" fmla="*/ 3809 h 57135"/>
                <a:gd name="connsiteX1" fmla="*/ 0 w 10796"/>
                <a:gd name="connsiteY1" fmla="*/ 11046 h 57135"/>
                <a:gd name="connsiteX2" fmla="*/ 0 w 10796"/>
                <a:gd name="connsiteY2" fmla="*/ 57135 h 57135"/>
                <a:gd name="connsiteX3" fmla="*/ 1524 w 10796"/>
                <a:gd name="connsiteY3" fmla="*/ 55739 h 57135"/>
                <a:gd name="connsiteX4" fmla="*/ 1524 w 10796"/>
                <a:gd name="connsiteY4" fmla="*/ 55739 h 57135"/>
                <a:gd name="connsiteX5" fmla="*/ 10792 w 10796"/>
                <a:gd name="connsiteY5" fmla="*/ 47613 h 57135"/>
                <a:gd name="connsiteX6" fmla="*/ 10792 w 10796"/>
                <a:gd name="connsiteY6" fmla="*/ 0 h 57135"/>
                <a:gd name="connsiteX7" fmla="*/ 10792 w 10796"/>
                <a:gd name="connsiteY7" fmla="*/ 0 h 57135"/>
                <a:gd name="connsiteX8" fmla="*/ 9014 w 10796"/>
                <a:gd name="connsiteY8" fmla="*/ 3809 h 5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6" h="57135">
                  <a:moveTo>
                    <a:pt x="9014" y="3809"/>
                  </a:moveTo>
                  <a:lnTo>
                    <a:pt x="0" y="11046"/>
                  </a:lnTo>
                  <a:lnTo>
                    <a:pt x="0" y="57135"/>
                  </a:lnTo>
                  <a:lnTo>
                    <a:pt x="1524" y="55739"/>
                  </a:lnTo>
                  <a:lnTo>
                    <a:pt x="1524" y="55739"/>
                  </a:lnTo>
                  <a:lnTo>
                    <a:pt x="10792" y="47613"/>
                  </a:lnTo>
                  <a:lnTo>
                    <a:pt x="10792" y="0"/>
                  </a:lnTo>
                  <a:cubicBezTo>
                    <a:pt x="10792" y="0"/>
                    <a:pt x="10792" y="0"/>
                    <a:pt x="10792" y="0"/>
                  </a:cubicBezTo>
                  <a:cubicBezTo>
                    <a:pt x="10856" y="1486"/>
                    <a:pt x="10195" y="2908"/>
                    <a:pt x="9014" y="3809"/>
                  </a:cubicBezTo>
                  <a:close/>
                </a:path>
              </a:pathLst>
            </a:custGeom>
            <a:solidFill>
              <a:srgbClr val="000000"/>
            </a:solidFill>
            <a:ln w="12690" cap="flat">
              <a:noFill/>
              <a:prstDash val="solid"/>
              <a:miter/>
            </a:ln>
          </p:spPr>
          <p:txBody>
            <a:bodyPr rtlCol="0" anchor="ctr"/>
            <a:lstStyle/>
            <a:p>
              <a:endParaRPr lang="en-US" dirty="0"/>
            </a:p>
          </p:txBody>
        </p:sp>
        <p:sp>
          <p:nvSpPr>
            <p:cNvPr id="591" name="Freeform: Shape 590">
              <a:extLst>
                <a:ext uri="{FF2B5EF4-FFF2-40B4-BE49-F238E27FC236}">
                  <a16:creationId xmlns:a16="http://schemas.microsoft.com/office/drawing/2014/main" id="{12F5818C-E85F-4390-8E48-AB01B0FBC282}"/>
                </a:ext>
              </a:extLst>
            </p:cNvPr>
            <p:cNvSpPr/>
            <p:nvPr/>
          </p:nvSpPr>
          <p:spPr>
            <a:xfrm>
              <a:off x="11825698" y="8373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92" name="Freeform: Shape 591">
              <a:extLst>
                <a:ext uri="{FF2B5EF4-FFF2-40B4-BE49-F238E27FC236}">
                  <a16:creationId xmlns:a16="http://schemas.microsoft.com/office/drawing/2014/main" id="{4B3BF30F-7B0C-4BAB-B653-181E409E56DB}"/>
                </a:ext>
              </a:extLst>
            </p:cNvPr>
            <p:cNvSpPr/>
            <p:nvPr/>
          </p:nvSpPr>
          <p:spPr>
            <a:xfrm>
              <a:off x="11826460" y="838352"/>
              <a:ext cx="12696" cy="634"/>
            </a:xfrm>
            <a:custGeom>
              <a:avLst/>
              <a:gdLst>
                <a:gd name="connsiteX0" fmla="*/ 0 w 12696"/>
                <a:gd name="connsiteY0" fmla="*/ 635 h 634"/>
                <a:gd name="connsiteX1" fmla="*/ 0 w 12696"/>
                <a:gd name="connsiteY1" fmla="*/ 635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635"/>
                  </a:lnTo>
                  <a:lnTo>
                    <a:pt x="0" y="0"/>
                  </a:lnTo>
                  <a:close/>
                </a:path>
              </a:pathLst>
            </a:custGeom>
            <a:solidFill>
              <a:srgbClr val="000000"/>
            </a:solidFill>
            <a:ln w="12690" cap="flat">
              <a:noFill/>
              <a:prstDash val="solid"/>
              <a:miter/>
            </a:ln>
          </p:spPr>
          <p:txBody>
            <a:bodyPr rtlCol="0" anchor="ctr"/>
            <a:lstStyle/>
            <a:p>
              <a:endParaRPr lang="en-US" dirty="0"/>
            </a:p>
          </p:txBody>
        </p:sp>
        <p:sp>
          <p:nvSpPr>
            <p:cNvPr id="593" name="Freeform: Shape 592">
              <a:extLst>
                <a:ext uri="{FF2B5EF4-FFF2-40B4-BE49-F238E27FC236}">
                  <a16:creationId xmlns:a16="http://schemas.microsoft.com/office/drawing/2014/main" id="{EC7A4833-191C-4412-BE9D-7206A7DB3E8A}"/>
                </a:ext>
              </a:extLst>
            </p:cNvPr>
            <p:cNvSpPr/>
            <p:nvPr/>
          </p:nvSpPr>
          <p:spPr>
            <a:xfrm>
              <a:off x="11445914" y="835812"/>
              <a:ext cx="381368" cy="311835"/>
            </a:xfrm>
            <a:custGeom>
              <a:avLst/>
              <a:gdLst>
                <a:gd name="connsiteX0" fmla="*/ 376102 w 381368"/>
                <a:gd name="connsiteY0" fmla="*/ 0 h 311835"/>
                <a:gd name="connsiteX1" fmla="*/ 375086 w 381368"/>
                <a:gd name="connsiteY1" fmla="*/ 0 h 311835"/>
                <a:gd name="connsiteX2" fmla="*/ 373943 w 381368"/>
                <a:gd name="connsiteY2" fmla="*/ 0 h 311835"/>
                <a:gd name="connsiteX3" fmla="*/ 372928 w 381368"/>
                <a:gd name="connsiteY3" fmla="*/ 0 h 311835"/>
                <a:gd name="connsiteX4" fmla="*/ 372928 w 381368"/>
                <a:gd name="connsiteY4" fmla="*/ 0 h 311835"/>
                <a:gd name="connsiteX5" fmla="*/ 365944 w 381368"/>
                <a:gd name="connsiteY5" fmla="*/ 5587 h 311835"/>
                <a:gd name="connsiteX6" fmla="*/ 3958 w 381368"/>
                <a:gd name="connsiteY6" fmla="*/ 301420 h 311835"/>
                <a:gd name="connsiteX7" fmla="*/ 1546 w 381368"/>
                <a:gd name="connsiteY7" fmla="*/ 303324 h 311835"/>
                <a:gd name="connsiteX8" fmla="*/ 1139 w 381368"/>
                <a:gd name="connsiteY8" fmla="*/ 309774 h 311835"/>
                <a:gd name="connsiteX9" fmla="*/ 1546 w 381368"/>
                <a:gd name="connsiteY9" fmla="*/ 310181 h 311835"/>
                <a:gd name="connsiteX10" fmla="*/ 5608 w 381368"/>
                <a:gd name="connsiteY10" fmla="*/ 311831 h 311835"/>
                <a:gd name="connsiteX11" fmla="*/ 8909 w 381368"/>
                <a:gd name="connsiteY11" fmla="*/ 310688 h 311835"/>
                <a:gd name="connsiteX12" fmla="*/ 8909 w 381368"/>
                <a:gd name="connsiteY12" fmla="*/ 310688 h 311835"/>
                <a:gd name="connsiteX13" fmla="*/ 10687 w 381368"/>
                <a:gd name="connsiteY13" fmla="*/ 309292 h 311835"/>
                <a:gd name="connsiteX14" fmla="*/ 370642 w 381368"/>
                <a:gd name="connsiteY14" fmla="*/ 16506 h 311835"/>
                <a:gd name="connsiteX15" fmla="*/ 379657 w 381368"/>
                <a:gd name="connsiteY15" fmla="*/ 9269 h 311835"/>
                <a:gd name="connsiteX16" fmla="*/ 381307 w 381368"/>
                <a:gd name="connsiteY16" fmla="*/ 4952 h 311835"/>
                <a:gd name="connsiteX17" fmla="*/ 381307 w 381368"/>
                <a:gd name="connsiteY17" fmla="*/ 4952 h 311835"/>
                <a:gd name="connsiteX18" fmla="*/ 381307 w 381368"/>
                <a:gd name="connsiteY18" fmla="*/ 4190 h 311835"/>
                <a:gd name="connsiteX19" fmla="*/ 381307 w 381368"/>
                <a:gd name="connsiteY19" fmla="*/ 3301 h 311835"/>
                <a:gd name="connsiteX20" fmla="*/ 381307 w 381368"/>
                <a:gd name="connsiteY20" fmla="*/ 3301 h 311835"/>
                <a:gd name="connsiteX21" fmla="*/ 381307 w 381368"/>
                <a:gd name="connsiteY21" fmla="*/ 3301 h 311835"/>
                <a:gd name="connsiteX22" fmla="*/ 381307 w 381368"/>
                <a:gd name="connsiteY22" fmla="*/ 3301 h 311835"/>
                <a:gd name="connsiteX23" fmla="*/ 380419 w 381368"/>
                <a:gd name="connsiteY23" fmla="*/ 3301 h 311835"/>
                <a:gd name="connsiteX24" fmla="*/ 380419 w 381368"/>
                <a:gd name="connsiteY24" fmla="*/ 3301 h 311835"/>
                <a:gd name="connsiteX25" fmla="*/ 379784 w 381368"/>
                <a:gd name="connsiteY25" fmla="*/ 3301 h 311835"/>
                <a:gd name="connsiteX26" fmla="*/ 378768 w 381368"/>
                <a:gd name="connsiteY26" fmla="*/ 3301 h 3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1368" h="311835">
                  <a:moveTo>
                    <a:pt x="376102" y="0"/>
                  </a:moveTo>
                  <a:lnTo>
                    <a:pt x="375086" y="0"/>
                  </a:lnTo>
                  <a:lnTo>
                    <a:pt x="373943" y="0"/>
                  </a:lnTo>
                  <a:lnTo>
                    <a:pt x="372928" y="0"/>
                  </a:lnTo>
                  <a:lnTo>
                    <a:pt x="372928" y="0"/>
                  </a:lnTo>
                  <a:lnTo>
                    <a:pt x="365944" y="5587"/>
                  </a:lnTo>
                  <a:lnTo>
                    <a:pt x="3958" y="301420"/>
                  </a:lnTo>
                  <a:lnTo>
                    <a:pt x="1546" y="303324"/>
                  </a:lnTo>
                  <a:cubicBezTo>
                    <a:pt x="-347" y="305000"/>
                    <a:pt x="-524" y="307883"/>
                    <a:pt x="1139" y="309774"/>
                  </a:cubicBezTo>
                  <a:cubicBezTo>
                    <a:pt x="1266" y="309914"/>
                    <a:pt x="1405" y="310054"/>
                    <a:pt x="1546" y="310181"/>
                  </a:cubicBezTo>
                  <a:cubicBezTo>
                    <a:pt x="2599" y="311285"/>
                    <a:pt x="4084" y="311895"/>
                    <a:pt x="5608" y="311831"/>
                  </a:cubicBezTo>
                  <a:cubicBezTo>
                    <a:pt x="6802" y="311818"/>
                    <a:pt x="7970" y="311425"/>
                    <a:pt x="8909" y="310688"/>
                  </a:cubicBezTo>
                  <a:lnTo>
                    <a:pt x="8909" y="310688"/>
                  </a:lnTo>
                  <a:lnTo>
                    <a:pt x="10687" y="309292"/>
                  </a:lnTo>
                  <a:lnTo>
                    <a:pt x="370642" y="16506"/>
                  </a:lnTo>
                  <a:lnTo>
                    <a:pt x="379657" y="9269"/>
                  </a:lnTo>
                  <a:cubicBezTo>
                    <a:pt x="380952" y="8240"/>
                    <a:pt x="381574" y="6590"/>
                    <a:pt x="381307" y="4952"/>
                  </a:cubicBezTo>
                  <a:lnTo>
                    <a:pt x="381307" y="4952"/>
                  </a:lnTo>
                  <a:cubicBezTo>
                    <a:pt x="381371" y="4698"/>
                    <a:pt x="381371" y="4444"/>
                    <a:pt x="381307" y="4190"/>
                  </a:cubicBezTo>
                  <a:lnTo>
                    <a:pt x="381307" y="3301"/>
                  </a:lnTo>
                  <a:lnTo>
                    <a:pt x="381307" y="3301"/>
                  </a:lnTo>
                  <a:lnTo>
                    <a:pt x="381307" y="3301"/>
                  </a:lnTo>
                  <a:lnTo>
                    <a:pt x="381307" y="3301"/>
                  </a:lnTo>
                  <a:lnTo>
                    <a:pt x="380419" y="3301"/>
                  </a:lnTo>
                  <a:lnTo>
                    <a:pt x="380419" y="3301"/>
                  </a:lnTo>
                  <a:lnTo>
                    <a:pt x="379784" y="3301"/>
                  </a:lnTo>
                  <a:lnTo>
                    <a:pt x="378768" y="3301"/>
                  </a:lnTo>
                  <a:close/>
                </a:path>
              </a:pathLst>
            </a:custGeom>
            <a:solidFill>
              <a:srgbClr val="000000"/>
            </a:solidFill>
            <a:ln w="12690" cap="flat">
              <a:noFill/>
              <a:prstDash val="solid"/>
              <a:miter/>
            </a:ln>
          </p:spPr>
          <p:txBody>
            <a:bodyPr rtlCol="0" anchor="ctr"/>
            <a:lstStyle/>
            <a:p>
              <a:endParaRPr lang="en-US" dirty="0"/>
            </a:p>
          </p:txBody>
        </p:sp>
        <p:sp>
          <p:nvSpPr>
            <p:cNvPr id="594" name="Freeform: Shape 593">
              <a:extLst>
                <a:ext uri="{FF2B5EF4-FFF2-40B4-BE49-F238E27FC236}">
                  <a16:creationId xmlns:a16="http://schemas.microsoft.com/office/drawing/2014/main" id="{731C477D-FC59-4663-8F6C-458C450A099F}"/>
                </a:ext>
              </a:extLst>
            </p:cNvPr>
            <p:cNvSpPr/>
            <p:nvPr/>
          </p:nvSpPr>
          <p:spPr>
            <a:xfrm>
              <a:off x="11196570" y="1592028"/>
              <a:ext cx="116049" cy="89765"/>
            </a:xfrm>
            <a:custGeom>
              <a:avLst/>
              <a:gdLst>
                <a:gd name="connsiteX0" fmla="*/ 107034 w 116049"/>
                <a:gd name="connsiteY0" fmla="*/ 2285 h 89765"/>
                <a:gd name="connsiteX1" fmla="*/ 107034 w 116049"/>
                <a:gd name="connsiteY1" fmla="*/ 0 h 89765"/>
                <a:gd name="connsiteX2" fmla="*/ 0 w 116049"/>
                <a:gd name="connsiteY2" fmla="*/ 87099 h 89765"/>
                <a:gd name="connsiteX3" fmla="*/ 2793 w 116049"/>
                <a:gd name="connsiteY3" fmla="*/ 87734 h 89765"/>
                <a:gd name="connsiteX4" fmla="*/ 2793 w 116049"/>
                <a:gd name="connsiteY4" fmla="*/ 87734 h 89765"/>
                <a:gd name="connsiteX5" fmla="*/ 12950 w 116049"/>
                <a:gd name="connsiteY5" fmla="*/ 89766 h 89765"/>
                <a:gd name="connsiteX6" fmla="*/ 116049 w 116049"/>
                <a:gd name="connsiteY6" fmla="*/ 5840 h 89765"/>
                <a:gd name="connsiteX7" fmla="*/ 116049 w 116049"/>
                <a:gd name="connsiteY7" fmla="*/ 5840 h 89765"/>
                <a:gd name="connsiteX8" fmla="*/ 112367 w 116049"/>
                <a:gd name="connsiteY8" fmla="*/ 7110 h 89765"/>
                <a:gd name="connsiteX9" fmla="*/ 107034 w 116049"/>
                <a:gd name="connsiteY9" fmla="*/ 2285 h 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049" h="89765">
                  <a:moveTo>
                    <a:pt x="107034" y="2285"/>
                  </a:moveTo>
                  <a:lnTo>
                    <a:pt x="107034" y="0"/>
                  </a:lnTo>
                  <a:lnTo>
                    <a:pt x="0" y="87099"/>
                  </a:lnTo>
                  <a:lnTo>
                    <a:pt x="2793" y="87734"/>
                  </a:lnTo>
                  <a:lnTo>
                    <a:pt x="2793" y="87734"/>
                  </a:lnTo>
                  <a:lnTo>
                    <a:pt x="12950" y="89766"/>
                  </a:lnTo>
                  <a:lnTo>
                    <a:pt x="116049" y="5840"/>
                  </a:lnTo>
                  <a:lnTo>
                    <a:pt x="116049" y="5840"/>
                  </a:lnTo>
                  <a:cubicBezTo>
                    <a:pt x="114995" y="6653"/>
                    <a:pt x="113700" y="7097"/>
                    <a:pt x="112367" y="7110"/>
                  </a:cubicBezTo>
                  <a:cubicBezTo>
                    <a:pt x="109586" y="7186"/>
                    <a:pt x="107237" y="5066"/>
                    <a:pt x="107034" y="2285"/>
                  </a:cubicBezTo>
                  <a:close/>
                </a:path>
              </a:pathLst>
            </a:custGeom>
            <a:solidFill>
              <a:srgbClr val="000000"/>
            </a:solidFill>
            <a:ln w="12690" cap="flat">
              <a:noFill/>
              <a:prstDash val="solid"/>
              <a:miter/>
            </a:ln>
          </p:spPr>
          <p:txBody>
            <a:bodyPr rtlCol="0" anchor="ctr"/>
            <a:lstStyle/>
            <a:p>
              <a:endParaRPr lang="en-US" dirty="0"/>
            </a:p>
          </p:txBody>
        </p:sp>
        <p:sp>
          <p:nvSpPr>
            <p:cNvPr id="595" name="Freeform: Shape 594">
              <a:extLst>
                <a:ext uri="{FF2B5EF4-FFF2-40B4-BE49-F238E27FC236}">
                  <a16:creationId xmlns:a16="http://schemas.microsoft.com/office/drawing/2014/main" id="{0A8CF1FF-C7A4-47D3-9914-232F1747CB92}"/>
                </a:ext>
              </a:extLst>
            </p:cNvPr>
            <p:cNvSpPr/>
            <p:nvPr/>
          </p:nvSpPr>
          <p:spPr>
            <a:xfrm>
              <a:off x="11050176" y="1181925"/>
              <a:ext cx="10665" cy="468889"/>
            </a:xfrm>
            <a:custGeom>
              <a:avLst/>
              <a:gdLst>
                <a:gd name="connsiteX0" fmla="*/ 8761 w 10665"/>
                <a:gd name="connsiteY0" fmla="*/ 1524 h 468889"/>
                <a:gd name="connsiteX1" fmla="*/ 7237 w 10665"/>
                <a:gd name="connsiteY1" fmla="*/ 2412 h 468889"/>
                <a:gd name="connsiteX2" fmla="*/ 5460 w 10665"/>
                <a:gd name="connsiteY2" fmla="*/ 2412 h 468889"/>
                <a:gd name="connsiteX3" fmla="*/ 3683 w 10665"/>
                <a:gd name="connsiteY3" fmla="*/ 2412 h 468889"/>
                <a:gd name="connsiteX4" fmla="*/ 0 w 10665"/>
                <a:gd name="connsiteY4" fmla="*/ 1270 h 468889"/>
                <a:gd name="connsiteX5" fmla="*/ 0 w 10665"/>
                <a:gd name="connsiteY5" fmla="*/ 466604 h 468889"/>
                <a:gd name="connsiteX6" fmla="*/ 6603 w 10665"/>
                <a:gd name="connsiteY6" fmla="*/ 468001 h 468889"/>
                <a:gd name="connsiteX7" fmla="*/ 6603 w 10665"/>
                <a:gd name="connsiteY7" fmla="*/ 468001 h 468889"/>
                <a:gd name="connsiteX8" fmla="*/ 10666 w 10665"/>
                <a:gd name="connsiteY8" fmla="*/ 468889 h 468889"/>
                <a:gd name="connsiteX9" fmla="*/ 10666 w 10665"/>
                <a:gd name="connsiteY9" fmla="*/ 0 h 468889"/>
                <a:gd name="connsiteX10" fmla="*/ 8888 w 10665"/>
                <a:gd name="connsiteY10" fmla="*/ 1397 h 46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65" h="468889">
                  <a:moveTo>
                    <a:pt x="8761" y="1524"/>
                  </a:moveTo>
                  <a:lnTo>
                    <a:pt x="7237" y="2412"/>
                  </a:lnTo>
                  <a:lnTo>
                    <a:pt x="5460" y="2412"/>
                  </a:lnTo>
                  <a:cubicBezTo>
                    <a:pt x="4876" y="2539"/>
                    <a:pt x="4266" y="2539"/>
                    <a:pt x="3683" y="2412"/>
                  </a:cubicBezTo>
                  <a:lnTo>
                    <a:pt x="0" y="1270"/>
                  </a:lnTo>
                  <a:lnTo>
                    <a:pt x="0" y="466604"/>
                  </a:lnTo>
                  <a:lnTo>
                    <a:pt x="6603" y="468001"/>
                  </a:lnTo>
                  <a:lnTo>
                    <a:pt x="6603" y="468001"/>
                  </a:lnTo>
                  <a:lnTo>
                    <a:pt x="10666" y="468889"/>
                  </a:lnTo>
                  <a:lnTo>
                    <a:pt x="10666" y="0"/>
                  </a:lnTo>
                  <a:lnTo>
                    <a:pt x="8888" y="1397"/>
                  </a:lnTo>
                  <a:close/>
                </a:path>
              </a:pathLst>
            </a:custGeom>
            <a:solidFill>
              <a:srgbClr val="000000"/>
            </a:solidFill>
            <a:ln w="12690" cap="flat">
              <a:noFill/>
              <a:prstDash val="solid"/>
              <a:miter/>
            </a:ln>
          </p:spPr>
          <p:txBody>
            <a:bodyPr rtlCol="0" anchor="ctr"/>
            <a:lstStyle/>
            <a:p>
              <a:endParaRPr lang="en-US" dirty="0"/>
            </a:p>
          </p:txBody>
        </p:sp>
        <p:sp>
          <p:nvSpPr>
            <p:cNvPr id="596" name="Freeform: Shape 595">
              <a:extLst>
                <a:ext uri="{FF2B5EF4-FFF2-40B4-BE49-F238E27FC236}">
                  <a16:creationId xmlns:a16="http://schemas.microsoft.com/office/drawing/2014/main" id="{4FA93D4E-4F58-425A-A7D3-CC83EB6AACDB}"/>
                </a:ext>
              </a:extLst>
            </p:cNvPr>
            <p:cNvSpPr/>
            <p:nvPr/>
          </p:nvSpPr>
          <p:spPr>
            <a:xfrm>
              <a:off x="10633409" y="1048107"/>
              <a:ext cx="422100" cy="135562"/>
            </a:xfrm>
            <a:custGeom>
              <a:avLst/>
              <a:gdLst>
                <a:gd name="connsiteX0" fmla="*/ 5517 w 422100"/>
                <a:gd name="connsiteY0" fmla="*/ 248 h 135562"/>
                <a:gd name="connsiteX1" fmla="*/ 57 w 422100"/>
                <a:gd name="connsiteY1" fmla="*/ 1390 h 135562"/>
                <a:gd name="connsiteX2" fmla="*/ 57 w 422100"/>
                <a:gd name="connsiteY2" fmla="*/ 2279 h 135562"/>
                <a:gd name="connsiteX3" fmla="*/ 57 w 422100"/>
                <a:gd name="connsiteY3" fmla="*/ 3168 h 135562"/>
                <a:gd name="connsiteX4" fmla="*/ 57 w 422100"/>
                <a:gd name="connsiteY4" fmla="*/ 3930 h 135562"/>
                <a:gd name="connsiteX5" fmla="*/ 57 w 422100"/>
                <a:gd name="connsiteY5" fmla="*/ 4945 h 135562"/>
                <a:gd name="connsiteX6" fmla="*/ 57 w 422100"/>
                <a:gd name="connsiteY6" fmla="*/ 5834 h 135562"/>
                <a:gd name="connsiteX7" fmla="*/ 57 w 422100"/>
                <a:gd name="connsiteY7" fmla="*/ 6850 h 135562"/>
                <a:gd name="connsiteX8" fmla="*/ 57 w 422100"/>
                <a:gd name="connsiteY8" fmla="*/ 7612 h 135562"/>
                <a:gd name="connsiteX9" fmla="*/ 57 w 422100"/>
                <a:gd name="connsiteY9" fmla="*/ 8374 h 135562"/>
                <a:gd name="connsiteX10" fmla="*/ 1073 w 422100"/>
                <a:gd name="connsiteY10" fmla="*/ 9008 h 135562"/>
                <a:gd name="connsiteX11" fmla="*/ 1962 w 422100"/>
                <a:gd name="connsiteY11" fmla="*/ 9008 h 135562"/>
                <a:gd name="connsiteX12" fmla="*/ 1962 w 422100"/>
                <a:gd name="connsiteY12" fmla="*/ 9008 h 135562"/>
                <a:gd name="connsiteX13" fmla="*/ 9072 w 422100"/>
                <a:gd name="connsiteY13" fmla="*/ 11167 h 135562"/>
                <a:gd name="connsiteX14" fmla="*/ 416640 w 422100"/>
                <a:gd name="connsiteY14" fmla="*/ 134325 h 135562"/>
                <a:gd name="connsiteX15" fmla="*/ 420322 w 422100"/>
                <a:gd name="connsiteY15" fmla="*/ 135468 h 135562"/>
                <a:gd name="connsiteX16" fmla="*/ 422100 w 422100"/>
                <a:gd name="connsiteY16" fmla="*/ 135468 h 135562"/>
                <a:gd name="connsiteX17" fmla="*/ 418037 w 422100"/>
                <a:gd name="connsiteY17" fmla="*/ 133817 h 135562"/>
                <a:gd name="connsiteX18" fmla="*/ 417630 w 422100"/>
                <a:gd name="connsiteY18" fmla="*/ 127367 h 135562"/>
                <a:gd name="connsiteX19" fmla="*/ 418037 w 422100"/>
                <a:gd name="connsiteY19" fmla="*/ 126961 h 135562"/>
                <a:gd name="connsiteX20" fmla="*/ 420322 w 422100"/>
                <a:gd name="connsiteY20" fmla="*/ 125056 h 135562"/>
                <a:gd name="connsiteX21" fmla="*/ 14024 w 422100"/>
                <a:gd name="connsiteY21" fmla="*/ 2152 h 13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100" h="135562">
                  <a:moveTo>
                    <a:pt x="5517" y="248"/>
                  </a:moveTo>
                  <a:cubicBezTo>
                    <a:pt x="3625" y="-324"/>
                    <a:pt x="1568" y="108"/>
                    <a:pt x="57" y="1390"/>
                  </a:cubicBezTo>
                  <a:lnTo>
                    <a:pt x="57" y="2279"/>
                  </a:lnTo>
                  <a:lnTo>
                    <a:pt x="57" y="3168"/>
                  </a:lnTo>
                  <a:lnTo>
                    <a:pt x="57" y="3930"/>
                  </a:lnTo>
                  <a:cubicBezTo>
                    <a:pt x="7" y="4260"/>
                    <a:pt x="7" y="4615"/>
                    <a:pt x="57" y="4945"/>
                  </a:cubicBezTo>
                  <a:cubicBezTo>
                    <a:pt x="-19" y="5238"/>
                    <a:pt x="-19" y="5542"/>
                    <a:pt x="57" y="5834"/>
                  </a:cubicBezTo>
                  <a:cubicBezTo>
                    <a:pt x="7" y="6164"/>
                    <a:pt x="7" y="6520"/>
                    <a:pt x="57" y="6850"/>
                  </a:cubicBezTo>
                  <a:lnTo>
                    <a:pt x="57" y="7612"/>
                  </a:lnTo>
                  <a:lnTo>
                    <a:pt x="57" y="8374"/>
                  </a:lnTo>
                  <a:lnTo>
                    <a:pt x="1073" y="9008"/>
                  </a:lnTo>
                  <a:lnTo>
                    <a:pt x="1962" y="9008"/>
                  </a:lnTo>
                  <a:lnTo>
                    <a:pt x="1962" y="9008"/>
                  </a:lnTo>
                  <a:lnTo>
                    <a:pt x="9072" y="11167"/>
                  </a:lnTo>
                  <a:lnTo>
                    <a:pt x="416640" y="134325"/>
                  </a:lnTo>
                  <a:lnTo>
                    <a:pt x="420322" y="135468"/>
                  </a:lnTo>
                  <a:cubicBezTo>
                    <a:pt x="420906" y="135595"/>
                    <a:pt x="421516" y="135595"/>
                    <a:pt x="422100" y="135468"/>
                  </a:cubicBezTo>
                  <a:cubicBezTo>
                    <a:pt x="420576" y="135493"/>
                    <a:pt x="419103" y="134896"/>
                    <a:pt x="418037" y="133817"/>
                  </a:cubicBezTo>
                  <a:cubicBezTo>
                    <a:pt x="416145" y="132141"/>
                    <a:pt x="415967" y="129259"/>
                    <a:pt x="417630" y="127367"/>
                  </a:cubicBezTo>
                  <a:cubicBezTo>
                    <a:pt x="417757" y="127228"/>
                    <a:pt x="417897" y="127088"/>
                    <a:pt x="418037" y="126961"/>
                  </a:cubicBezTo>
                  <a:lnTo>
                    <a:pt x="420322" y="125056"/>
                  </a:lnTo>
                  <a:lnTo>
                    <a:pt x="14024" y="2152"/>
                  </a:lnTo>
                  <a:close/>
                </a:path>
              </a:pathLst>
            </a:custGeom>
            <a:solidFill>
              <a:srgbClr val="000000"/>
            </a:solidFill>
            <a:ln w="12690" cap="flat">
              <a:noFill/>
              <a:prstDash val="solid"/>
              <a:miter/>
            </a:ln>
          </p:spPr>
          <p:txBody>
            <a:bodyPr rtlCol="0" anchor="ctr"/>
            <a:lstStyle/>
            <a:p>
              <a:endParaRPr lang="en-US" dirty="0"/>
            </a:p>
          </p:txBody>
        </p:sp>
        <p:sp>
          <p:nvSpPr>
            <p:cNvPr id="597" name="Freeform: Shape 596">
              <a:extLst>
                <a:ext uri="{FF2B5EF4-FFF2-40B4-BE49-F238E27FC236}">
                  <a16:creationId xmlns:a16="http://schemas.microsoft.com/office/drawing/2014/main" id="{85E7C36D-DA35-4CAD-8A69-F15DFF0CBC58}"/>
                </a:ext>
              </a:extLst>
            </p:cNvPr>
            <p:cNvSpPr/>
            <p:nvPr/>
          </p:nvSpPr>
          <p:spPr>
            <a:xfrm>
              <a:off x="11313889" y="97065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8" name="Freeform: Shape 597">
              <a:extLst>
                <a:ext uri="{FF2B5EF4-FFF2-40B4-BE49-F238E27FC236}">
                  <a16:creationId xmlns:a16="http://schemas.microsoft.com/office/drawing/2014/main" id="{BE552C46-0DB1-4BC6-A93B-636D23778941}"/>
                </a:ext>
              </a:extLst>
            </p:cNvPr>
            <p:cNvSpPr/>
            <p:nvPr/>
          </p:nvSpPr>
          <p:spPr>
            <a:xfrm>
              <a:off x="11311984" y="969890"/>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9" name="Freeform: Shape 598">
              <a:extLst>
                <a:ext uri="{FF2B5EF4-FFF2-40B4-BE49-F238E27FC236}">
                  <a16:creationId xmlns:a16="http://schemas.microsoft.com/office/drawing/2014/main" id="{F6140378-FDFB-4031-A37C-0834971DC2B1}"/>
                </a:ext>
              </a:extLst>
            </p:cNvPr>
            <p:cNvSpPr/>
            <p:nvPr/>
          </p:nvSpPr>
          <p:spPr>
            <a:xfrm>
              <a:off x="11314396" y="972429"/>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600" name="Freeform: Shape 599">
              <a:extLst>
                <a:ext uri="{FF2B5EF4-FFF2-40B4-BE49-F238E27FC236}">
                  <a16:creationId xmlns:a16="http://schemas.microsoft.com/office/drawing/2014/main" id="{040D2034-7E6D-47A8-BAC2-ACD318784616}"/>
                </a:ext>
              </a:extLst>
            </p:cNvPr>
            <p:cNvSpPr/>
            <p:nvPr/>
          </p:nvSpPr>
          <p:spPr>
            <a:xfrm>
              <a:off x="10889434" y="843049"/>
              <a:ext cx="420391" cy="132553"/>
            </a:xfrm>
            <a:custGeom>
              <a:avLst/>
              <a:gdLst>
                <a:gd name="connsiteX0" fmla="*/ 6729 w 420391"/>
                <a:gd name="connsiteY0" fmla="*/ 5459 h 132553"/>
                <a:gd name="connsiteX1" fmla="*/ 1651 w 420391"/>
                <a:gd name="connsiteY1" fmla="*/ 8888 h 132553"/>
                <a:gd name="connsiteX2" fmla="*/ 0 w 420391"/>
                <a:gd name="connsiteY2" fmla="*/ 8888 h 132553"/>
                <a:gd name="connsiteX3" fmla="*/ 2920 w 420391"/>
                <a:gd name="connsiteY3" fmla="*/ 9777 h 132553"/>
                <a:gd name="connsiteX4" fmla="*/ 409218 w 420391"/>
                <a:gd name="connsiteY4" fmla="*/ 132554 h 132553"/>
                <a:gd name="connsiteX5" fmla="*/ 416074 w 420391"/>
                <a:gd name="connsiteY5" fmla="*/ 126967 h 132553"/>
                <a:gd name="connsiteX6" fmla="*/ 416074 w 420391"/>
                <a:gd name="connsiteY6" fmla="*/ 126967 h 132553"/>
                <a:gd name="connsiteX7" fmla="*/ 417217 w 420391"/>
                <a:gd name="connsiteY7" fmla="*/ 126967 h 132553"/>
                <a:gd name="connsiteX8" fmla="*/ 418233 w 420391"/>
                <a:gd name="connsiteY8" fmla="*/ 126967 h 132553"/>
                <a:gd name="connsiteX9" fmla="*/ 419249 w 420391"/>
                <a:gd name="connsiteY9" fmla="*/ 126967 h 132553"/>
                <a:gd name="connsiteX10" fmla="*/ 420392 w 420391"/>
                <a:gd name="connsiteY10" fmla="*/ 126967 h 132553"/>
                <a:gd name="connsiteX11" fmla="*/ 420392 w 420391"/>
                <a:gd name="connsiteY11" fmla="*/ 126967 h 132553"/>
                <a:gd name="connsiteX12" fmla="*/ 2540 w 420391"/>
                <a:gd name="connsiteY12" fmla="*/ 0 h 132553"/>
                <a:gd name="connsiteX13" fmla="*/ 6742 w 420391"/>
                <a:gd name="connsiteY13" fmla="*/ 5371 h 132553"/>
                <a:gd name="connsiteX14" fmla="*/ 6729 w 420391"/>
                <a:gd name="connsiteY14" fmla="*/ 5459 h 13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0391" h="132553">
                  <a:moveTo>
                    <a:pt x="6729" y="5459"/>
                  </a:moveTo>
                  <a:cubicBezTo>
                    <a:pt x="5929" y="7555"/>
                    <a:pt x="3898" y="8926"/>
                    <a:pt x="1651" y="8888"/>
                  </a:cubicBezTo>
                  <a:lnTo>
                    <a:pt x="0" y="8888"/>
                  </a:lnTo>
                  <a:lnTo>
                    <a:pt x="2920" y="9777"/>
                  </a:lnTo>
                  <a:lnTo>
                    <a:pt x="409218" y="132554"/>
                  </a:lnTo>
                  <a:lnTo>
                    <a:pt x="416074" y="126967"/>
                  </a:lnTo>
                  <a:lnTo>
                    <a:pt x="416074" y="126967"/>
                  </a:lnTo>
                  <a:lnTo>
                    <a:pt x="417217" y="126967"/>
                  </a:lnTo>
                  <a:lnTo>
                    <a:pt x="418233" y="126967"/>
                  </a:lnTo>
                  <a:lnTo>
                    <a:pt x="419249" y="126967"/>
                  </a:lnTo>
                  <a:lnTo>
                    <a:pt x="420392" y="126967"/>
                  </a:lnTo>
                  <a:lnTo>
                    <a:pt x="420392" y="126967"/>
                  </a:lnTo>
                  <a:lnTo>
                    <a:pt x="2540" y="0"/>
                  </a:lnTo>
                  <a:cubicBezTo>
                    <a:pt x="5180" y="330"/>
                    <a:pt x="7059" y="2730"/>
                    <a:pt x="6742" y="5371"/>
                  </a:cubicBezTo>
                  <a:cubicBezTo>
                    <a:pt x="6742" y="5409"/>
                    <a:pt x="6729" y="5434"/>
                    <a:pt x="6729" y="5459"/>
                  </a:cubicBezTo>
                  <a:close/>
                </a:path>
              </a:pathLst>
            </a:custGeom>
            <a:solidFill>
              <a:srgbClr val="000000"/>
            </a:solidFill>
            <a:ln w="12690" cap="flat">
              <a:noFill/>
              <a:prstDash val="solid"/>
              <a:miter/>
            </a:ln>
          </p:spPr>
          <p:txBody>
            <a:bodyPr rtlCol="0" anchor="ctr"/>
            <a:lstStyle/>
            <a:p>
              <a:endParaRPr lang="en-US" dirty="0"/>
            </a:p>
          </p:txBody>
        </p:sp>
        <p:sp>
          <p:nvSpPr>
            <p:cNvPr id="601" name="Freeform: Shape 600">
              <a:extLst>
                <a:ext uri="{FF2B5EF4-FFF2-40B4-BE49-F238E27FC236}">
                  <a16:creationId xmlns:a16="http://schemas.microsoft.com/office/drawing/2014/main" id="{1A6DB887-4D10-4528-AE08-66E71BBF71D9}"/>
                </a:ext>
              </a:extLst>
            </p:cNvPr>
            <p:cNvSpPr/>
            <p:nvPr/>
          </p:nvSpPr>
          <p:spPr>
            <a:xfrm>
              <a:off x="11051043" y="969382"/>
              <a:ext cx="254846" cy="214828"/>
            </a:xfrm>
            <a:custGeom>
              <a:avLst/>
              <a:gdLst>
                <a:gd name="connsiteX0" fmla="*/ 254847 w 254846"/>
                <a:gd name="connsiteY0" fmla="*/ 0 h 214828"/>
                <a:gd name="connsiteX1" fmla="*/ 254847 w 254846"/>
                <a:gd name="connsiteY1" fmla="*/ 0 h 214828"/>
                <a:gd name="connsiteX2" fmla="*/ 247991 w 254846"/>
                <a:gd name="connsiteY2" fmla="*/ 5587 h 214828"/>
                <a:gd name="connsiteX3" fmla="*/ 3830 w 254846"/>
                <a:gd name="connsiteY3" fmla="*/ 204417 h 214828"/>
                <a:gd name="connsiteX4" fmla="*/ 1545 w 254846"/>
                <a:gd name="connsiteY4" fmla="*/ 206321 h 214828"/>
                <a:gd name="connsiteX5" fmla="*/ 1139 w 254846"/>
                <a:gd name="connsiteY5" fmla="*/ 212771 h 214828"/>
                <a:gd name="connsiteX6" fmla="*/ 1545 w 254846"/>
                <a:gd name="connsiteY6" fmla="*/ 213178 h 214828"/>
                <a:gd name="connsiteX7" fmla="*/ 5608 w 254846"/>
                <a:gd name="connsiteY7" fmla="*/ 214828 h 214828"/>
                <a:gd name="connsiteX8" fmla="*/ 7386 w 254846"/>
                <a:gd name="connsiteY8" fmla="*/ 214828 h 214828"/>
                <a:gd name="connsiteX9" fmla="*/ 8909 w 254846"/>
                <a:gd name="connsiteY9" fmla="*/ 213940 h 214828"/>
                <a:gd name="connsiteX10" fmla="*/ 8909 w 254846"/>
                <a:gd name="connsiteY10" fmla="*/ 213940 h 214828"/>
                <a:gd name="connsiteX11" fmla="*/ 10687 w 254846"/>
                <a:gd name="connsiteY11" fmla="*/ 212543 h 214828"/>
                <a:gd name="connsiteX12" fmla="*/ 252562 w 254846"/>
                <a:gd name="connsiteY12" fmla="*/ 15490 h 214828"/>
                <a:gd name="connsiteX13" fmla="*/ 252562 w 254846"/>
                <a:gd name="connsiteY13" fmla="*/ 4571 h 214828"/>
                <a:gd name="connsiteX14" fmla="*/ 254847 w 254846"/>
                <a:gd name="connsiteY14" fmla="*/ 0 h 2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4846" h="214828">
                  <a:moveTo>
                    <a:pt x="254847" y="0"/>
                  </a:moveTo>
                  <a:lnTo>
                    <a:pt x="254847" y="0"/>
                  </a:lnTo>
                  <a:lnTo>
                    <a:pt x="247991" y="5587"/>
                  </a:lnTo>
                  <a:lnTo>
                    <a:pt x="3830" y="204417"/>
                  </a:lnTo>
                  <a:lnTo>
                    <a:pt x="1545" y="206321"/>
                  </a:lnTo>
                  <a:cubicBezTo>
                    <a:pt x="-347" y="207997"/>
                    <a:pt x="-524" y="210880"/>
                    <a:pt x="1139" y="212771"/>
                  </a:cubicBezTo>
                  <a:cubicBezTo>
                    <a:pt x="1266" y="212911"/>
                    <a:pt x="1406" y="213051"/>
                    <a:pt x="1545" y="213178"/>
                  </a:cubicBezTo>
                  <a:cubicBezTo>
                    <a:pt x="2611" y="214257"/>
                    <a:pt x="4085" y="214854"/>
                    <a:pt x="5608" y="214828"/>
                  </a:cubicBezTo>
                  <a:lnTo>
                    <a:pt x="7386" y="214828"/>
                  </a:lnTo>
                  <a:lnTo>
                    <a:pt x="8909" y="213940"/>
                  </a:lnTo>
                  <a:lnTo>
                    <a:pt x="8909" y="213940"/>
                  </a:lnTo>
                  <a:lnTo>
                    <a:pt x="10687" y="212543"/>
                  </a:lnTo>
                  <a:lnTo>
                    <a:pt x="252562" y="15490"/>
                  </a:lnTo>
                  <a:lnTo>
                    <a:pt x="252562" y="4571"/>
                  </a:lnTo>
                  <a:cubicBezTo>
                    <a:pt x="252384" y="2730"/>
                    <a:pt x="253272" y="965"/>
                    <a:pt x="254847" y="0"/>
                  </a:cubicBezTo>
                  <a:close/>
                </a:path>
              </a:pathLst>
            </a:custGeom>
            <a:solidFill>
              <a:srgbClr val="000000"/>
            </a:solidFill>
            <a:ln w="12690" cap="flat">
              <a:noFill/>
              <a:prstDash val="solid"/>
              <a:miter/>
            </a:ln>
          </p:spPr>
          <p:txBody>
            <a:bodyPr rtlCol="0" anchor="ctr"/>
            <a:lstStyle/>
            <a:p>
              <a:endParaRPr lang="en-US" dirty="0"/>
            </a:p>
          </p:txBody>
        </p:sp>
        <p:sp>
          <p:nvSpPr>
            <p:cNvPr id="602" name="Freeform: Shape 601">
              <a:extLst>
                <a:ext uri="{FF2B5EF4-FFF2-40B4-BE49-F238E27FC236}">
                  <a16:creationId xmlns:a16="http://schemas.microsoft.com/office/drawing/2014/main" id="{43D53B88-0CC9-4C2E-8D81-2ED89E137BEA}"/>
                </a:ext>
              </a:extLst>
            </p:cNvPr>
            <p:cNvSpPr/>
            <p:nvPr/>
          </p:nvSpPr>
          <p:spPr>
            <a:xfrm>
              <a:off x="11314269" y="971413"/>
              <a:ext cx="57" cy="1015"/>
            </a:xfrm>
            <a:custGeom>
              <a:avLst/>
              <a:gdLst>
                <a:gd name="connsiteX0" fmla="*/ 0 w 57"/>
                <a:gd name="connsiteY0" fmla="*/ 762 h 1015"/>
                <a:gd name="connsiteX1" fmla="*/ 0 w 57"/>
                <a:gd name="connsiteY1" fmla="*/ 0 h 1015"/>
                <a:gd name="connsiteX2" fmla="*/ 0 w 57"/>
                <a:gd name="connsiteY2" fmla="*/ 1016 h 1015"/>
              </a:gdLst>
              <a:ahLst/>
              <a:cxnLst>
                <a:cxn ang="0">
                  <a:pos x="connsiteX0" y="connsiteY0"/>
                </a:cxn>
                <a:cxn ang="0">
                  <a:pos x="connsiteX1" y="connsiteY1"/>
                </a:cxn>
                <a:cxn ang="0">
                  <a:pos x="connsiteX2" y="connsiteY2"/>
                </a:cxn>
              </a:cxnLst>
              <a:rect l="l" t="t" r="r" b="b"/>
              <a:pathLst>
                <a:path w="57" h="1015">
                  <a:moveTo>
                    <a:pt x="0" y="762"/>
                  </a:moveTo>
                  <a:cubicBezTo>
                    <a:pt x="0" y="762"/>
                    <a:pt x="0" y="762"/>
                    <a:pt x="0" y="0"/>
                  </a:cubicBezTo>
                  <a:cubicBezTo>
                    <a:pt x="77" y="330"/>
                    <a:pt x="77" y="686"/>
                    <a:pt x="0" y="1016"/>
                  </a:cubicBezTo>
                  <a:close/>
                </a:path>
              </a:pathLst>
            </a:custGeom>
            <a:solidFill>
              <a:srgbClr val="000000"/>
            </a:solidFill>
            <a:ln w="12690" cap="flat">
              <a:noFill/>
              <a:prstDash val="solid"/>
              <a:miter/>
            </a:ln>
          </p:spPr>
          <p:txBody>
            <a:bodyPr rtlCol="0" anchor="ctr"/>
            <a:lstStyle/>
            <a:p>
              <a:endParaRPr lang="en-US" dirty="0"/>
            </a:p>
          </p:txBody>
        </p:sp>
        <p:sp>
          <p:nvSpPr>
            <p:cNvPr id="603" name="Freeform: Shape 602">
              <a:extLst>
                <a:ext uri="{FF2B5EF4-FFF2-40B4-BE49-F238E27FC236}">
                  <a16:creationId xmlns:a16="http://schemas.microsoft.com/office/drawing/2014/main" id="{6450B234-A296-4771-B7D8-B2E5D74E20C2}"/>
                </a:ext>
              </a:extLst>
            </p:cNvPr>
            <p:cNvSpPr/>
            <p:nvPr/>
          </p:nvSpPr>
          <p:spPr>
            <a:xfrm>
              <a:off x="11311222" y="969382"/>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cubicBezTo>
                    <a:pt x="762" y="0"/>
                    <a:pt x="762" y="0"/>
                    <a:pt x="0" y="0"/>
                  </a:cubicBezTo>
                  <a:lnTo>
                    <a:pt x="762" y="0"/>
                  </a:lnTo>
                  <a:close/>
                </a:path>
              </a:pathLst>
            </a:custGeom>
            <a:solidFill>
              <a:srgbClr val="000000"/>
            </a:solidFill>
            <a:ln w="12690" cap="flat">
              <a:noFill/>
              <a:prstDash val="solid"/>
              <a:miter/>
            </a:ln>
          </p:spPr>
          <p:txBody>
            <a:bodyPr rtlCol="0" anchor="ctr"/>
            <a:lstStyle/>
            <a:p>
              <a:endParaRPr lang="en-US" dirty="0"/>
            </a:p>
          </p:txBody>
        </p:sp>
        <p:sp>
          <p:nvSpPr>
            <p:cNvPr id="604" name="Freeform: Shape 603">
              <a:extLst>
                <a:ext uri="{FF2B5EF4-FFF2-40B4-BE49-F238E27FC236}">
                  <a16:creationId xmlns:a16="http://schemas.microsoft.com/office/drawing/2014/main" id="{D31C1287-2B78-4D81-A929-C72993856B18}"/>
                </a:ext>
              </a:extLst>
            </p:cNvPr>
            <p:cNvSpPr/>
            <p:nvPr/>
          </p:nvSpPr>
          <p:spPr>
            <a:xfrm>
              <a:off x="11313381" y="970651"/>
              <a:ext cx="12696" cy="761"/>
            </a:xfrm>
            <a:custGeom>
              <a:avLst/>
              <a:gdLst>
                <a:gd name="connsiteX0" fmla="*/ 0 w 12696"/>
                <a:gd name="connsiteY0" fmla="*/ 0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cubicBezTo>
                    <a:pt x="0" y="0"/>
                    <a:pt x="0" y="0"/>
                    <a:pt x="0" y="0"/>
                  </a:cubicBez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605" name="Freeform: Shape 604">
              <a:extLst>
                <a:ext uri="{FF2B5EF4-FFF2-40B4-BE49-F238E27FC236}">
                  <a16:creationId xmlns:a16="http://schemas.microsoft.com/office/drawing/2014/main" id="{33F8F802-FCE8-4FE3-8704-39D2B5FADC89}"/>
                </a:ext>
              </a:extLst>
            </p:cNvPr>
            <p:cNvSpPr/>
            <p:nvPr/>
          </p:nvSpPr>
          <p:spPr>
            <a:xfrm>
              <a:off x="12075476" y="495174"/>
              <a:ext cx="115128" cy="42392"/>
            </a:xfrm>
            <a:custGeom>
              <a:avLst/>
              <a:gdLst>
                <a:gd name="connsiteX0" fmla="*/ 6951 w 115128"/>
                <a:gd name="connsiteY0" fmla="*/ 239 h 42392"/>
                <a:gd name="connsiteX1" fmla="*/ 95 w 115128"/>
                <a:gd name="connsiteY1" fmla="*/ 3413 h 42392"/>
                <a:gd name="connsiteX2" fmla="*/ 95 w 115128"/>
                <a:gd name="connsiteY2" fmla="*/ 5064 h 42392"/>
                <a:gd name="connsiteX3" fmla="*/ 95 w 115128"/>
                <a:gd name="connsiteY3" fmla="*/ 6080 h 42392"/>
                <a:gd name="connsiteX4" fmla="*/ 95 w 115128"/>
                <a:gd name="connsiteY4" fmla="*/ 6968 h 42392"/>
                <a:gd name="connsiteX5" fmla="*/ 730 w 115128"/>
                <a:gd name="connsiteY5" fmla="*/ 7730 h 42392"/>
                <a:gd name="connsiteX6" fmla="*/ 730 w 115128"/>
                <a:gd name="connsiteY6" fmla="*/ 8492 h 42392"/>
                <a:gd name="connsiteX7" fmla="*/ 1492 w 115128"/>
                <a:gd name="connsiteY7" fmla="*/ 8492 h 42392"/>
                <a:gd name="connsiteX8" fmla="*/ 2508 w 115128"/>
                <a:gd name="connsiteY8" fmla="*/ 8492 h 42392"/>
                <a:gd name="connsiteX9" fmla="*/ 2508 w 115128"/>
                <a:gd name="connsiteY9" fmla="*/ 8492 h 42392"/>
                <a:gd name="connsiteX10" fmla="*/ 115129 w 115128"/>
                <a:gd name="connsiteY10" fmla="*/ 42392 h 42392"/>
                <a:gd name="connsiteX11" fmla="*/ 115129 w 115128"/>
                <a:gd name="connsiteY11" fmla="*/ 32108 h 42392"/>
                <a:gd name="connsiteX12" fmla="*/ 9618 w 115128"/>
                <a:gd name="connsiteY12" fmla="*/ 239 h 4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128" h="42392">
                  <a:moveTo>
                    <a:pt x="6951" y="239"/>
                  </a:moveTo>
                  <a:cubicBezTo>
                    <a:pt x="4196" y="-586"/>
                    <a:pt x="1251" y="785"/>
                    <a:pt x="95" y="3413"/>
                  </a:cubicBezTo>
                  <a:cubicBezTo>
                    <a:pt x="-32" y="3959"/>
                    <a:pt x="-32" y="4518"/>
                    <a:pt x="95" y="5064"/>
                  </a:cubicBezTo>
                  <a:cubicBezTo>
                    <a:pt x="95" y="5064"/>
                    <a:pt x="95" y="5826"/>
                    <a:pt x="95" y="6080"/>
                  </a:cubicBezTo>
                  <a:cubicBezTo>
                    <a:pt x="95" y="6334"/>
                    <a:pt x="95" y="6715"/>
                    <a:pt x="95" y="6968"/>
                  </a:cubicBezTo>
                  <a:lnTo>
                    <a:pt x="730" y="7730"/>
                  </a:lnTo>
                  <a:lnTo>
                    <a:pt x="730" y="8492"/>
                  </a:lnTo>
                  <a:lnTo>
                    <a:pt x="1492" y="8492"/>
                  </a:lnTo>
                  <a:lnTo>
                    <a:pt x="2508" y="8492"/>
                  </a:lnTo>
                  <a:lnTo>
                    <a:pt x="2508" y="8492"/>
                  </a:lnTo>
                  <a:lnTo>
                    <a:pt x="115129" y="42392"/>
                  </a:lnTo>
                  <a:lnTo>
                    <a:pt x="115129" y="32108"/>
                  </a:lnTo>
                  <a:lnTo>
                    <a:pt x="9618" y="239"/>
                  </a:lnTo>
                  <a:close/>
                </a:path>
              </a:pathLst>
            </a:custGeom>
            <a:solidFill>
              <a:srgbClr val="000000"/>
            </a:solidFill>
            <a:ln w="12690" cap="flat">
              <a:noFill/>
              <a:prstDash val="solid"/>
              <a:miter/>
            </a:ln>
          </p:spPr>
          <p:txBody>
            <a:bodyPr rtlCol="0" anchor="ctr"/>
            <a:lstStyle/>
            <a:p>
              <a:endParaRPr lang="en-US" dirty="0"/>
            </a:p>
          </p:txBody>
        </p:sp>
        <p:sp>
          <p:nvSpPr>
            <p:cNvPr id="606" name="Freeform: Shape 605">
              <a:extLst>
                <a:ext uri="{FF2B5EF4-FFF2-40B4-BE49-F238E27FC236}">
                  <a16:creationId xmlns:a16="http://schemas.microsoft.com/office/drawing/2014/main" id="{00F383F2-495A-4D04-8C0B-5CD541B370FC}"/>
                </a:ext>
              </a:extLst>
            </p:cNvPr>
            <p:cNvSpPr/>
            <p:nvPr/>
          </p:nvSpPr>
          <p:spPr>
            <a:xfrm>
              <a:off x="12076276" y="81349"/>
              <a:ext cx="115217" cy="42813"/>
            </a:xfrm>
            <a:custGeom>
              <a:avLst/>
              <a:gdLst>
                <a:gd name="connsiteX0" fmla="*/ 6151 w 115217"/>
                <a:gd name="connsiteY0" fmla="*/ 279 h 42813"/>
                <a:gd name="connsiteX1" fmla="*/ 692 w 115217"/>
                <a:gd name="connsiteY1" fmla="*/ 1422 h 42813"/>
                <a:gd name="connsiteX2" fmla="*/ 57 w 115217"/>
                <a:gd name="connsiteY2" fmla="*/ 2311 h 42813"/>
                <a:gd name="connsiteX3" fmla="*/ 57 w 115217"/>
                <a:gd name="connsiteY3" fmla="*/ 3073 h 42813"/>
                <a:gd name="connsiteX4" fmla="*/ 57 w 115217"/>
                <a:gd name="connsiteY4" fmla="*/ 3073 h 42813"/>
                <a:gd name="connsiteX5" fmla="*/ 57 w 115217"/>
                <a:gd name="connsiteY5" fmla="*/ 3708 h 42813"/>
                <a:gd name="connsiteX6" fmla="*/ 57 w 115217"/>
                <a:gd name="connsiteY6" fmla="*/ 4723 h 42813"/>
                <a:gd name="connsiteX7" fmla="*/ 57 w 115217"/>
                <a:gd name="connsiteY7" fmla="*/ 5612 h 42813"/>
                <a:gd name="connsiteX8" fmla="*/ 57 w 115217"/>
                <a:gd name="connsiteY8" fmla="*/ 6501 h 42813"/>
                <a:gd name="connsiteX9" fmla="*/ 57 w 115217"/>
                <a:gd name="connsiteY9" fmla="*/ 7390 h 42813"/>
                <a:gd name="connsiteX10" fmla="*/ 692 w 115217"/>
                <a:gd name="connsiteY10" fmla="*/ 8024 h 42813"/>
                <a:gd name="connsiteX11" fmla="*/ 1708 w 115217"/>
                <a:gd name="connsiteY11" fmla="*/ 8786 h 42813"/>
                <a:gd name="connsiteX12" fmla="*/ 2596 w 115217"/>
                <a:gd name="connsiteY12" fmla="*/ 8786 h 42813"/>
                <a:gd name="connsiteX13" fmla="*/ 2596 w 115217"/>
                <a:gd name="connsiteY13" fmla="*/ 8786 h 42813"/>
                <a:gd name="connsiteX14" fmla="*/ 9707 w 115217"/>
                <a:gd name="connsiteY14" fmla="*/ 10945 h 42813"/>
                <a:gd name="connsiteX15" fmla="*/ 115217 w 115217"/>
                <a:gd name="connsiteY15" fmla="*/ 42814 h 42813"/>
                <a:gd name="connsiteX16" fmla="*/ 115217 w 115217"/>
                <a:gd name="connsiteY16" fmla="*/ 32529 h 42813"/>
                <a:gd name="connsiteX17" fmla="*/ 14912 w 115217"/>
                <a:gd name="connsiteY17" fmla="*/ 2184 h 4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217" h="42813">
                  <a:moveTo>
                    <a:pt x="6151" y="279"/>
                  </a:moveTo>
                  <a:cubicBezTo>
                    <a:pt x="4260" y="-343"/>
                    <a:pt x="2177" y="89"/>
                    <a:pt x="692" y="1422"/>
                  </a:cubicBezTo>
                  <a:cubicBezTo>
                    <a:pt x="413" y="1663"/>
                    <a:pt x="196" y="1968"/>
                    <a:pt x="57" y="2311"/>
                  </a:cubicBezTo>
                  <a:cubicBezTo>
                    <a:pt x="19" y="2565"/>
                    <a:pt x="19" y="2819"/>
                    <a:pt x="57" y="3073"/>
                  </a:cubicBezTo>
                  <a:lnTo>
                    <a:pt x="57" y="3073"/>
                  </a:lnTo>
                  <a:lnTo>
                    <a:pt x="57" y="3708"/>
                  </a:lnTo>
                  <a:cubicBezTo>
                    <a:pt x="-7" y="4038"/>
                    <a:pt x="-7" y="4393"/>
                    <a:pt x="57" y="4723"/>
                  </a:cubicBezTo>
                  <a:cubicBezTo>
                    <a:pt x="-7" y="5015"/>
                    <a:pt x="-7" y="5320"/>
                    <a:pt x="57" y="5612"/>
                  </a:cubicBezTo>
                  <a:cubicBezTo>
                    <a:pt x="-19" y="5904"/>
                    <a:pt x="-19" y="6209"/>
                    <a:pt x="57" y="6501"/>
                  </a:cubicBezTo>
                  <a:cubicBezTo>
                    <a:pt x="31" y="6793"/>
                    <a:pt x="31" y="7098"/>
                    <a:pt x="57" y="7390"/>
                  </a:cubicBezTo>
                  <a:lnTo>
                    <a:pt x="692" y="8024"/>
                  </a:lnTo>
                  <a:cubicBezTo>
                    <a:pt x="971" y="8342"/>
                    <a:pt x="1314" y="8609"/>
                    <a:pt x="1708" y="8786"/>
                  </a:cubicBezTo>
                  <a:lnTo>
                    <a:pt x="2596" y="8786"/>
                  </a:lnTo>
                  <a:lnTo>
                    <a:pt x="2596" y="8786"/>
                  </a:lnTo>
                  <a:lnTo>
                    <a:pt x="9707" y="10945"/>
                  </a:lnTo>
                  <a:lnTo>
                    <a:pt x="115217" y="42814"/>
                  </a:lnTo>
                  <a:lnTo>
                    <a:pt x="115217" y="32529"/>
                  </a:lnTo>
                  <a:lnTo>
                    <a:pt x="14912" y="2184"/>
                  </a:lnTo>
                  <a:close/>
                </a:path>
              </a:pathLst>
            </a:custGeom>
            <a:solidFill>
              <a:srgbClr val="000000"/>
            </a:solidFill>
            <a:ln w="12690" cap="flat">
              <a:noFill/>
              <a:prstDash val="solid"/>
              <a:miter/>
            </a:ln>
          </p:spPr>
          <p:txBody>
            <a:bodyPr rtlCol="0" anchor="ctr"/>
            <a:lstStyle/>
            <a:p>
              <a:endParaRPr lang="en-US" dirty="0"/>
            </a:p>
          </p:txBody>
        </p:sp>
        <p:sp>
          <p:nvSpPr>
            <p:cNvPr id="607" name="Freeform: Shape 606">
              <a:extLst>
                <a:ext uri="{FF2B5EF4-FFF2-40B4-BE49-F238E27FC236}">
                  <a16:creationId xmlns:a16="http://schemas.microsoft.com/office/drawing/2014/main" id="{3A5CB5C7-2174-4571-8F04-ABC313A4C6D2}"/>
                </a:ext>
              </a:extLst>
            </p:cNvPr>
            <p:cNvSpPr/>
            <p:nvPr/>
          </p:nvSpPr>
          <p:spPr>
            <a:xfrm>
              <a:off x="11518816" y="1372121"/>
              <a:ext cx="672931" cy="224858"/>
            </a:xfrm>
            <a:custGeom>
              <a:avLst/>
              <a:gdLst>
                <a:gd name="connsiteX0" fmla="*/ 7364 w 672931"/>
                <a:gd name="connsiteY0" fmla="*/ 3555 h 224858"/>
                <a:gd name="connsiteX1" fmla="*/ 1904 w 672931"/>
                <a:gd name="connsiteY1" fmla="*/ 8380 h 224858"/>
                <a:gd name="connsiteX2" fmla="*/ 0 w 672931"/>
                <a:gd name="connsiteY2" fmla="*/ 8380 h 224858"/>
                <a:gd name="connsiteX3" fmla="*/ 0 w 672931"/>
                <a:gd name="connsiteY3" fmla="*/ 8380 h 224858"/>
                <a:gd name="connsiteX4" fmla="*/ 672932 w 672931"/>
                <a:gd name="connsiteY4" fmla="*/ 224859 h 224858"/>
                <a:gd name="connsiteX5" fmla="*/ 672932 w 672931"/>
                <a:gd name="connsiteY5" fmla="*/ 214448 h 224858"/>
                <a:gd name="connsiteX6" fmla="*/ 7364 w 672931"/>
                <a:gd name="connsiteY6" fmla="*/ 0 h 2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931" h="224858">
                  <a:moveTo>
                    <a:pt x="7364" y="3555"/>
                  </a:moveTo>
                  <a:cubicBezTo>
                    <a:pt x="7161" y="6386"/>
                    <a:pt x="4736" y="8519"/>
                    <a:pt x="1904" y="8380"/>
                  </a:cubicBezTo>
                  <a:lnTo>
                    <a:pt x="0" y="8380"/>
                  </a:lnTo>
                  <a:lnTo>
                    <a:pt x="0" y="8380"/>
                  </a:lnTo>
                  <a:lnTo>
                    <a:pt x="672932" y="224859"/>
                  </a:lnTo>
                  <a:lnTo>
                    <a:pt x="672932" y="214448"/>
                  </a:lnTo>
                  <a:lnTo>
                    <a:pt x="7364" y="0"/>
                  </a:lnTo>
                  <a:close/>
                </a:path>
              </a:pathLst>
            </a:custGeom>
            <a:solidFill>
              <a:schemeClr val="accent4"/>
            </a:solidFill>
            <a:ln w="12690" cap="flat">
              <a:noFill/>
              <a:prstDash val="solid"/>
              <a:miter/>
            </a:ln>
          </p:spPr>
          <p:txBody>
            <a:bodyPr rtlCol="0" anchor="ctr"/>
            <a:lstStyle/>
            <a:p>
              <a:endParaRPr lang="en-US" dirty="0"/>
            </a:p>
          </p:txBody>
        </p:sp>
        <p:sp>
          <p:nvSpPr>
            <p:cNvPr id="608" name="Freeform: Shape 607">
              <a:extLst>
                <a:ext uri="{FF2B5EF4-FFF2-40B4-BE49-F238E27FC236}">
                  <a16:creationId xmlns:a16="http://schemas.microsoft.com/office/drawing/2014/main" id="{056E8007-D843-4FB7-AA9E-1BEC565C6666}"/>
                </a:ext>
              </a:extLst>
            </p:cNvPr>
            <p:cNvSpPr/>
            <p:nvPr/>
          </p:nvSpPr>
          <p:spPr>
            <a:xfrm>
              <a:off x="11515642" y="1166689"/>
              <a:ext cx="9" cy="888"/>
            </a:xfrm>
            <a:custGeom>
              <a:avLst/>
              <a:gdLst>
                <a:gd name="connsiteX0" fmla="*/ 0 w 9"/>
                <a:gd name="connsiteY0" fmla="*/ 127 h 888"/>
                <a:gd name="connsiteX1" fmla="*/ 0 w 9"/>
                <a:gd name="connsiteY1" fmla="*/ 889 h 888"/>
                <a:gd name="connsiteX2" fmla="*/ 0 w 9"/>
                <a:gd name="connsiteY2" fmla="*/ 0 h 888"/>
              </a:gdLst>
              <a:ahLst/>
              <a:cxnLst>
                <a:cxn ang="0">
                  <a:pos x="connsiteX0" y="connsiteY0"/>
                </a:cxn>
                <a:cxn ang="0">
                  <a:pos x="connsiteX1" y="connsiteY1"/>
                </a:cxn>
                <a:cxn ang="0">
                  <a:pos x="connsiteX2" y="connsiteY2"/>
                </a:cxn>
              </a:cxnLst>
              <a:rect l="l" t="t" r="r" b="b"/>
              <a:pathLst>
                <a:path w="9" h="888">
                  <a:moveTo>
                    <a:pt x="0" y="127"/>
                  </a:moveTo>
                  <a:cubicBezTo>
                    <a:pt x="0" y="127"/>
                    <a:pt x="0" y="127"/>
                    <a:pt x="0" y="889"/>
                  </a:cubicBezTo>
                  <a:cubicBezTo>
                    <a:pt x="12" y="597"/>
                    <a:pt x="12" y="292"/>
                    <a:pt x="0" y="0"/>
                  </a:cubicBezTo>
                  <a:close/>
                </a:path>
              </a:pathLst>
            </a:custGeom>
            <a:solidFill>
              <a:srgbClr val="000000"/>
            </a:solidFill>
            <a:ln w="12690" cap="flat">
              <a:noFill/>
              <a:prstDash val="solid"/>
              <a:miter/>
            </a:ln>
          </p:spPr>
          <p:txBody>
            <a:bodyPr rtlCol="0" anchor="ctr"/>
            <a:lstStyle/>
            <a:p>
              <a:endParaRPr lang="en-US" dirty="0"/>
            </a:p>
          </p:txBody>
        </p:sp>
        <p:sp>
          <p:nvSpPr>
            <p:cNvPr id="609" name="Freeform: Shape 608">
              <a:extLst>
                <a:ext uri="{FF2B5EF4-FFF2-40B4-BE49-F238E27FC236}">
                  <a16:creationId xmlns:a16="http://schemas.microsoft.com/office/drawing/2014/main" id="{792DEF78-5B52-4AB5-98E5-4766575947E3}"/>
                </a:ext>
              </a:extLst>
            </p:cNvPr>
            <p:cNvSpPr/>
            <p:nvPr/>
          </p:nvSpPr>
          <p:spPr>
            <a:xfrm>
              <a:off x="11518816" y="1166054"/>
              <a:ext cx="672677" cy="223208"/>
            </a:xfrm>
            <a:custGeom>
              <a:avLst/>
              <a:gdLst>
                <a:gd name="connsiteX0" fmla="*/ 5713 w 672677"/>
                <a:gd name="connsiteY0" fmla="*/ 5967 h 223208"/>
                <a:gd name="connsiteX1" fmla="*/ 1904 w 672677"/>
                <a:gd name="connsiteY1" fmla="*/ 7364 h 223208"/>
                <a:gd name="connsiteX2" fmla="*/ 0 w 672677"/>
                <a:gd name="connsiteY2" fmla="*/ 7364 h 223208"/>
                <a:gd name="connsiteX3" fmla="*/ 0 w 672677"/>
                <a:gd name="connsiteY3" fmla="*/ 7364 h 223208"/>
                <a:gd name="connsiteX4" fmla="*/ 1777 w 672677"/>
                <a:gd name="connsiteY4" fmla="*/ 7364 h 223208"/>
                <a:gd name="connsiteX5" fmla="*/ 672678 w 672677"/>
                <a:gd name="connsiteY5" fmla="*/ 223208 h 223208"/>
                <a:gd name="connsiteX6" fmla="*/ 672678 w 672677"/>
                <a:gd name="connsiteY6" fmla="*/ 212797 h 223208"/>
                <a:gd name="connsiteX7" fmla="*/ 12443 w 672677"/>
                <a:gd name="connsiteY7" fmla="*/ 0 h 22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677" h="223208">
                  <a:moveTo>
                    <a:pt x="5713" y="5967"/>
                  </a:moveTo>
                  <a:cubicBezTo>
                    <a:pt x="4647" y="6869"/>
                    <a:pt x="3301" y="7364"/>
                    <a:pt x="1904" y="7364"/>
                  </a:cubicBezTo>
                  <a:lnTo>
                    <a:pt x="0" y="7364"/>
                  </a:lnTo>
                  <a:lnTo>
                    <a:pt x="0" y="7364"/>
                  </a:lnTo>
                  <a:lnTo>
                    <a:pt x="1777" y="7364"/>
                  </a:lnTo>
                  <a:lnTo>
                    <a:pt x="672678" y="223208"/>
                  </a:lnTo>
                  <a:lnTo>
                    <a:pt x="672678" y="212797"/>
                  </a:lnTo>
                  <a:lnTo>
                    <a:pt x="12443" y="0"/>
                  </a:lnTo>
                  <a:close/>
                </a:path>
              </a:pathLst>
            </a:custGeom>
            <a:solidFill>
              <a:srgbClr val="000000"/>
            </a:solidFill>
            <a:ln w="12690" cap="flat">
              <a:noFill/>
              <a:prstDash val="solid"/>
              <a:miter/>
            </a:ln>
          </p:spPr>
          <p:txBody>
            <a:bodyPr rtlCol="0" anchor="ctr"/>
            <a:lstStyle/>
            <a:p>
              <a:endParaRPr lang="en-US" dirty="0"/>
            </a:p>
          </p:txBody>
        </p:sp>
        <p:sp>
          <p:nvSpPr>
            <p:cNvPr id="610" name="Freeform: Shape 609">
              <a:extLst>
                <a:ext uri="{FF2B5EF4-FFF2-40B4-BE49-F238E27FC236}">
                  <a16:creationId xmlns:a16="http://schemas.microsoft.com/office/drawing/2014/main" id="{0372DF7C-7C4E-4099-A7D6-7571AF2C13A0}"/>
                </a:ext>
              </a:extLst>
            </p:cNvPr>
            <p:cNvSpPr/>
            <p:nvPr/>
          </p:nvSpPr>
          <p:spPr>
            <a:xfrm>
              <a:off x="12104139" y="643457"/>
              <a:ext cx="87608" cy="36566"/>
            </a:xfrm>
            <a:custGeom>
              <a:avLst/>
              <a:gdLst>
                <a:gd name="connsiteX0" fmla="*/ 0 w 87608"/>
                <a:gd name="connsiteY0" fmla="*/ 0 h 36566"/>
                <a:gd name="connsiteX1" fmla="*/ 2920 w 87608"/>
                <a:gd name="connsiteY1" fmla="*/ 1270 h 36566"/>
                <a:gd name="connsiteX2" fmla="*/ 3263 w 87608"/>
                <a:gd name="connsiteY2" fmla="*/ 7910 h 36566"/>
                <a:gd name="connsiteX3" fmla="*/ 2920 w 87608"/>
                <a:gd name="connsiteY3" fmla="*/ 8253 h 36566"/>
                <a:gd name="connsiteX4" fmla="*/ 635 w 87608"/>
                <a:gd name="connsiteY4" fmla="*/ 10284 h 36566"/>
                <a:gd name="connsiteX5" fmla="*/ 87608 w 87608"/>
                <a:gd name="connsiteY5" fmla="*/ 36567 h 36566"/>
                <a:gd name="connsiteX6" fmla="*/ 87608 w 87608"/>
                <a:gd name="connsiteY6" fmla="*/ 26282 h 36566"/>
                <a:gd name="connsiteX7" fmla="*/ 889 w 87608"/>
                <a:gd name="connsiteY7" fmla="*/ 0 h 3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08" h="36566">
                  <a:moveTo>
                    <a:pt x="0" y="0"/>
                  </a:moveTo>
                  <a:cubicBezTo>
                    <a:pt x="1080" y="127"/>
                    <a:pt x="2095" y="571"/>
                    <a:pt x="2920" y="1270"/>
                  </a:cubicBezTo>
                  <a:cubicBezTo>
                    <a:pt x="4850" y="3009"/>
                    <a:pt x="5002" y="5980"/>
                    <a:pt x="3263" y="7910"/>
                  </a:cubicBezTo>
                  <a:cubicBezTo>
                    <a:pt x="3162" y="8024"/>
                    <a:pt x="3047" y="8139"/>
                    <a:pt x="2920" y="8253"/>
                  </a:cubicBezTo>
                  <a:lnTo>
                    <a:pt x="635" y="10284"/>
                  </a:lnTo>
                  <a:lnTo>
                    <a:pt x="87608" y="36567"/>
                  </a:lnTo>
                  <a:lnTo>
                    <a:pt x="87608" y="26282"/>
                  </a:lnTo>
                  <a:lnTo>
                    <a:pt x="889" y="0"/>
                  </a:lnTo>
                  <a:close/>
                </a:path>
              </a:pathLst>
            </a:custGeom>
            <a:solidFill>
              <a:srgbClr val="000000"/>
            </a:solidFill>
            <a:ln w="12690" cap="flat">
              <a:noFill/>
              <a:prstDash val="solid"/>
              <a:miter/>
            </a:ln>
          </p:spPr>
          <p:txBody>
            <a:bodyPr rtlCol="0" anchor="ctr"/>
            <a:lstStyle/>
            <a:p>
              <a:endParaRPr lang="en-US" dirty="0"/>
            </a:p>
          </p:txBody>
        </p:sp>
        <p:sp>
          <p:nvSpPr>
            <p:cNvPr id="611" name="Freeform: Shape 610">
              <a:extLst>
                <a:ext uri="{FF2B5EF4-FFF2-40B4-BE49-F238E27FC236}">
                  <a16:creationId xmlns:a16="http://schemas.microsoft.com/office/drawing/2014/main" id="{44A7381D-AB02-43E2-BB2B-6F049DC067C1}"/>
                </a:ext>
              </a:extLst>
            </p:cNvPr>
            <p:cNvSpPr/>
            <p:nvPr/>
          </p:nvSpPr>
          <p:spPr>
            <a:xfrm>
              <a:off x="11997740" y="2095706"/>
              <a:ext cx="189690" cy="251267"/>
            </a:xfrm>
            <a:custGeom>
              <a:avLst/>
              <a:gdLst>
                <a:gd name="connsiteX0" fmla="*/ 184231 w 189690"/>
                <a:gd name="connsiteY0" fmla="*/ 6475 h 251267"/>
                <a:gd name="connsiteX1" fmla="*/ 178899 w 189690"/>
                <a:gd name="connsiteY1" fmla="*/ 1663 h 251267"/>
                <a:gd name="connsiteX2" fmla="*/ 178899 w 189690"/>
                <a:gd name="connsiteY2" fmla="*/ 1524 h 251267"/>
                <a:gd name="connsiteX3" fmla="*/ 178899 w 189690"/>
                <a:gd name="connsiteY3" fmla="*/ 0 h 251267"/>
                <a:gd name="connsiteX4" fmla="*/ 0 w 189690"/>
                <a:gd name="connsiteY4" fmla="*/ 233746 h 251267"/>
                <a:gd name="connsiteX5" fmla="*/ 0 w 189690"/>
                <a:gd name="connsiteY5" fmla="*/ 249363 h 251267"/>
                <a:gd name="connsiteX6" fmla="*/ 0 w 189690"/>
                <a:gd name="connsiteY6" fmla="*/ 249363 h 251267"/>
                <a:gd name="connsiteX7" fmla="*/ 0 w 189690"/>
                <a:gd name="connsiteY7" fmla="*/ 250379 h 251267"/>
                <a:gd name="connsiteX8" fmla="*/ 0 w 189690"/>
                <a:gd name="connsiteY8" fmla="*/ 251268 h 251267"/>
                <a:gd name="connsiteX9" fmla="*/ 0 w 189690"/>
                <a:gd name="connsiteY9" fmla="*/ 251268 h 251267"/>
                <a:gd name="connsiteX10" fmla="*/ 189691 w 189690"/>
                <a:gd name="connsiteY10" fmla="*/ 3809 h 251267"/>
                <a:gd name="connsiteX11" fmla="*/ 189691 w 189690"/>
                <a:gd name="connsiteY11" fmla="*/ 3809 h 251267"/>
                <a:gd name="connsiteX12" fmla="*/ 184231 w 189690"/>
                <a:gd name="connsiteY12" fmla="*/ 6475 h 25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9690" h="251267">
                  <a:moveTo>
                    <a:pt x="184231" y="6475"/>
                  </a:moveTo>
                  <a:cubicBezTo>
                    <a:pt x="181425" y="6615"/>
                    <a:pt x="179038" y="4457"/>
                    <a:pt x="178899" y="1663"/>
                  </a:cubicBezTo>
                  <a:cubicBezTo>
                    <a:pt x="178899" y="1613"/>
                    <a:pt x="178899" y="1575"/>
                    <a:pt x="178899" y="1524"/>
                  </a:cubicBezTo>
                  <a:lnTo>
                    <a:pt x="178899" y="0"/>
                  </a:lnTo>
                  <a:lnTo>
                    <a:pt x="0" y="233746"/>
                  </a:lnTo>
                  <a:lnTo>
                    <a:pt x="0" y="249363"/>
                  </a:lnTo>
                  <a:cubicBezTo>
                    <a:pt x="0" y="249363"/>
                    <a:pt x="0" y="249363"/>
                    <a:pt x="0" y="249363"/>
                  </a:cubicBezTo>
                  <a:cubicBezTo>
                    <a:pt x="0" y="249363"/>
                    <a:pt x="0" y="249998"/>
                    <a:pt x="0" y="250379"/>
                  </a:cubicBezTo>
                  <a:lnTo>
                    <a:pt x="0" y="251268"/>
                  </a:lnTo>
                  <a:lnTo>
                    <a:pt x="0" y="251268"/>
                  </a:lnTo>
                  <a:lnTo>
                    <a:pt x="189691" y="3809"/>
                  </a:lnTo>
                  <a:lnTo>
                    <a:pt x="189691" y="3809"/>
                  </a:lnTo>
                  <a:cubicBezTo>
                    <a:pt x="188599" y="5752"/>
                    <a:pt x="186427" y="6806"/>
                    <a:pt x="184231" y="6475"/>
                  </a:cubicBezTo>
                  <a:close/>
                </a:path>
              </a:pathLst>
            </a:custGeom>
            <a:solidFill>
              <a:srgbClr val="000000"/>
            </a:solidFill>
            <a:ln w="12690" cap="flat">
              <a:noFill/>
              <a:prstDash val="solid"/>
              <a:miter/>
            </a:ln>
          </p:spPr>
          <p:txBody>
            <a:bodyPr rtlCol="0" anchor="ctr"/>
            <a:lstStyle/>
            <a:p>
              <a:endParaRPr lang="en-US" dirty="0"/>
            </a:p>
          </p:txBody>
        </p:sp>
        <p:sp>
          <p:nvSpPr>
            <p:cNvPr id="612" name="Freeform: Shape 611">
              <a:extLst>
                <a:ext uri="{FF2B5EF4-FFF2-40B4-BE49-F238E27FC236}">
                  <a16:creationId xmlns:a16="http://schemas.microsoft.com/office/drawing/2014/main" id="{5221CEDD-2E0C-4609-8D6B-A1CDBE79C16D}"/>
                </a:ext>
              </a:extLst>
            </p:cNvPr>
            <p:cNvSpPr/>
            <p:nvPr/>
          </p:nvSpPr>
          <p:spPr>
            <a:xfrm>
              <a:off x="12183621" y="1886338"/>
              <a:ext cx="1015" cy="12696"/>
            </a:xfrm>
            <a:custGeom>
              <a:avLst/>
              <a:gdLst>
                <a:gd name="connsiteX0" fmla="*/ 1016 w 1015"/>
                <a:gd name="connsiteY0" fmla="*/ 0 h 12696"/>
                <a:gd name="connsiteX1" fmla="*/ 0 w 1015"/>
                <a:gd name="connsiteY1" fmla="*/ 0 h 12696"/>
                <a:gd name="connsiteX2" fmla="*/ 0 w 1015"/>
                <a:gd name="connsiteY2" fmla="*/ 0 h 12696"/>
              </a:gdLst>
              <a:ahLst/>
              <a:cxnLst>
                <a:cxn ang="0">
                  <a:pos x="connsiteX0" y="connsiteY0"/>
                </a:cxn>
                <a:cxn ang="0">
                  <a:pos x="connsiteX1" y="connsiteY1"/>
                </a:cxn>
                <a:cxn ang="0">
                  <a:pos x="connsiteX2" y="connsiteY2"/>
                </a:cxn>
              </a:cxnLst>
              <a:rect l="l" t="t" r="r" b="b"/>
              <a:pathLst>
                <a:path w="1015" h="12696">
                  <a:moveTo>
                    <a:pt x="1016"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3" name="Freeform: Shape 612">
              <a:extLst>
                <a:ext uri="{FF2B5EF4-FFF2-40B4-BE49-F238E27FC236}">
                  <a16:creationId xmlns:a16="http://schemas.microsoft.com/office/drawing/2014/main" id="{CB23C1D4-C987-48AC-B43C-8CEADAEB4A38}"/>
                </a:ext>
              </a:extLst>
            </p:cNvPr>
            <p:cNvSpPr/>
            <p:nvPr/>
          </p:nvSpPr>
          <p:spPr>
            <a:xfrm>
              <a:off x="12176765" y="1890401"/>
              <a:ext cx="10537" cy="211909"/>
            </a:xfrm>
            <a:custGeom>
              <a:avLst/>
              <a:gdLst>
                <a:gd name="connsiteX0" fmla="*/ 10538 w 10537"/>
                <a:gd name="connsiteY0" fmla="*/ 1143 h 211909"/>
                <a:gd name="connsiteX1" fmla="*/ 10538 w 10537"/>
                <a:gd name="connsiteY1" fmla="*/ 1143 h 211909"/>
                <a:gd name="connsiteX2" fmla="*/ 9776 w 10537"/>
                <a:gd name="connsiteY2" fmla="*/ 2793 h 211909"/>
                <a:gd name="connsiteX3" fmla="*/ 0 w 10537"/>
                <a:gd name="connsiteY3" fmla="*/ 15490 h 211909"/>
                <a:gd name="connsiteX4" fmla="*/ 0 w 10537"/>
                <a:gd name="connsiteY4" fmla="*/ 206956 h 211909"/>
                <a:gd name="connsiteX5" fmla="*/ 5193 w 10537"/>
                <a:gd name="connsiteY5" fmla="*/ 211908 h 211909"/>
                <a:gd name="connsiteX6" fmla="*/ 5332 w 10537"/>
                <a:gd name="connsiteY6" fmla="*/ 211908 h 211909"/>
                <a:gd name="connsiteX7" fmla="*/ 10030 w 10537"/>
                <a:gd name="connsiteY7" fmla="*/ 209369 h 211909"/>
                <a:gd name="connsiteX8" fmla="*/ 10030 w 10537"/>
                <a:gd name="connsiteY8" fmla="*/ 208480 h 211909"/>
                <a:gd name="connsiteX9" fmla="*/ 10030 w 10537"/>
                <a:gd name="connsiteY9" fmla="*/ 207464 h 211909"/>
                <a:gd name="connsiteX10" fmla="*/ 10030 w 10537"/>
                <a:gd name="connsiteY10" fmla="*/ 207464 h 211909"/>
                <a:gd name="connsiteX11" fmla="*/ 10030 w 10537"/>
                <a:gd name="connsiteY11" fmla="*/ 0 h 211909"/>
                <a:gd name="connsiteX12" fmla="*/ 10538 w 10537"/>
                <a:gd name="connsiteY12" fmla="*/ 1143 h 21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37" h="211909">
                  <a:moveTo>
                    <a:pt x="10538" y="1143"/>
                  </a:moveTo>
                  <a:lnTo>
                    <a:pt x="10538" y="1143"/>
                  </a:lnTo>
                  <a:cubicBezTo>
                    <a:pt x="10411" y="1739"/>
                    <a:pt x="10157" y="2311"/>
                    <a:pt x="9776" y="2793"/>
                  </a:cubicBezTo>
                  <a:lnTo>
                    <a:pt x="0" y="15490"/>
                  </a:lnTo>
                  <a:lnTo>
                    <a:pt x="0" y="206956"/>
                  </a:lnTo>
                  <a:cubicBezTo>
                    <a:pt x="63" y="209762"/>
                    <a:pt x="2399" y="211984"/>
                    <a:pt x="5193" y="211908"/>
                  </a:cubicBezTo>
                  <a:cubicBezTo>
                    <a:pt x="5243" y="211908"/>
                    <a:pt x="5281" y="211908"/>
                    <a:pt x="5332" y="211908"/>
                  </a:cubicBezTo>
                  <a:cubicBezTo>
                    <a:pt x="7237" y="211959"/>
                    <a:pt x="9027" y="210994"/>
                    <a:pt x="10030" y="209369"/>
                  </a:cubicBezTo>
                  <a:lnTo>
                    <a:pt x="10030" y="208480"/>
                  </a:lnTo>
                  <a:cubicBezTo>
                    <a:pt x="10081" y="208150"/>
                    <a:pt x="10081" y="207794"/>
                    <a:pt x="10030" y="207464"/>
                  </a:cubicBezTo>
                  <a:cubicBezTo>
                    <a:pt x="10030" y="207464"/>
                    <a:pt x="10030" y="207464"/>
                    <a:pt x="10030" y="207464"/>
                  </a:cubicBezTo>
                  <a:lnTo>
                    <a:pt x="10030" y="0"/>
                  </a:lnTo>
                  <a:cubicBezTo>
                    <a:pt x="10271" y="343"/>
                    <a:pt x="10436" y="736"/>
                    <a:pt x="10538" y="1143"/>
                  </a:cubicBezTo>
                  <a:close/>
                </a:path>
              </a:pathLst>
            </a:custGeom>
            <a:solidFill>
              <a:srgbClr val="000000"/>
            </a:solidFill>
            <a:ln w="12690" cap="flat">
              <a:noFill/>
              <a:prstDash val="solid"/>
              <a:miter/>
            </a:ln>
          </p:spPr>
          <p:txBody>
            <a:bodyPr rtlCol="0" anchor="ctr"/>
            <a:lstStyle/>
            <a:p>
              <a:endParaRPr lang="en-US" dirty="0"/>
            </a:p>
          </p:txBody>
        </p:sp>
        <p:sp>
          <p:nvSpPr>
            <p:cNvPr id="614" name="Freeform: Shape 613">
              <a:extLst>
                <a:ext uri="{FF2B5EF4-FFF2-40B4-BE49-F238E27FC236}">
                  <a16:creationId xmlns:a16="http://schemas.microsoft.com/office/drawing/2014/main" id="{177334C3-6332-4795-A390-2B4AF7593E57}"/>
                </a:ext>
              </a:extLst>
            </p:cNvPr>
            <p:cNvSpPr/>
            <p:nvPr/>
          </p:nvSpPr>
          <p:spPr>
            <a:xfrm>
              <a:off x="11987075" y="1888496"/>
              <a:ext cx="197054" cy="247712"/>
            </a:xfrm>
            <a:custGeom>
              <a:avLst/>
              <a:gdLst>
                <a:gd name="connsiteX0" fmla="*/ 6856 w 197054"/>
                <a:gd name="connsiteY0" fmla="*/ 244792 h 247712"/>
                <a:gd name="connsiteX1" fmla="*/ 6856 w 197054"/>
                <a:gd name="connsiteY1" fmla="*/ 244792 h 247712"/>
                <a:gd name="connsiteX2" fmla="*/ 7618 w 197054"/>
                <a:gd name="connsiteY2" fmla="*/ 244792 h 247712"/>
                <a:gd name="connsiteX3" fmla="*/ 7618 w 197054"/>
                <a:gd name="connsiteY3" fmla="*/ 244792 h 247712"/>
                <a:gd name="connsiteX4" fmla="*/ 7618 w 197054"/>
                <a:gd name="connsiteY4" fmla="*/ 244792 h 247712"/>
                <a:gd name="connsiteX5" fmla="*/ 7618 w 197054"/>
                <a:gd name="connsiteY5" fmla="*/ 244792 h 247712"/>
                <a:gd name="connsiteX6" fmla="*/ 7618 w 197054"/>
                <a:gd name="connsiteY6" fmla="*/ 244792 h 247712"/>
                <a:gd name="connsiteX7" fmla="*/ 7618 w 197054"/>
                <a:gd name="connsiteY7" fmla="*/ 244792 h 247712"/>
                <a:gd name="connsiteX8" fmla="*/ 7618 w 197054"/>
                <a:gd name="connsiteY8" fmla="*/ 244792 h 247712"/>
                <a:gd name="connsiteX9" fmla="*/ 7618 w 197054"/>
                <a:gd name="connsiteY9" fmla="*/ 245554 h 247712"/>
                <a:gd name="connsiteX10" fmla="*/ 7618 w 197054"/>
                <a:gd name="connsiteY10" fmla="*/ 247712 h 247712"/>
                <a:gd name="connsiteX11" fmla="*/ 186516 w 197054"/>
                <a:gd name="connsiteY11" fmla="*/ 14347 h 247712"/>
                <a:gd name="connsiteX12" fmla="*/ 196292 w 197054"/>
                <a:gd name="connsiteY12" fmla="*/ 1650 h 247712"/>
                <a:gd name="connsiteX13" fmla="*/ 197054 w 197054"/>
                <a:gd name="connsiteY13" fmla="*/ 0 h 247712"/>
                <a:gd name="connsiteX14" fmla="*/ 191849 w 197054"/>
                <a:gd name="connsiteY14" fmla="*/ 3809 h 247712"/>
                <a:gd name="connsiteX15" fmla="*/ 190706 w 197054"/>
                <a:gd name="connsiteY15" fmla="*/ 3809 h 247712"/>
                <a:gd name="connsiteX16" fmla="*/ 182834 w 197054"/>
                <a:gd name="connsiteY16" fmla="*/ 2158 h 247712"/>
                <a:gd name="connsiteX17" fmla="*/ 0 w 197054"/>
                <a:gd name="connsiteY17" fmla="*/ 240602 h 24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7054" h="247712">
                  <a:moveTo>
                    <a:pt x="6856" y="244792"/>
                  </a:moveTo>
                  <a:lnTo>
                    <a:pt x="6856" y="244792"/>
                  </a:lnTo>
                  <a:lnTo>
                    <a:pt x="7618" y="244792"/>
                  </a:lnTo>
                  <a:lnTo>
                    <a:pt x="7618" y="244792"/>
                  </a:lnTo>
                  <a:lnTo>
                    <a:pt x="7618" y="244792"/>
                  </a:lnTo>
                  <a:lnTo>
                    <a:pt x="7618" y="244792"/>
                  </a:lnTo>
                  <a:lnTo>
                    <a:pt x="7618" y="244792"/>
                  </a:lnTo>
                  <a:cubicBezTo>
                    <a:pt x="7618" y="244792"/>
                    <a:pt x="7618" y="244792"/>
                    <a:pt x="7618" y="244792"/>
                  </a:cubicBezTo>
                  <a:cubicBezTo>
                    <a:pt x="7618" y="244792"/>
                    <a:pt x="7618" y="244792"/>
                    <a:pt x="7618" y="244792"/>
                  </a:cubicBezTo>
                  <a:cubicBezTo>
                    <a:pt x="7669" y="245046"/>
                    <a:pt x="7669" y="245300"/>
                    <a:pt x="7618" y="245554"/>
                  </a:cubicBezTo>
                  <a:lnTo>
                    <a:pt x="7618" y="247712"/>
                  </a:lnTo>
                  <a:lnTo>
                    <a:pt x="186516" y="14347"/>
                  </a:lnTo>
                  <a:lnTo>
                    <a:pt x="196292" y="1650"/>
                  </a:lnTo>
                  <a:cubicBezTo>
                    <a:pt x="196674" y="1168"/>
                    <a:pt x="196927" y="597"/>
                    <a:pt x="197054" y="0"/>
                  </a:cubicBezTo>
                  <a:cubicBezTo>
                    <a:pt x="196369" y="2298"/>
                    <a:pt x="194236" y="3847"/>
                    <a:pt x="191849" y="3809"/>
                  </a:cubicBezTo>
                  <a:lnTo>
                    <a:pt x="190706" y="3809"/>
                  </a:lnTo>
                  <a:lnTo>
                    <a:pt x="182834" y="2158"/>
                  </a:lnTo>
                  <a:lnTo>
                    <a:pt x="0" y="240602"/>
                  </a:lnTo>
                  <a:close/>
                </a:path>
              </a:pathLst>
            </a:custGeom>
            <a:solidFill>
              <a:srgbClr val="000000"/>
            </a:solidFill>
            <a:ln w="12690" cap="flat">
              <a:noFill/>
              <a:prstDash val="solid"/>
              <a:miter/>
            </a:ln>
          </p:spPr>
          <p:txBody>
            <a:bodyPr rtlCol="0" anchor="ctr"/>
            <a:lstStyle/>
            <a:p>
              <a:endParaRPr lang="en-US" dirty="0"/>
            </a:p>
          </p:txBody>
        </p:sp>
        <p:sp>
          <p:nvSpPr>
            <p:cNvPr id="615" name="Freeform: Shape 614">
              <a:extLst>
                <a:ext uri="{FF2B5EF4-FFF2-40B4-BE49-F238E27FC236}">
                  <a16:creationId xmlns:a16="http://schemas.microsoft.com/office/drawing/2014/main" id="{B0446DA4-CFE1-4C49-A455-7800BC5CE3D1}"/>
                </a:ext>
              </a:extLst>
            </p:cNvPr>
            <p:cNvSpPr/>
            <p:nvPr/>
          </p:nvSpPr>
          <p:spPr>
            <a:xfrm>
              <a:off x="12184256" y="1886300"/>
              <a:ext cx="888" cy="38"/>
            </a:xfrm>
            <a:custGeom>
              <a:avLst/>
              <a:gdLst>
                <a:gd name="connsiteX0" fmla="*/ 889 w 888"/>
                <a:gd name="connsiteY0" fmla="*/ 38 h 38"/>
                <a:gd name="connsiteX1" fmla="*/ 889 w 888"/>
                <a:gd name="connsiteY1" fmla="*/ 38 h 38"/>
                <a:gd name="connsiteX2" fmla="*/ 0 w 888"/>
                <a:gd name="connsiteY2" fmla="*/ 38 h 38"/>
                <a:gd name="connsiteX3" fmla="*/ 889 w 888"/>
                <a:gd name="connsiteY3" fmla="*/ 38 h 38"/>
              </a:gdLst>
              <a:ahLst/>
              <a:cxnLst>
                <a:cxn ang="0">
                  <a:pos x="connsiteX0" y="connsiteY0"/>
                </a:cxn>
                <a:cxn ang="0">
                  <a:pos x="connsiteX1" y="connsiteY1"/>
                </a:cxn>
                <a:cxn ang="0">
                  <a:pos x="connsiteX2" y="connsiteY2"/>
                </a:cxn>
                <a:cxn ang="0">
                  <a:pos x="connsiteX3" y="connsiteY3"/>
                </a:cxn>
              </a:cxnLst>
              <a:rect l="l" t="t" r="r" b="b"/>
              <a:pathLst>
                <a:path w="888" h="38">
                  <a:moveTo>
                    <a:pt x="889" y="38"/>
                  </a:moveTo>
                  <a:lnTo>
                    <a:pt x="889" y="38"/>
                  </a:lnTo>
                  <a:lnTo>
                    <a:pt x="0" y="38"/>
                  </a:lnTo>
                  <a:cubicBezTo>
                    <a:pt x="292" y="-13"/>
                    <a:pt x="597" y="-13"/>
                    <a:pt x="889" y="38"/>
                  </a:cubicBezTo>
                  <a:close/>
                </a:path>
              </a:pathLst>
            </a:custGeom>
            <a:solidFill>
              <a:srgbClr val="000000"/>
            </a:solidFill>
            <a:ln w="12690" cap="flat">
              <a:noFill/>
              <a:prstDash val="solid"/>
              <a:miter/>
            </a:ln>
          </p:spPr>
          <p:txBody>
            <a:bodyPr rtlCol="0" anchor="ctr"/>
            <a:lstStyle/>
            <a:p>
              <a:endParaRPr lang="en-US" dirty="0"/>
            </a:p>
          </p:txBody>
        </p:sp>
        <p:sp>
          <p:nvSpPr>
            <p:cNvPr id="616" name="Freeform: Shape 615">
              <a:extLst>
                <a:ext uri="{FF2B5EF4-FFF2-40B4-BE49-F238E27FC236}">
                  <a16:creationId xmlns:a16="http://schemas.microsoft.com/office/drawing/2014/main" id="{31138C6C-D77C-4334-A389-3900C21ADE94}"/>
                </a:ext>
              </a:extLst>
            </p:cNvPr>
            <p:cNvSpPr/>
            <p:nvPr/>
          </p:nvSpPr>
          <p:spPr>
            <a:xfrm>
              <a:off x="11994185" y="2133796"/>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7" name="Freeform: Shape 616">
              <a:extLst>
                <a:ext uri="{FF2B5EF4-FFF2-40B4-BE49-F238E27FC236}">
                  <a16:creationId xmlns:a16="http://schemas.microsoft.com/office/drawing/2014/main" id="{173768AE-7D92-4476-8FCE-96D9F89B922E}"/>
                </a:ext>
              </a:extLst>
            </p:cNvPr>
            <p:cNvSpPr/>
            <p:nvPr/>
          </p:nvSpPr>
          <p:spPr>
            <a:xfrm>
              <a:off x="11987836" y="2137986"/>
              <a:ext cx="10804" cy="207210"/>
            </a:xfrm>
            <a:custGeom>
              <a:avLst/>
              <a:gdLst>
                <a:gd name="connsiteX0" fmla="*/ 9903 w 10804"/>
                <a:gd name="connsiteY0" fmla="*/ 0 h 207210"/>
                <a:gd name="connsiteX1" fmla="*/ 9903 w 10804"/>
                <a:gd name="connsiteY1" fmla="*/ 0 h 207210"/>
                <a:gd name="connsiteX2" fmla="*/ 9903 w 10804"/>
                <a:gd name="connsiteY2" fmla="*/ 1016 h 207210"/>
                <a:gd name="connsiteX3" fmla="*/ 9903 w 10804"/>
                <a:gd name="connsiteY3" fmla="*/ 1016 h 207210"/>
                <a:gd name="connsiteX4" fmla="*/ 9903 w 10804"/>
                <a:gd name="connsiteY4" fmla="*/ 1016 h 207210"/>
                <a:gd name="connsiteX5" fmla="*/ 9903 w 10804"/>
                <a:gd name="connsiteY5" fmla="*/ 2032 h 207210"/>
                <a:gd name="connsiteX6" fmla="*/ 0 w 10804"/>
                <a:gd name="connsiteY6" fmla="*/ 14728 h 207210"/>
                <a:gd name="connsiteX7" fmla="*/ 0 w 10804"/>
                <a:gd name="connsiteY7" fmla="*/ 205179 h 207210"/>
                <a:gd name="connsiteX8" fmla="*/ 1015 w 10804"/>
                <a:gd name="connsiteY8" fmla="*/ 203909 h 207210"/>
                <a:gd name="connsiteX9" fmla="*/ 8507 w 10804"/>
                <a:gd name="connsiteY9" fmla="*/ 202766 h 207210"/>
                <a:gd name="connsiteX10" fmla="*/ 10792 w 10804"/>
                <a:gd name="connsiteY10" fmla="*/ 207210 h 207210"/>
                <a:gd name="connsiteX11" fmla="*/ 10792 w 10804"/>
                <a:gd name="connsiteY11" fmla="*/ 207210 h 207210"/>
                <a:gd name="connsiteX12" fmla="*/ 10792 w 10804"/>
                <a:gd name="connsiteY12" fmla="*/ 0 h 20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4" h="207210">
                  <a:moveTo>
                    <a:pt x="9903" y="0"/>
                  </a:moveTo>
                  <a:lnTo>
                    <a:pt x="9903" y="0"/>
                  </a:lnTo>
                  <a:cubicBezTo>
                    <a:pt x="9903" y="0"/>
                    <a:pt x="9903" y="635"/>
                    <a:pt x="9903" y="1016"/>
                  </a:cubicBezTo>
                  <a:cubicBezTo>
                    <a:pt x="9903" y="1396"/>
                    <a:pt x="9903" y="1016"/>
                    <a:pt x="9903" y="1016"/>
                  </a:cubicBezTo>
                  <a:lnTo>
                    <a:pt x="9903" y="1016"/>
                  </a:lnTo>
                  <a:cubicBezTo>
                    <a:pt x="9903" y="1016"/>
                    <a:pt x="9903" y="1777"/>
                    <a:pt x="9903" y="2032"/>
                  </a:cubicBezTo>
                  <a:lnTo>
                    <a:pt x="0" y="14728"/>
                  </a:lnTo>
                  <a:lnTo>
                    <a:pt x="0" y="205179"/>
                  </a:lnTo>
                  <a:lnTo>
                    <a:pt x="1015" y="203909"/>
                  </a:lnTo>
                  <a:cubicBezTo>
                    <a:pt x="2869" y="201687"/>
                    <a:pt x="6082" y="201204"/>
                    <a:pt x="8507" y="202766"/>
                  </a:cubicBezTo>
                  <a:cubicBezTo>
                    <a:pt x="10030" y="203706"/>
                    <a:pt x="10919" y="205420"/>
                    <a:pt x="10792" y="207210"/>
                  </a:cubicBezTo>
                  <a:cubicBezTo>
                    <a:pt x="10792" y="207210"/>
                    <a:pt x="10792" y="207210"/>
                    <a:pt x="10792" y="207210"/>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618" name="Freeform: Shape 617">
              <a:extLst>
                <a:ext uri="{FF2B5EF4-FFF2-40B4-BE49-F238E27FC236}">
                  <a16:creationId xmlns:a16="http://schemas.microsoft.com/office/drawing/2014/main" id="{4E7F41C0-86B3-49E0-A57E-BB3C8A043AAE}"/>
                </a:ext>
              </a:extLst>
            </p:cNvPr>
            <p:cNvSpPr/>
            <p:nvPr/>
          </p:nvSpPr>
          <p:spPr>
            <a:xfrm>
              <a:off x="11996470" y="213506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19" name="Freeform: Shape 618">
              <a:extLst>
                <a:ext uri="{FF2B5EF4-FFF2-40B4-BE49-F238E27FC236}">
                  <a16:creationId xmlns:a16="http://schemas.microsoft.com/office/drawing/2014/main" id="{1AAAAAB8-20D9-4473-A362-4A086692941E}"/>
                </a:ext>
              </a:extLst>
            </p:cNvPr>
            <p:cNvSpPr/>
            <p:nvPr/>
          </p:nvSpPr>
          <p:spPr>
            <a:xfrm>
              <a:off x="11997359" y="213659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0" name="Freeform: Shape 619">
              <a:extLst>
                <a:ext uri="{FF2B5EF4-FFF2-40B4-BE49-F238E27FC236}">
                  <a16:creationId xmlns:a16="http://schemas.microsoft.com/office/drawing/2014/main" id="{49B2F375-282B-4950-8FD8-9322439E1F5F}"/>
                </a:ext>
              </a:extLst>
            </p:cNvPr>
            <p:cNvSpPr/>
            <p:nvPr/>
          </p:nvSpPr>
          <p:spPr>
            <a:xfrm>
              <a:off x="10397976" y="1652845"/>
              <a:ext cx="1596716" cy="487426"/>
            </a:xfrm>
            <a:custGeom>
              <a:avLst/>
              <a:gdLst>
                <a:gd name="connsiteX0" fmla="*/ 6439 w 1596716"/>
                <a:gd name="connsiteY0" fmla="*/ 0 h 487426"/>
                <a:gd name="connsiteX1" fmla="*/ 4154 w 1596716"/>
                <a:gd name="connsiteY1" fmla="*/ 0 h 487426"/>
                <a:gd name="connsiteX2" fmla="*/ 3265 w 1596716"/>
                <a:gd name="connsiteY2" fmla="*/ 0 h 487426"/>
                <a:gd name="connsiteX3" fmla="*/ 2249 w 1596716"/>
                <a:gd name="connsiteY3" fmla="*/ 0 h 487426"/>
                <a:gd name="connsiteX4" fmla="*/ 218 w 1596716"/>
                <a:gd name="connsiteY4" fmla="*/ 2412 h 487426"/>
                <a:gd name="connsiteX5" fmla="*/ 3506 w 1596716"/>
                <a:gd name="connsiteY5" fmla="*/ 8596 h 487426"/>
                <a:gd name="connsiteX6" fmla="*/ 3646 w 1596716"/>
                <a:gd name="connsiteY6" fmla="*/ 8634 h 487426"/>
                <a:gd name="connsiteX7" fmla="*/ 6566 w 1596716"/>
                <a:gd name="connsiteY7" fmla="*/ 9523 h 487426"/>
                <a:gd name="connsiteX8" fmla="*/ 1585797 w 1596716"/>
                <a:gd name="connsiteY8" fmla="*/ 487427 h 487426"/>
                <a:gd name="connsiteX9" fmla="*/ 1589860 w 1596716"/>
                <a:gd name="connsiteY9" fmla="*/ 482094 h 487426"/>
                <a:gd name="connsiteX10" fmla="*/ 1596716 w 1596716"/>
                <a:gd name="connsiteY10" fmla="*/ 480570 h 487426"/>
                <a:gd name="connsiteX11" fmla="*/ 1596716 w 1596716"/>
                <a:gd name="connsiteY11" fmla="*/ 480570 h 487426"/>
                <a:gd name="connsiteX12" fmla="*/ 1596716 w 1596716"/>
                <a:gd name="connsiteY12" fmla="*/ 480570 h 487426"/>
                <a:gd name="connsiteX13" fmla="*/ 1592908 w 1596716"/>
                <a:gd name="connsiteY13" fmla="*/ 479428 h 487426"/>
                <a:gd name="connsiteX14" fmla="*/ 15580 w 1596716"/>
                <a:gd name="connsiteY14" fmla="*/ 2793 h 487426"/>
                <a:gd name="connsiteX15" fmla="*/ 6820 w 1596716"/>
                <a:gd name="connsiteY15" fmla="*/ 127 h 48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716" h="487426">
                  <a:moveTo>
                    <a:pt x="6439" y="0"/>
                  </a:moveTo>
                  <a:lnTo>
                    <a:pt x="4154" y="0"/>
                  </a:lnTo>
                  <a:lnTo>
                    <a:pt x="3265" y="0"/>
                  </a:lnTo>
                  <a:lnTo>
                    <a:pt x="2249" y="0"/>
                  </a:lnTo>
                  <a:cubicBezTo>
                    <a:pt x="1348" y="584"/>
                    <a:pt x="637" y="1422"/>
                    <a:pt x="218" y="2412"/>
                  </a:cubicBezTo>
                  <a:cubicBezTo>
                    <a:pt x="-582" y="5028"/>
                    <a:pt x="890" y="7796"/>
                    <a:pt x="3506" y="8596"/>
                  </a:cubicBezTo>
                  <a:cubicBezTo>
                    <a:pt x="3557" y="8608"/>
                    <a:pt x="3595" y="8621"/>
                    <a:pt x="3646" y="8634"/>
                  </a:cubicBezTo>
                  <a:lnTo>
                    <a:pt x="6566" y="9523"/>
                  </a:lnTo>
                  <a:lnTo>
                    <a:pt x="1585797" y="487427"/>
                  </a:lnTo>
                  <a:lnTo>
                    <a:pt x="1589860" y="482094"/>
                  </a:lnTo>
                  <a:cubicBezTo>
                    <a:pt x="1591549" y="480114"/>
                    <a:pt x="1594342" y="479491"/>
                    <a:pt x="1596716" y="480570"/>
                  </a:cubicBezTo>
                  <a:lnTo>
                    <a:pt x="1596716" y="480570"/>
                  </a:lnTo>
                  <a:lnTo>
                    <a:pt x="1596716" y="480570"/>
                  </a:lnTo>
                  <a:lnTo>
                    <a:pt x="1592908" y="479428"/>
                  </a:lnTo>
                  <a:lnTo>
                    <a:pt x="15580" y="2793"/>
                  </a:lnTo>
                  <a:lnTo>
                    <a:pt x="6820" y="127"/>
                  </a:lnTo>
                  <a:close/>
                </a:path>
              </a:pathLst>
            </a:custGeom>
            <a:solidFill>
              <a:srgbClr val="000000"/>
            </a:solidFill>
            <a:ln w="12690" cap="flat">
              <a:noFill/>
              <a:prstDash val="solid"/>
              <a:miter/>
            </a:ln>
          </p:spPr>
          <p:txBody>
            <a:bodyPr rtlCol="0" anchor="ctr"/>
            <a:lstStyle/>
            <a:p>
              <a:endParaRPr lang="en-US" dirty="0"/>
            </a:p>
          </p:txBody>
        </p:sp>
        <p:sp>
          <p:nvSpPr>
            <p:cNvPr id="621" name="Freeform: Shape 620">
              <a:extLst>
                <a:ext uri="{FF2B5EF4-FFF2-40B4-BE49-F238E27FC236}">
                  <a16:creationId xmlns:a16="http://schemas.microsoft.com/office/drawing/2014/main" id="{3DBDF205-6BB2-409C-B048-6CA3279A6C58}"/>
                </a:ext>
              </a:extLst>
            </p:cNvPr>
            <p:cNvSpPr/>
            <p:nvPr/>
          </p:nvSpPr>
          <p:spPr>
            <a:xfrm>
              <a:off x="11995962" y="2134431"/>
              <a:ext cx="761" cy="761"/>
            </a:xfrm>
            <a:custGeom>
              <a:avLst/>
              <a:gdLst>
                <a:gd name="connsiteX0" fmla="*/ 0 w 761"/>
                <a:gd name="connsiteY0" fmla="*/ 0 h 761"/>
                <a:gd name="connsiteX1" fmla="*/ 0 w 761"/>
                <a:gd name="connsiteY1" fmla="*/ 0 h 761"/>
                <a:gd name="connsiteX2" fmla="*/ 762 w 761"/>
                <a:gd name="connsiteY2" fmla="*/ 762 h 761"/>
              </a:gdLst>
              <a:ahLst/>
              <a:cxnLst>
                <a:cxn ang="0">
                  <a:pos x="connsiteX0" y="connsiteY0"/>
                </a:cxn>
                <a:cxn ang="0">
                  <a:pos x="connsiteX1" y="connsiteY1"/>
                </a:cxn>
                <a:cxn ang="0">
                  <a:pos x="connsiteX2" y="connsiteY2"/>
                </a:cxn>
              </a:cxnLst>
              <a:rect l="l" t="t" r="r" b="b"/>
              <a:pathLst>
                <a:path w="761" h="761">
                  <a:moveTo>
                    <a:pt x="0" y="0"/>
                  </a:moveTo>
                  <a:lnTo>
                    <a:pt x="0" y="0"/>
                  </a:lnTo>
                  <a:lnTo>
                    <a:pt x="762" y="762"/>
                  </a:lnTo>
                  <a:close/>
                </a:path>
              </a:pathLst>
            </a:custGeom>
            <a:solidFill>
              <a:srgbClr val="000000"/>
            </a:solidFill>
            <a:ln w="12690" cap="flat">
              <a:noFill/>
              <a:prstDash val="solid"/>
              <a:miter/>
            </a:ln>
          </p:spPr>
          <p:txBody>
            <a:bodyPr rtlCol="0" anchor="ctr"/>
            <a:lstStyle/>
            <a:p>
              <a:endParaRPr lang="en-US" dirty="0"/>
            </a:p>
          </p:txBody>
        </p:sp>
        <p:sp>
          <p:nvSpPr>
            <p:cNvPr id="622" name="Freeform: Shape 621">
              <a:extLst>
                <a:ext uri="{FF2B5EF4-FFF2-40B4-BE49-F238E27FC236}">
                  <a16:creationId xmlns:a16="http://schemas.microsoft.com/office/drawing/2014/main" id="{75FFA951-A196-499F-90BE-BAF5D7EE6A96}"/>
                </a:ext>
              </a:extLst>
            </p:cNvPr>
            <p:cNvSpPr/>
            <p:nvPr/>
          </p:nvSpPr>
          <p:spPr>
            <a:xfrm>
              <a:off x="11997359" y="213951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3" name="Freeform: Shape 622">
              <a:extLst>
                <a:ext uri="{FF2B5EF4-FFF2-40B4-BE49-F238E27FC236}">
                  <a16:creationId xmlns:a16="http://schemas.microsoft.com/office/drawing/2014/main" id="{BFFECB4C-1852-4902-AC84-48B96FCD144A}"/>
                </a:ext>
              </a:extLst>
            </p:cNvPr>
            <p:cNvSpPr/>
            <p:nvPr/>
          </p:nvSpPr>
          <p:spPr>
            <a:xfrm>
              <a:off x="11997613" y="213773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24" name="Freeform: Shape 623">
              <a:extLst>
                <a:ext uri="{FF2B5EF4-FFF2-40B4-BE49-F238E27FC236}">
                  <a16:creationId xmlns:a16="http://schemas.microsoft.com/office/drawing/2014/main" id="{1BE4CAD1-5DB1-4B4F-B9A4-2D1417066C50}"/>
                </a:ext>
              </a:extLst>
            </p:cNvPr>
            <p:cNvSpPr/>
            <p:nvPr/>
          </p:nvSpPr>
          <p:spPr>
            <a:xfrm>
              <a:off x="11997105" y="2135955"/>
              <a:ext cx="12696" cy="888"/>
            </a:xfrm>
            <a:custGeom>
              <a:avLst/>
              <a:gdLst>
                <a:gd name="connsiteX0" fmla="*/ 0 w 12696"/>
                <a:gd name="connsiteY0" fmla="*/ 0 h 888"/>
                <a:gd name="connsiteX1" fmla="*/ 0 w 12696"/>
                <a:gd name="connsiteY1" fmla="*/ 0 h 888"/>
                <a:gd name="connsiteX2" fmla="*/ 0 w 12696"/>
                <a:gd name="connsiteY2" fmla="*/ 889 h 888"/>
              </a:gdLst>
              <a:ahLst/>
              <a:cxnLst>
                <a:cxn ang="0">
                  <a:pos x="connsiteX0" y="connsiteY0"/>
                </a:cxn>
                <a:cxn ang="0">
                  <a:pos x="connsiteX1" y="connsiteY1"/>
                </a:cxn>
                <a:cxn ang="0">
                  <a:pos x="connsiteX2" y="connsiteY2"/>
                </a:cxn>
              </a:cxnLst>
              <a:rect l="l" t="t" r="r" b="b"/>
              <a:pathLst>
                <a:path w="12696" h="888">
                  <a:moveTo>
                    <a:pt x="0" y="0"/>
                  </a:moveTo>
                  <a:cubicBezTo>
                    <a:pt x="0" y="0"/>
                    <a:pt x="0" y="0"/>
                    <a:pt x="0" y="0"/>
                  </a:cubicBezTo>
                  <a:lnTo>
                    <a:pt x="0" y="889"/>
                  </a:lnTo>
                  <a:close/>
                </a:path>
              </a:pathLst>
            </a:custGeom>
            <a:solidFill>
              <a:srgbClr val="000000"/>
            </a:solidFill>
            <a:ln w="12690" cap="flat">
              <a:noFill/>
              <a:prstDash val="solid"/>
              <a:miter/>
            </a:ln>
          </p:spPr>
          <p:txBody>
            <a:bodyPr rtlCol="0" anchor="ctr"/>
            <a:lstStyle/>
            <a:p>
              <a:endParaRPr lang="en-US" dirty="0"/>
            </a:p>
          </p:txBody>
        </p:sp>
        <p:sp>
          <p:nvSpPr>
            <p:cNvPr id="625" name="Freeform: Shape 624">
              <a:extLst>
                <a:ext uri="{FF2B5EF4-FFF2-40B4-BE49-F238E27FC236}">
                  <a16:creationId xmlns:a16="http://schemas.microsoft.com/office/drawing/2014/main" id="{CFAACC4C-16FD-4FE9-AFAF-4ECD6BA01BA3}"/>
                </a:ext>
              </a:extLst>
            </p:cNvPr>
            <p:cNvSpPr/>
            <p:nvPr/>
          </p:nvSpPr>
          <p:spPr>
            <a:xfrm>
              <a:off x="11112136" y="2825894"/>
              <a:ext cx="175470" cy="148932"/>
            </a:xfrm>
            <a:custGeom>
              <a:avLst/>
              <a:gdLst>
                <a:gd name="connsiteX0" fmla="*/ 166709 w 175470"/>
                <a:gd name="connsiteY0" fmla="*/ 1651 h 148932"/>
                <a:gd name="connsiteX1" fmla="*/ 166709 w 175470"/>
                <a:gd name="connsiteY1" fmla="*/ 0 h 148932"/>
                <a:gd name="connsiteX2" fmla="*/ 1651 w 175470"/>
                <a:gd name="connsiteY2" fmla="*/ 134331 h 148932"/>
                <a:gd name="connsiteX3" fmla="*/ 1651 w 175470"/>
                <a:gd name="connsiteY3" fmla="*/ 145250 h 148932"/>
                <a:gd name="connsiteX4" fmla="*/ 1651 w 175470"/>
                <a:gd name="connsiteY4" fmla="*/ 146012 h 148932"/>
                <a:gd name="connsiteX5" fmla="*/ 1651 w 175470"/>
                <a:gd name="connsiteY5" fmla="*/ 146774 h 148932"/>
                <a:gd name="connsiteX6" fmla="*/ 1651 w 175470"/>
                <a:gd name="connsiteY6" fmla="*/ 146774 h 148932"/>
                <a:gd name="connsiteX7" fmla="*/ 0 w 175470"/>
                <a:gd name="connsiteY7" fmla="*/ 148932 h 148932"/>
                <a:gd name="connsiteX8" fmla="*/ 0 w 175470"/>
                <a:gd name="connsiteY8" fmla="*/ 148932 h 148932"/>
                <a:gd name="connsiteX9" fmla="*/ 175470 w 175470"/>
                <a:gd name="connsiteY9" fmla="*/ 5840 h 148932"/>
                <a:gd name="connsiteX10" fmla="*/ 175470 w 175470"/>
                <a:gd name="connsiteY10" fmla="*/ 5840 h 148932"/>
                <a:gd name="connsiteX11" fmla="*/ 171788 w 175470"/>
                <a:gd name="connsiteY11" fmla="*/ 7237 h 148932"/>
                <a:gd name="connsiteX12" fmla="*/ 166697 w 175470"/>
                <a:gd name="connsiteY12" fmla="*/ 1917 h 148932"/>
                <a:gd name="connsiteX13" fmla="*/ 166709 w 175470"/>
                <a:gd name="connsiteY13" fmla="*/ 1651 h 14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470" h="148932">
                  <a:moveTo>
                    <a:pt x="166709" y="1651"/>
                  </a:moveTo>
                  <a:lnTo>
                    <a:pt x="166709" y="0"/>
                  </a:lnTo>
                  <a:lnTo>
                    <a:pt x="1651" y="134331"/>
                  </a:lnTo>
                  <a:lnTo>
                    <a:pt x="1651" y="145250"/>
                  </a:lnTo>
                  <a:cubicBezTo>
                    <a:pt x="1651" y="145250"/>
                    <a:pt x="1651" y="145250"/>
                    <a:pt x="1651" y="146012"/>
                  </a:cubicBezTo>
                  <a:cubicBezTo>
                    <a:pt x="1651" y="146774"/>
                    <a:pt x="1651" y="146012"/>
                    <a:pt x="1651" y="146774"/>
                  </a:cubicBezTo>
                  <a:lnTo>
                    <a:pt x="1651" y="146774"/>
                  </a:lnTo>
                  <a:cubicBezTo>
                    <a:pt x="1333" y="147650"/>
                    <a:pt x="762" y="148399"/>
                    <a:pt x="0" y="148932"/>
                  </a:cubicBezTo>
                  <a:lnTo>
                    <a:pt x="0" y="148932"/>
                  </a:lnTo>
                  <a:lnTo>
                    <a:pt x="175470" y="5840"/>
                  </a:lnTo>
                  <a:lnTo>
                    <a:pt x="175470" y="5840"/>
                  </a:lnTo>
                  <a:cubicBezTo>
                    <a:pt x="174467" y="6755"/>
                    <a:pt x="173147" y="7262"/>
                    <a:pt x="171788" y="7237"/>
                  </a:cubicBezTo>
                  <a:cubicBezTo>
                    <a:pt x="168919" y="7174"/>
                    <a:pt x="166633" y="4799"/>
                    <a:pt x="166697" y="1917"/>
                  </a:cubicBezTo>
                  <a:cubicBezTo>
                    <a:pt x="166697" y="1828"/>
                    <a:pt x="166709" y="1739"/>
                    <a:pt x="166709" y="1651"/>
                  </a:cubicBezTo>
                  <a:close/>
                </a:path>
              </a:pathLst>
            </a:custGeom>
            <a:solidFill>
              <a:srgbClr val="000000"/>
            </a:solidFill>
            <a:ln w="12690" cap="flat">
              <a:noFill/>
              <a:prstDash val="solid"/>
              <a:miter/>
            </a:ln>
          </p:spPr>
          <p:txBody>
            <a:bodyPr rtlCol="0" anchor="ctr"/>
            <a:lstStyle/>
            <a:p>
              <a:endParaRPr lang="en-US" dirty="0"/>
            </a:p>
          </p:txBody>
        </p:sp>
        <p:sp>
          <p:nvSpPr>
            <p:cNvPr id="626" name="Freeform: Shape 625">
              <a:extLst>
                <a:ext uri="{FF2B5EF4-FFF2-40B4-BE49-F238E27FC236}">
                  <a16:creationId xmlns:a16="http://schemas.microsoft.com/office/drawing/2014/main" id="{983B2806-5AF7-4B7C-845D-37C299292607}"/>
                </a:ext>
              </a:extLst>
            </p:cNvPr>
            <p:cNvSpPr/>
            <p:nvPr/>
          </p:nvSpPr>
          <p:spPr>
            <a:xfrm>
              <a:off x="9832931" y="2603574"/>
              <a:ext cx="1275650" cy="372013"/>
            </a:xfrm>
            <a:custGeom>
              <a:avLst/>
              <a:gdLst>
                <a:gd name="connsiteX0" fmla="*/ 1270444 w 1275650"/>
                <a:gd name="connsiteY0" fmla="*/ 367062 h 372013"/>
                <a:gd name="connsiteX1" fmla="*/ 1270444 w 1275650"/>
                <a:gd name="connsiteY1" fmla="*/ 360460 h 372013"/>
                <a:gd name="connsiteX2" fmla="*/ 7237 w 1275650"/>
                <a:gd name="connsiteY2" fmla="*/ 0 h 372013"/>
                <a:gd name="connsiteX3" fmla="*/ 7237 w 1275650"/>
                <a:gd name="connsiteY3" fmla="*/ 3555 h 372013"/>
                <a:gd name="connsiteX4" fmla="*/ 2044 w 1275650"/>
                <a:gd name="connsiteY4" fmla="*/ 8507 h 372013"/>
                <a:gd name="connsiteX5" fmla="*/ 1905 w 1275650"/>
                <a:gd name="connsiteY5" fmla="*/ 8507 h 372013"/>
                <a:gd name="connsiteX6" fmla="*/ 0 w 1275650"/>
                <a:gd name="connsiteY6" fmla="*/ 8507 h 372013"/>
                <a:gd name="connsiteX7" fmla="*/ 0 w 1275650"/>
                <a:gd name="connsiteY7" fmla="*/ 8507 h 372013"/>
                <a:gd name="connsiteX8" fmla="*/ 1274000 w 1275650"/>
                <a:gd name="connsiteY8" fmla="*/ 372014 h 372013"/>
                <a:gd name="connsiteX9" fmla="*/ 1275650 w 1275650"/>
                <a:gd name="connsiteY9" fmla="*/ 372014 h 372013"/>
                <a:gd name="connsiteX10" fmla="*/ 1270444 w 1275650"/>
                <a:gd name="connsiteY10" fmla="*/ 367062 h 37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5650" h="372013">
                  <a:moveTo>
                    <a:pt x="1270444" y="367062"/>
                  </a:moveTo>
                  <a:lnTo>
                    <a:pt x="1270444" y="360460"/>
                  </a:lnTo>
                  <a:lnTo>
                    <a:pt x="7237" y="0"/>
                  </a:lnTo>
                  <a:lnTo>
                    <a:pt x="7237" y="3555"/>
                  </a:lnTo>
                  <a:cubicBezTo>
                    <a:pt x="7174" y="6361"/>
                    <a:pt x="4837" y="8583"/>
                    <a:pt x="2044" y="8507"/>
                  </a:cubicBezTo>
                  <a:cubicBezTo>
                    <a:pt x="1993" y="8507"/>
                    <a:pt x="1955" y="8507"/>
                    <a:pt x="1905" y="8507"/>
                  </a:cubicBezTo>
                  <a:lnTo>
                    <a:pt x="0" y="8507"/>
                  </a:lnTo>
                  <a:lnTo>
                    <a:pt x="0" y="8507"/>
                  </a:lnTo>
                  <a:lnTo>
                    <a:pt x="1274000" y="372014"/>
                  </a:lnTo>
                  <a:lnTo>
                    <a:pt x="1275650" y="372014"/>
                  </a:lnTo>
                  <a:cubicBezTo>
                    <a:pt x="1272870" y="372014"/>
                    <a:pt x="1270584" y="369842"/>
                    <a:pt x="1270444" y="367062"/>
                  </a:cubicBezTo>
                  <a:close/>
                </a:path>
              </a:pathLst>
            </a:custGeom>
            <a:solidFill>
              <a:srgbClr val="000000"/>
            </a:solidFill>
            <a:ln w="12690" cap="flat">
              <a:noFill/>
              <a:prstDash val="solid"/>
              <a:miter/>
            </a:ln>
          </p:spPr>
          <p:txBody>
            <a:bodyPr rtlCol="0" anchor="ctr"/>
            <a:lstStyle/>
            <a:p>
              <a:endParaRPr lang="en-US" dirty="0"/>
            </a:p>
          </p:txBody>
        </p:sp>
        <p:sp>
          <p:nvSpPr>
            <p:cNvPr id="627" name="Freeform: Shape 626">
              <a:extLst>
                <a:ext uri="{FF2B5EF4-FFF2-40B4-BE49-F238E27FC236}">
                  <a16:creationId xmlns:a16="http://schemas.microsoft.com/office/drawing/2014/main" id="{69EF44AA-6FE1-43DC-8A6B-285AB8EFAF35}"/>
                </a:ext>
              </a:extLst>
            </p:cNvPr>
            <p:cNvSpPr/>
            <p:nvPr/>
          </p:nvSpPr>
          <p:spPr>
            <a:xfrm>
              <a:off x="11113914" y="2971398"/>
              <a:ext cx="9" cy="888"/>
            </a:xfrm>
            <a:custGeom>
              <a:avLst/>
              <a:gdLst>
                <a:gd name="connsiteX0" fmla="*/ 0 w 9"/>
                <a:gd name="connsiteY0" fmla="*/ 762 h 888"/>
                <a:gd name="connsiteX1" fmla="*/ 0 w 9"/>
                <a:gd name="connsiteY1" fmla="*/ 0 h 888"/>
                <a:gd name="connsiteX2" fmla="*/ 0 w 9"/>
                <a:gd name="connsiteY2" fmla="*/ 889 h 888"/>
              </a:gdLst>
              <a:ahLst/>
              <a:cxnLst>
                <a:cxn ang="0">
                  <a:pos x="connsiteX0" y="connsiteY0"/>
                </a:cxn>
                <a:cxn ang="0">
                  <a:pos x="connsiteX1" y="connsiteY1"/>
                </a:cxn>
                <a:cxn ang="0">
                  <a:pos x="connsiteX2" y="connsiteY2"/>
                </a:cxn>
              </a:cxnLst>
              <a:rect l="l" t="t" r="r" b="b"/>
              <a:pathLst>
                <a:path w="9" h="888">
                  <a:moveTo>
                    <a:pt x="0" y="762"/>
                  </a:moveTo>
                  <a:cubicBezTo>
                    <a:pt x="0" y="762"/>
                    <a:pt x="0" y="762"/>
                    <a:pt x="0" y="0"/>
                  </a:cubicBezTo>
                  <a:cubicBezTo>
                    <a:pt x="12" y="292"/>
                    <a:pt x="12" y="597"/>
                    <a:pt x="0" y="889"/>
                  </a:cubicBezTo>
                  <a:close/>
                </a:path>
              </a:pathLst>
            </a:custGeom>
            <a:solidFill>
              <a:srgbClr val="000000"/>
            </a:solidFill>
            <a:ln w="12690" cap="flat">
              <a:noFill/>
              <a:prstDash val="solid"/>
              <a:miter/>
            </a:ln>
          </p:spPr>
          <p:txBody>
            <a:bodyPr rtlCol="0" anchor="ctr"/>
            <a:lstStyle/>
            <a:p>
              <a:endParaRPr lang="en-US" dirty="0"/>
            </a:p>
          </p:txBody>
        </p:sp>
        <p:sp>
          <p:nvSpPr>
            <p:cNvPr id="628" name="Freeform: Shape 627">
              <a:extLst>
                <a:ext uri="{FF2B5EF4-FFF2-40B4-BE49-F238E27FC236}">
                  <a16:creationId xmlns:a16="http://schemas.microsoft.com/office/drawing/2014/main" id="{AA63E7BA-40A6-4277-B9A8-779C9D50D67B}"/>
                </a:ext>
              </a:extLst>
            </p:cNvPr>
            <p:cNvSpPr/>
            <p:nvPr/>
          </p:nvSpPr>
          <p:spPr>
            <a:xfrm>
              <a:off x="9829884" y="250162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29" name="Freeform: Shape 628">
              <a:extLst>
                <a:ext uri="{FF2B5EF4-FFF2-40B4-BE49-F238E27FC236}">
                  <a16:creationId xmlns:a16="http://schemas.microsoft.com/office/drawing/2014/main" id="{466FB710-8F73-466D-BA61-870BC92A5C9A}"/>
                </a:ext>
              </a:extLst>
            </p:cNvPr>
            <p:cNvSpPr/>
            <p:nvPr/>
          </p:nvSpPr>
          <p:spPr>
            <a:xfrm>
              <a:off x="9831153" y="250009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30" name="Freeform: Shape 629">
              <a:extLst>
                <a:ext uri="{FF2B5EF4-FFF2-40B4-BE49-F238E27FC236}">
                  <a16:creationId xmlns:a16="http://schemas.microsoft.com/office/drawing/2014/main" id="{F3369068-6428-4A3A-AB08-1AD9F35580C5}"/>
                </a:ext>
              </a:extLst>
            </p:cNvPr>
            <p:cNvSpPr/>
            <p:nvPr/>
          </p:nvSpPr>
          <p:spPr>
            <a:xfrm>
              <a:off x="9831106" y="2505302"/>
              <a:ext cx="9069" cy="107160"/>
            </a:xfrm>
            <a:custGeom>
              <a:avLst/>
              <a:gdLst>
                <a:gd name="connsiteX0" fmla="*/ 9063 w 9069"/>
                <a:gd name="connsiteY0" fmla="*/ 101827 h 107160"/>
                <a:gd name="connsiteX1" fmla="*/ 9063 w 9069"/>
                <a:gd name="connsiteY1" fmla="*/ 4952 h 107160"/>
                <a:gd name="connsiteX2" fmla="*/ 1952 w 9069"/>
                <a:gd name="connsiteY2" fmla="*/ 3174 h 107160"/>
                <a:gd name="connsiteX3" fmla="*/ 1952 w 9069"/>
                <a:gd name="connsiteY3" fmla="*/ 3174 h 107160"/>
                <a:gd name="connsiteX4" fmla="*/ 1064 w 9069"/>
                <a:gd name="connsiteY4" fmla="*/ 3174 h 107160"/>
                <a:gd name="connsiteX5" fmla="*/ 48 w 9069"/>
                <a:gd name="connsiteY5" fmla="*/ 2539 h 107160"/>
                <a:gd name="connsiteX6" fmla="*/ 48 w 9069"/>
                <a:gd name="connsiteY6" fmla="*/ 2539 h 107160"/>
                <a:gd name="connsiteX7" fmla="*/ 48 w 9069"/>
                <a:gd name="connsiteY7" fmla="*/ 2539 h 107160"/>
                <a:gd name="connsiteX8" fmla="*/ 48 w 9069"/>
                <a:gd name="connsiteY8" fmla="*/ 1778 h 107160"/>
                <a:gd name="connsiteX9" fmla="*/ 48 w 9069"/>
                <a:gd name="connsiteY9" fmla="*/ 762 h 107160"/>
                <a:gd name="connsiteX10" fmla="*/ 48 w 9069"/>
                <a:gd name="connsiteY10" fmla="*/ 0 h 107160"/>
                <a:gd name="connsiteX11" fmla="*/ 48 w 9069"/>
                <a:gd name="connsiteY11" fmla="*/ 0 h 107160"/>
                <a:gd name="connsiteX12" fmla="*/ 48 w 9069"/>
                <a:gd name="connsiteY12" fmla="*/ 0 h 107160"/>
                <a:gd name="connsiteX13" fmla="*/ 48 w 9069"/>
                <a:gd name="connsiteY13" fmla="*/ 103732 h 107160"/>
                <a:gd name="connsiteX14" fmla="*/ 48 w 9069"/>
                <a:gd name="connsiteY14" fmla="*/ 104748 h 107160"/>
                <a:gd name="connsiteX15" fmla="*/ 48 w 9069"/>
                <a:gd name="connsiteY15" fmla="*/ 105637 h 107160"/>
                <a:gd name="connsiteX16" fmla="*/ 48 w 9069"/>
                <a:gd name="connsiteY16" fmla="*/ 106398 h 107160"/>
                <a:gd name="connsiteX17" fmla="*/ 683 w 9069"/>
                <a:gd name="connsiteY17" fmla="*/ 107160 h 107160"/>
                <a:gd name="connsiteX18" fmla="*/ 1445 w 9069"/>
                <a:gd name="connsiteY18" fmla="*/ 107160 h 107160"/>
                <a:gd name="connsiteX19" fmla="*/ 2460 w 9069"/>
                <a:gd name="connsiteY19" fmla="*/ 107160 h 107160"/>
                <a:gd name="connsiteX20" fmla="*/ 4365 w 9069"/>
                <a:gd name="connsiteY20" fmla="*/ 107160 h 107160"/>
                <a:gd name="connsiteX21" fmla="*/ 9063 w 9069"/>
                <a:gd name="connsiteY21" fmla="*/ 101827 h 10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69" h="107160">
                  <a:moveTo>
                    <a:pt x="9063" y="101827"/>
                  </a:moveTo>
                  <a:lnTo>
                    <a:pt x="9063" y="4952"/>
                  </a:lnTo>
                  <a:lnTo>
                    <a:pt x="1952" y="3174"/>
                  </a:lnTo>
                  <a:lnTo>
                    <a:pt x="1952" y="3174"/>
                  </a:lnTo>
                  <a:lnTo>
                    <a:pt x="1064" y="3174"/>
                  </a:lnTo>
                  <a:lnTo>
                    <a:pt x="48" y="2539"/>
                  </a:lnTo>
                  <a:lnTo>
                    <a:pt x="48" y="2539"/>
                  </a:lnTo>
                  <a:cubicBezTo>
                    <a:pt x="48" y="2539"/>
                    <a:pt x="48" y="2539"/>
                    <a:pt x="48" y="2539"/>
                  </a:cubicBezTo>
                  <a:lnTo>
                    <a:pt x="48" y="1778"/>
                  </a:lnTo>
                  <a:cubicBezTo>
                    <a:pt x="-3" y="1448"/>
                    <a:pt x="-3" y="1092"/>
                    <a:pt x="48" y="762"/>
                  </a:cubicBezTo>
                  <a:cubicBezTo>
                    <a:pt x="-16" y="508"/>
                    <a:pt x="-16" y="254"/>
                    <a:pt x="48" y="0"/>
                  </a:cubicBezTo>
                  <a:lnTo>
                    <a:pt x="48" y="0"/>
                  </a:lnTo>
                  <a:lnTo>
                    <a:pt x="48" y="0"/>
                  </a:lnTo>
                  <a:lnTo>
                    <a:pt x="48" y="103732"/>
                  </a:lnTo>
                  <a:cubicBezTo>
                    <a:pt x="48" y="103732"/>
                    <a:pt x="48" y="103732"/>
                    <a:pt x="48" y="104748"/>
                  </a:cubicBezTo>
                  <a:lnTo>
                    <a:pt x="48" y="105637"/>
                  </a:lnTo>
                  <a:lnTo>
                    <a:pt x="48" y="106398"/>
                  </a:lnTo>
                  <a:lnTo>
                    <a:pt x="683" y="107160"/>
                  </a:lnTo>
                  <a:lnTo>
                    <a:pt x="1445" y="107160"/>
                  </a:lnTo>
                  <a:lnTo>
                    <a:pt x="2460" y="107160"/>
                  </a:lnTo>
                  <a:lnTo>
                    <a:pt x="4365" y="107160"/>
                  </a:lnTo>
                  <a:cubicBezTo>
                    <a:pt x="7120" y="106957"/>
                    <a:pt x="9202" y="104583"/>
                    <a:pt x="9063" y="101827"/>
                  </a:cubicBezTo>
                  <a:close/>
                </a:path>
              </a:pathLst>
            </a:custGeom>
            <a:solidFill>
              <a:srgbClr val="000000"/>
            </a:solidFill>
            <a:ln w="12690" cap="flat">
              <a:noFill/>
              <a:prstDash val="solid"/>
              <a:miter/>
            </a:ln>
          </p:spPr>
          <p:txBody>
            <a:bodyPr rtlCol="0" anchor="ctr"/>
            <a:lstStyle/>
            <a:p>
              <a:endParaRPr lang="en-US" dirty="0"/>
            </a:p>
          </p:txBody>
        </p:sp>
        <p:sp>
          <p:nvSpPr>
            <p:cNvPr id="631" name="Freeform: Shape 630">
              <a:extLst>
                <a:ext uri="{FF2B5EF4-FFF2-40B4-BE49-F238E27FC236}">
                  <a16:creationId xmlns:a16="http://schemas.microsoft.com/office/drawing/2014/main" id="{5CCF168C-7F0C-41E2-BB50-3CAEBCCEF006}"/>
                </a:ext>
              </a:extLst>
            </p:cNvPr>
            <p:cNvSpPr/>
            <p:nvPr/>
          </p:nvSpPr>
          <p:spPr>
            <a:xfrm>
              <a:off x="11103502" y="2869063"/>
              <a:ext cx="10538" cy="106404"/>
            </a:xfrm>
            <a:custGeom>
              <a:avLst/>
              <a:gdLst>
                <a:gd name="connsiteX0" fmla="*/ 10539 w 10538"/>
                <a:gd name="connsiteY0" fmla="*/ 102335 h 106404"/>
                <a:gd name="connsiteX1" fmla="*/ 10539 w 10538"/>
                <a:gd name="connsiteY1" fmla="*/ 101574 h 106404"/>
                <a:gd name="connsiteX2" fmla="*/ 10539 w 10538"/>
                <a:gd name="connsiteY2" fmla="*/ 0 h 106404"/>
                <a:gd name="connsiteX3" fmla="*/ 8761 w 10538"/>
                <a:gd name="connsiteY3" fmla="*/ 1397 h 106404"/>
                <a:gd name="connsiteX4" fmla="*/ 8761 w 10538"/>
                <a:gd name="connsiteY4" fmla="*/ 1397 h 106404"/>
                <a:gd name="connsiteX5" fmla="*/ 5460 w 10538"/>
                <a:gd name="connsiteY5" fmla="*/ 2539 h 106404"/>
                <a:gd name="connsiteX6" fmla="*/ 3809 w 10538"/>
                <a:gd name="connsiteY6" fmla="*/ 2539 h 106404"/>
                <a:gd name="connsiteX7" fmla="*/ 0 w 10538"/>
                <a:gd name="connsiteY7" fmla="*/ 1524 h 106404"/>
                <a:gd name="connsiteX8" fmla="*/ 0 w 10538"/>
                <a:gd name="connsiteY8" fmla="*/ 101447 h 106404"/>
                <a:gd name="connsiteX9" fmla="*/ 5447 w 10538"/>
                <a:gd name="connsiteY9" fmla="*/ 106398 h 106404"/>
                <a:gd name="connsiteX10" fmla="*/ 5460 w 10538"/>
                <a:gd name="connsiteY10" fmla="*/ 106398 h 106404"/>
                <a:gd name="connsiteX11" fmla="*/ 8253 w 10538"/>
                <a:gd name="connsiteY11" fmla="*/ 105510 h 106404"/>
                <a:gd name="connsiteX12" fmla="*/ 8253 w 10538"/>
                <a:gd name="connsiteY12" fmla="*/ 105510 h 106404"/>
                <a:gd name="connsiteX13" fmla="*/ 8253 w 10538"/>
                <a:gd name="connsiteY13" fmla="*/ 105510 h 106404"/>
                <a:gd name="connsiteX14" fmla="*/ 9904 w 10538"/>
                <a:gd name="connsiteY14" fmla="*/ 103351 h 106404"/>
                <a:gd name="connsiteX15" fmla="*/ 10539 w 10538"/>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404">
                  <a:moveTo>
                    <a:pt x="10539" y="102335"/>
                  </a:moveTo>
                  <a:cubicBezTo>
                    <a:pt x="10539" y="102335"/>
                    <a:pt x="10539" y="102335"/>
                    <a:pt x="10539" y="101574"/>
                  </a:cubicBezTo>
                  <a:lnTo>
                    <a:pt x="10539" y="0"/>
                  </a:lnTo>
                  <a:lnTo>
                    <a:pt x="8761" y="1397"/>
                  </a:lnTo>
                  <a:lnTo>
                    <a:pt x="8761" y="1397"/>
                  </a:lnTo>
                  <a:cubicBezTo>
                    <a:pt x="7822" y="2133"/>
                    <a:pt x="6653" y="2527"/>
                    <a:pt x="5460" y="2539"/>
                  </a:cubicBezTo>
                  <a:cubicBezTo>
                    <a:pt x="4914" y="2679"/>
                    <a:pt x="4355" y="2679"/>
                    <a:pt x="3809" y="2539"/>
                  </a:cubicBezTo>
                  <a:lnTo>
                    <a:pt x="0" y="1524"/>
                  </a:lnTo>
                  <a:lnTo>
                    <a:pt x="0" y="101447"/>
                  </a:lnTo>
                  <a:cubicBezTo>
                    <a:pt x="139" y="104316"/>
                    <a:pt x="2577" y="106538"/>
                    <a:pt x="5447" y="106398"/>
                  </a:cubicBezTo>
                  <a:cubicBezTo>
                    <a:pt x="5447" y="106398"/>
                    <a:pt x="5460" y="106398"/>
                    <a:pt x="5460" y="106398"/>
                  </a:cubicBezTo>
                  <a:cubicBezTo>
                    <a:pt x="6450" y="106360"/>
                    <a:pt x="7415" y="106056"/>
                    <a:pt x="8253" y="105510"/>
                  </a:cubicBezTo>
                  <a:lnTo>
                    <a:pt x="8253" y="105510"/>
                  </a:lnTo>
                  <a:lnTo>
                    <a:pt x="8253" y="105510"/>
                  </a:lnTo>
                  <a:cubicBezTo>
                    <a:pt x="9015" y="104976"/>
                    <a:pt x="9586" y="104227"/>
                    <a:pt x="9904" y="103351"/>
                  </a:cubicBezTo>
                  <a:cubicBezTo>
                    <a:pt x="10145" y="103034"/>
                    <a:pt x="10348" y="102691"/>
                    <a:pt x="10539" y="102335"/>
                  </a:cubicBezTo>
                  <a:close/>
                </a:path>
              </a:pathLst>
            </a:custGeom>
            <a:solidFill>
              <a:srgbClr val="000000"/>
            </a:solidFill>
            <a:ln w="12690" cap="flat">
              <a:noFill/>
              <a:prstDash val="solid"/>
              <a:miter/>
            </a:ln>
          </p:spPr>
          <p:txBody>
            <a:bodyPr rtlCol="0" anchor="ctr"/>
            <a:lstStyle/>
            <a:p>
              <a:endParaRPr lang="en-US" dirty="0"/>
            </a:p>
          </p:txBody>
        </p:sp>
        <p:sp>
          <p:nvSpPr>
            <p:cNvPr id="632" name="Freeform: Shape 631">
              <a:extLst>
                <a:ext uri="{FF2B5EF4-FFF2-40B4-BE49-F238E27FC236}">
                  <a16:creationId xmlns:a16="http://schemas.microsoft.com/office/drawing/2014/main" id="{818796FA-2604-4AC4-9618-3B2EC95BE084}"/>
                </a:ext>
              </a:extLst>
            </p:cNvPr>
            <p:cNvSpPr/>
            <p:nvPr/>
          </p:nvSpPr>
          <p:spPr>
            <a:xfrm>
              <a:off x="9830861" y="2500223"/>
              <a:ext cx="673" cy="761"/>
            </a:xfrm>
            <a:custGeom>
              <a:avLst/>
              <a:gdLst>
                <a:gd name="connsiteX0" fmla="*/ 38 w 673"/>
                <a:gd name="connsiteY0" fmla="*/ 127 h 761"/>
                <a:gd name="connsiteX1" fmla="*/ 38 w 673"/>
                <a:gd name="connsiteY1" fmla="*/ 762 h 761"/>
                <a:gd name="connsiteX2" fmla="*/ 673 w 673"/>
                <a:gd name="connsiteY2" fmla="*/ 0 h 761"/>
              </a:gdLst>
              <a:ahLst/>
              <a:cxnLst>
                <a:cxn ang="0">
                  <a:pos x="connsiteX0" y="connsiteY0"/>
                </a:cxn>
                <a:cxn ang="0">
                  <a:pos x="connsiteX1" y="connsiteY1"/>
                </a:cxn>
                <a:cxn ang="0">
                  <a:pos x="connsiteX2" y="connsiteY2"/>
                </a:cxn>
              </a:cxnLst>
              <a:rect l="l" t="t" r="r" b="b"/>
              <a:pathLst>
                <a:path w="673" h="761">
                  <a:moveTo>
                    <a:pt x="38" y="127"/>
                  </a:moveTo>
                  <a:cubicBezTo>
                    <a:pt x="-13" y="330"/>
                    <a:pt x="-13" y="559"/>
                    <a:pt x="38" y="762"/>
                  </a:cubicBezTo>
                  <a:lnTo>
                    <a:pt x="673" y="0"/>
                  </a:lnTo>
                  <a:close/>
                </a:path>
              </a:pathLst>
            </a:custGeom>
            <a:solidFill>
              <a:srgbClr val="000000"/>
            </a:solidFill>
            <a:ln w="12690" cap="flat">
              <a:noFill/>
              <a:prstDash val="solid"/>
              <a:miter/>
            </a:ln>
          </p:spPr>
          <p:txBody>
            <a:bodyPr rtlCol="0" anchor="ctr"/>
            <a:lstStyle/>
            <a:p>
              <a:endParaRPr lang="en-US" dirty="0"/>
            </a:p>
          </p:txBody>
        </p:sp>
        <p:sp>
          <p:nvSpPr>
            <p:cNvPr id="633" name="Freeform: Shape 632">
              <a:extLst>
                <a:ext uri="{FF2B5EF4-FFF2-40B4-BE49-F238E27FC236}">
                  <a16:creationId xmlns:a16="http://schemas.microsoft.com/office/drawing/2014/main" id="{ACDE445B-CBAC-4AAF-88E3-3A80E815A33F}"/>
                </a:ext>
              </a:extLst>
            </p:cNvPr>
            <p:cNvSpPr/>
            <p:nvPr/>
          </p:nvSpPr>
          <p:spPr>
            <a:xfrm>
              <a:off x="9829719" y="2501239"/>
              <a:ext cx="37" cy="761"/>
            </a:xfrm>
            <a:custGeom>
              <a:avLst/>
              <a:gdLst>
                <a:gd name="connsiteX0" fmla="*/ 38 w 37"/>
                <a:gd name="connsiteY0" fmla="*/ 762 h 761"/>
                <a:gd name="connsiteX1" fmla="*/ 38 w 37"/>
                <a:gd name="connsiteY1" fmla="*/ 762 h 761"/>
                <a:gd name="connsiteX2" fmla="*/ 38 w 37"/>
                <a:gd name="connsiteY2" fmla="*/ 762 h 761"/>
                <a:gd name="connsiteX3" fmla="*/ 38 w 37"/>
                <a:gd name="connsiteY3" fmla="*/ 0 h 761"/>
              </a:gdLst>
              <a:ahLst/>
              <a:cxnLst>
                <a:cxn ang="0">
                  <a:pos x="connsiteX0" y="connsiteY0"/>
                </a:cxn>
                <a:cxn ang="0">
                  <a:pos x="connsiteX1" y="connsiteY1"/>
                </a:cxn>
                <a:cxn ang="0">
                  <a:pos x="connsiteX2" y="connsiteY2"/>
                </a:cxn>
                <a:cxn ang="0">
                  <a:pos x="connsiteX3" y="connsiteY3"/>
                </a:cxn>
              </a:cxnLst>
              <a:rect l="l" t="t" r="r" b="b"/>
              <a:pathLst>
                <a:path w="37" h="761">
                  <a:moveTo>
                    <a:pt x="38" y="762"/>
                  </a:moveTo>
                  <a:lnTo>
                    <a:pt x="38" y="762"/>
                  </a:lnTo>
                  <a:lnTo>
                    <a:pt x="38" y="762"/>
                  </a:lnTo>
                  <a:cubicBezTo>
                    <a:pt x="-13" y="508"/>
                    <a:pt x="-13" y="254"/>
                    <a:pt x="38" y="0"/>
                  </a:cubicBezTo>
                  <a:close/>
                </a:path>
              </a:pathLst>
            </a:custGeom>
            <a:solidFill>
              <a:srgbClr val="000000"/>
            </a:solidFill>
            <a:ln w="12690" cap="flat">
              <a:noFill/>
              <a:prstDash val="solid"/>
              <a:miter/>
            </a:ln>
          </p:spPr>
          <p:txBody>
            <a:bodyPr rtlCol="0" anchor="ctr"/>
            <a:lstStyle/>
            <a:p>
              <a:endParaRPr lang="en-US" dirty="0"/>
            </a:p>
          </p:txBody>
        </p:sp>
        <p:sp>
          <p:nvSpPr>
            <p:cNvPr id="634" name="Freeform: Shape 633">
              <a:extLst>
                <a:ext uri="{FF2B5EF4-FFF2-40B4-BE49-F238E27FC236}">
                  <a16:creationId xmlns:a16="http://schemas.microsoft.com/office/drawing/2014/main" id="{A5F97951-B24C-487D-BCEB-38DAFA3A8F52}"/>
                </a:ext>
              </a:extLst>
            </p:cNvPr>
            <p:cNvSpPr/>
            <p:nvPr/>
          </p:nvSpPr>
          <p:spPr>
            <a:xfrm>
              <a:off x="11108835" y="2870840"/>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2" y="736"/>
                    <a:pt x="1193" y="1130"/>
                    <a:pt x="0" y="1143"/>
                  </a:cubicBezTo>
                  <a:cubicBezTo>
                    <a:pt x="1193" y="1130"/>
                    <a:pt x="2362" y="736"/>
                    <a:pt x="3301" y="0"/>
                  </a:cubicBezTo>
                  <a:close/>
                </a:path>
              </a:pathLst>
            </a:custGeom>
            <a:solidFill>
              <a:srgbClr val="000000"/>
            </a:solidFill>
            <a:ln w="12690" cap="flat">
              <a:noFill/>
              <a:prstDash val="solid"/>
              <a:miter/>
            </a:ln>
          </p:spPr>
          <p:txBody>
            <a:bodyPr rtlCol="0" anchor="ctr"/>
            <a:lstStyle/>
            <a:p>
              <a:endParaRPr lang="en-US" dirty="0"/>
            </a:p>
          </p:txBody>
        </p:sp>
        <p:sp>
          <p:nvSpPr>
            <p:cNvPr id="635" name="Freeform: Shape 634">
              <a:extLst>
                <a:ext uri="{FF2B5EF4-FFF2-40B4-BE49-F238E27FC236}">
                  <a16:creationId xmlns:a16="http://schemas.microsoft.com/office/drawing/2014/main" id="{53C6B81E-7F4D-430A-BA35-384A9F3DA008}"/>
                </a:ext>
              </a:extLst>
            </p:cNvPr>
            <p:cNvSpPr/>
            <p:nvPr/>
          </p:nvSpPr>
          <p:spPr>
            <a:xfrm>
              <a:off x="9833185" y="2501493"/>
              <a:ext cx="1275649" cy="370594"/>
            </a:xfrm>
            <a:custGeom>
              <a:avLst/>
              <a:gdLst>
                <a:gd name="connsiteX0" fmla="*/ 1271968 w 1275649"/>
                <a:gd name="connsiteY0" fmla="*/ 362491 h 370594"/>
                <a:gd name="connsiteX1" fmla="*/ 1274253 w 1275649"/>
                <a:gd name="connsiteY1" fmla="*/ 360586 h 370594"/>
                <a:gd name="connsiteX2" fmla="*/ 12570 w 1275649"/>
                <a:gd name="connsiteY2" fmla="*/ 0 h 370594"/>
                <a:gd name="connsiteX3" fmla="*/ 5460 w 1275649"/>
                <a:gd name="connsiteY3" fmla="*/ 5713 h 370594"/>
                <a:gd name="connsiteX4" fmla="*/ 1904 w 1275649"/>
                <a:gd name="connsiteY4" fmla="*/ 6983 h 370594"/>
                <a:gd name="connsiteX5" fmla="*/ 0 w 1275649"/>
                <a:gd name="connsiteY5" fmla="*/ 6983 h 370594"/>
                <a:gd name="connsiteX6" fmla="*/ 0 w 1275649"/>
                <a:gd name="connsiteY6" fmla="*/ 6983 h 370594"/>
                <a:gd name="connsiteX7" fmla="*/ 6983 w 1275649"/>
                <a:gd name="connsiteY7" fmla="*/ 9015 h 370594"/>
                <a:gd name="connsiteX8" fmla="*/ 1270190 w 1275649"/>
                <a:gd name="connsiteY8" fmla="*/ 369474 h 370594"/>
                <a:gd name="connsiteX9" fmla="*/ 1273999 w 1275649"/>
                <a:gd name="connsiteY9" fmla="*/ 370490 h 370594"/>
                <a:gd name="connsiteX10" fmla="*/ 1275650 w 1275649"/>
                <a:gd name="connsiteY10" fmla="*/ 370490 h 370594"/>
                <a:gd name="connsiteX11" fmla="*/ 1271587 w 1275649"/>
                <a:gd name="connsiteY11" fmla="*/ 368966 h 370594"/>
                <a:gd name="connsiteX12" fmla="*/ 1271968 w 1275649"/>
                <a:gd name="connsiteY12" fmla="*/ 362491 h 3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5649" h="370594">
                  <a:moveTo>
                    <a:pt x="1271968" y="362491"/>
                  </a:moveTo>
                  <a:lnTo>
                    <a:pt x="1274253" y="360586"/>
                  </a:lnTo>
                  <a:lnTo>
                    <a:pt x="12570" y="0"/>
                  </a:lnTo>
                  <a:lnTo>
                    <a:pt x="5460" y="5713"/>
                  </a:lnTo>
                  <a:cubicBezTo>
                    <a:pt x="4469" y="6551"/>
                    <a:pt x="3200" y="7009"/>
                    <a:pt x="1904" y="6983"/>
                  </a:cubicBezTo>
                  <a:lnTo>
                    <a:pt x="0" y="6983"/>
                  </a:lnTo>
                  <a:lnTo>
                    <a:pt x="0" y="6983"/>
                  </a:lnTo>
                  <a:lnTo>
                    <a:pt x="6983" y="9015"/>
                  </a:lnTo>
                  <a:lnTo>
                    <a:pt x="1270190" y="369474"/>
                  </a:lnTo>
                  <a:lnTo>
                    <a:pt x="1273999" y="370490"/>
                  </a:lnTo>
                  <a:cubicBezTo>
                    <a:pt x="1274545" y="370629"/>
                    <a:pt x="1275104" y="370629"/>
                    <a:pt x="1275650" y="370490"/>
                  </a:cubicBezTo>
                  <a:cubicBezTo>
                    <a:pt x="1274152" y="370541"/>
                    <a:pt x="1272692" y="369995"/>
                    <a:pt x="1271587" y="368966"/>
                  </a:cubicBezTo>
                  <a:cubicBezTo>
                    <a:pt x="1269962" y="367049"/>
                    <a:pt x="1270127" y="364205"/>
                    <a:pt x="1271968" y="362491"/>
                  </a:cubicBezTo>
                  <a:close/>
                </a:path>
              </a:pathLst>
            </a:custGeom>
            <a:solidFill>
              <a:srgbClr val="000000"/>
            </a:solidFill>
            <a:ln w="12690" cap="flat">
              <a:noFill/>
              <a:prstDash val="solid"/>
              <a:miter/>
            </a:ln>
          </p:spPr>
          <p:txBody>
            <a:bodyPr rtlCol="0" anchor="ctr"/>
            <a:lstStyle/>
            <a:p>
              <a:endParaRPr lang="en-US" dirty="0"/>
            </a:p>
          </p:txBody>
        </p:sp>
        <p:sp>
          <p:nvSpPr>
            <p:cNvPr id="636" name="Freeform: Shape 635">
              <a:extLst>
                <a:ext uri="{FF2B5EF4-FFF2-40B4-BE49-F238E27FC236}">
                  <a16:creationId xmlns:a16="http://schemas.microsoft.com/office/drawing/2014/main" id="{943BBFE7-0B84-446A-BE40-DD3671B31D11}"/>
                </a:ext>
              </a:extLst>
            </p:cNvPr>
            <p:cNvSpPr/>
            <p:nvPr/>
          </p:nvSpPr>
          <p:spPr>
            <a:xfrm>
              <a:off x="10025123" y="2340343"/>
              <a:ext cx="1261087" cy="385627"/>
            </a:xfrm>
            <a:custGeom>
              <a:avLst/>
              <a:gdLst>
                <a:gd name="connsiteX0" fmla="*/ 3213 w 1261087"/>
                <a:gd name="connsiteY0" fmla="*/ 9424 h 385627"/>
                <a:gd name="connsiteX1" fmla="*/ 315808 w 1261087"/>
                <a:gd name="connsiteY1" fmla="*/ 103888 h 385627"/>
                <a:gd name="connsiteX2" fmla="*/ 1074951 w 1261087"/>
                <a:gd name="connsiteY2" fmla="*/ 333190 h 385627"/>
                <a:gd name="connsiteX3" fmla="*/ 1248644 w 1261087"/>
                <a:gd name="connsiteY3" fmla="*/ 385627 h 385627"/>
                <a:gd name="connsiteX4" fmla="*/ 1255501 w 1261087"/>
                <a:gd name="connsiteY4" fmla="*/ 380041 h 385627"/>
                <a:gd name="connsiteX5" fmla="*/ 1261087 w 1261087"/>
                <a:gd name="connsiteY5" fmla="*/ 379152 h 385627"/>
                <a:gd name="connsiteX6" fmla="*/ 1261087 w 1261087"/>
                <a:gd name="connsiteY6" fmla="*/ 379152 h 385627"/>
                <a:gd name="connsiteX7" fmla="*/ 6894 w 1261087"/>
                <a:gd name="connsiteY7" fmla="*/ 282 h 385627"/>
                <a:gd name="connsiteX8" fmla="*/ 38 w 1261087"/>
                <a:gd name="connsiteY8" fmla="*/ 3329 h 385627"/>
                <a:gd name="connsiteX9" fmla="*/ 38 w 1261087"/>
                <a:gd name="connsiteY9" fmla="*/ 4345 h 385627"/>
                <a:gd name="connsiteX10" fmla="*/ 3213 w 1261087"/>
                <a:gd name="connsiteY10" fmla="*/ 9424 h 38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087" h="385627">
                  <a:moveTo>
                    <a:pt x="3213" y="9424"/>
                  </a:moveTo>
                  <a:lnTo>
                    <a:pt x="315808" y="103888"/>
                  </a:lnTo>
                  <a:lnTo>
                    <a:pt x="1074951" y="333190"/>
                  </a:lnTo>
                  <a:lnTo>
                    <a:pt x="1248644" y="385627"/>
                  </a:lnTo>
                  <a:lnTo>
                    <a:pt x="1255501" y="380041"/>
                  </a:lnTo>
                  <a:cubicBezTo>
                    <a:pt x="1257100" y="378822"/>
                    <a:pt x="1259196" y="378492"/>
                    <a:pt x="1261087" y="379152"/>
                  </a:cubicBezTo>
                  <a:lnTo>
                    <a:pt x="1261087" y="379152"/>
                  </a:lnTo>
                  <a:lnTo>
                    <a:pt x="6894" y="282"/>
                  </a:lnTo>
                  <a:cubicBezTo>
                    <a:pt x="4165" y="-619"/>
                    <a:pt x="1194" y="701"/>
                    <a:pt x="38" y="3329"/>
                  </a:cubicBezTo>
                  <a:cubicBezTo>
                    <a:pt x="-13" y="3660"/>
                    <a:pt x="-13" y="4003"/>
                    <a:pt x="38" y="4345"/>
                  </a:cubicBezTo>
                  <a:cubicBezTo>
                    <a:pt x="-165" y="6554"/>
                    <a:pt x="1130" y="8637"/>
                    <a:pt x="3213" y="9424"/>
                  </a:cubicBezTo>
                  <a:close/>
                </a:path>
              </a:pathLst>
            </a:custGeom>
            <a:solidFill>
              <a:srgbClr val="000000"/>
            </a:solidFill>
            <a:ln w="12690" cap="flat">
              <a:noFill/>
              <a:prstDash val="solid"/>
              <a:miter/>
            </a:ln>
          </p:spPr>
          <p:txBody>
            <a:bodyPr rtlCol="0" anchor="ctr"/>
            <a:lstStyle/>
            <a:p>
              <a:endParaRPr lang="en-US" dirty="0"/>
            </a:p>
          </p:txBody>
        </p:sp>
        <p:sp>
          <p:nvSpPr>
            <p:cNvPr id="637" name="Freeform: Shape 636">
              <a:extLst>
                <a:ext uri="{FF2B5EF4-FFF2-40B4-BE49-F238E27FC236}">
                  <a16:creationId xmlns:a16="http://schemas.microsoft.com/office/drawing/2014/main" id="{7DAE9C85-0B6D-405B-8AFC-4B194DE54046}"/>
                </a:ext>
              </a:extLst>
            </p:cNvPr>
            <p:cNvSpPr/>
            <p:nvPr/>
          </p:nvSpPr>
          <p:spPr>
            <a:xfrm>
              <a:off x="11289384" y="2724955"/>
              <a:ext cx="47" cy="761"/>
            </a:xfrm>
            <a:custGeom>
              <a:avLst/>
              <a:gdLst>
                <a:gd name="connsiteX0" fmla="*/ 0 w 47"/>
                <a:gd name="connsiteY0" fmla="*/ 635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635"/>
                  </a:moveTo>
                  <a:cubicBezTo>
                    <a:pt x="64" y="432"/>
                    <a:pt x="64" y="203"/>
                    <a:pt x="0" y="0"/>
                  </a:cubicBezTo>
                  <a:cubicBezTo>
                    <a:pt x="50" y="254"/>
                    <a:pt x="50" y="508"/>
                    <a:pt x="0" y="762"/>
                  </a:cubicBezTo>
                  <a:close/>
                </a:path>
              </a:pathLst>
            </a:custGeom>
            <a:solidFill>
              <a:srgbClr val="000000"/>
            </a:solidFill>
            <a:ln w="12690" cap="flat">
              <a:noFill/>
              <a:prstDash val="solid"/>
              <a:miter/>
            </a:ln>
          </p:spPr>
          <p:txBody>
            <a:bodyPr rtlCol="0" anchor="ctr"/>
            <a:lstStyle/>
            <a:p>
              <a:endParaRPr lang="en-US" dirty="0"/>
            </a:p>
          </p:txBody>
        </p:sp>
        <p:sp>
          <p:nvSpPr>
            <p:cNvPr id="638" name="Freeform: Shape 637">
              <a:extLst>
                <a:ext uri="{FF2B5EF4-FFF2-40B4-BE49-F238E27FC236}">
                  <a16:creationId xmlns:a16="http://schemas.microsoft.com/office/drawing/2014/main" id="{5341BFD5-0C39-414D-A02F-11275A84E86F}"/>
                </a:ext>
              </a:extLst>
            </p:cNvPr>
            <p:cNvSpPr/>
            <p:nvPr/>
          </p:nvSpPr>
          <p:spPr>
            <a:xfrm>
              <a:off x="11104869" y="2721066"/>
              <a:ext cx="184435" cy="152824"/>
            </a:xfrm>
            <a:custGeom>
              <a:avLst/>
              <a:gdLst>
                <a:gd name="connsiteX0" fmla="*/ 182992 w 184435"/>
                <a:gd name="connsiteY0" fmla="*/ 6556 h 152824"/>
                <a:gd name="connsiteX1" fmla="*/ 184388 w 184435"/>
                <a:gd name="connsiteY1" fmla="*/ 4651 h 152824"/>
                <a:gd name="connsiteX2" fmla="*/ 184388 w 184435"/>
                <a:gd name="connsiteY2" fmla="*/ 3889 h 152824"/>
                <a:gd name="connsiteX3" fmla="*/ 184388 w 184435"/>
                <a:gd name="connsiteY3" fmla="*/ 2873 h 152824"/>
                <a:gd name="connsiteX4" fmla="*/ 184388 w 184435"/>
                <a:gd name="connsiteY4" fmla="*/ 1985 h 152824"/>
                <a:gd name="connsiteX5" fmla="*/ 184388 w 184435"/>
                <a:gd name="connsiteY5" fmla="*/ 1096 h 152824"/>
                <a:gd name="connsiteX6" fmla="*/ 184388 w 184435"/>
                <a:gd name="connsiteY6" fmla="*/ 334 h 152824"/>
                <a:gd name="connsiteX7" fmla="*/ 184388 w 184435"/>
                <a:gd name="connsiteY7" fmla="*/ 334 h 152824"/>
                <a:gd name="connsiteX8" fmla="*/ 184388 w 184435"/>
                <a:gd name="connsiteY8" fmla="*/ 334 h 152824"/>
                <a:gd name="connsiteX9" fmla="*/ 183626 w 184435"/>
                <a:gd name="connsiteY9" fmla="*/ 334 h 152824"/>
                <a:gd name="connsiteX10" fmla="*/ 182610 w 184435"/>
                <a:gd name="connsiteY10" fmla="*/ 334 h 152824"/>
                <a:gd name="connsiteX11" fmla="*/ 177024 w 184435"/>
                <a:gd name="connsiteY11" fmla="*/ 1223 h 152824"/>
                <a:gd name="connsiteX12" fmla="*/ 170168 w 184435"/>
                <a:gd name="connsiteY12" fmla="*/ 6809 h 152824"/>
                <a:gd name="connsiteX13" fmla="*/ 3839 w 184435"/>
                <a:gd name="connsiteY13" fmla="*/ 142410 h 152824"/>
                <a:gd name="connsiteX14" fmla="*/ 1554 w 184435"/>
                <a:gd name="connsiteY14" fmla="*/ 144315 h 152824"/>
                <a:gd name="connsiteX15" fmla="*/ 1211 w 184435"/>
                <a:gd name="connsiteY15" fmla="*/ 150955 h 152824"/>
                <a:gd name="connsiteX16" fmla="*/ 1554 w 184435"/>
                <a:gd name="connsiteY16" fmla="*/ 151298 h 152824"/>
                <a:gd name="connsiteX17" fmla="*/ 5617 w 184435"/>
                <a:gd name="connsiteY17" fmla="*/ 152822 h 152824"/>
                <a:gd name="connsiteX18" fmla="*/ 8918 w 184435"/>
                <a:gd name="connsiteY18" fmla="*/ 151679 h 152824"/>
                <a:gd name="connsiteX19" fmla="*/ 8918 w 184435"/>
                <a:gd name="connsiteY19" fmla="*/ 151679 h 152824"/>
                <a:gd name="connsiteX20" fmla="*/ 10696 w 184435"/>
                <a:gd name="connsiteY20" fmla="*/ 150282 h 152824"/>
                <a:gd name="connsiteX21" fmla="*/ 180833 w 184435"/>
                <a:gd name="connsiteY21" fmla="*/ 11634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435" h="152824">
                  <a:moveTo>
                    <a:pt x="182992" y="6556"/>
                  </a:moveTo>
                  <a:cubicBezTo>
                    <a:pt x="183664" y="6111"/>
                    <a:pt x="184160" y="5425"/>
                    <a:pt x="184388" y="4651"/>
                  </a:cubicBezTo>
                  <a:cubicBezTo>
                    <a:pt x="184439" y="4397"/>
                    <a:pt x="184439" y="4143"/>
                    <a:pt x="184388" y="3889"/>
                  </a:cubicBezTo>
                  <a:cubicBezTo>
                    <a:pt x="184452" y="3559"/>
                    <a:pt x="184452" y="3204"/>
                    <a:pt x="184388" y="2873"/>
                  </a:cubicBezTo>
                  <a:cubicBezTo>
                    <a:pt x="184452" y="2581"/>
                    <a:pt x="184452" y="2277"/>
                    <a:pt x="184388" y="1985"/>
                  </a:cubicBezTo>
                  <a:cubicBezTo>
                    <a:pt x="184388" y="1985"/>
                    <a:pt x="184388" y="1985"/>
                    <a:pt x="184388" y="1096"/>
                  </a:cubicBezTo>
                  <a:cubicBezTo>
                    <a:pt x="184388" y="207"/>
                    <a:pt x="184388" y="1096"/>
                    <a:pt x="184388" y="334"/>
                  </a:cubicBezTo>
                  <a:lnTo>
                    <a:pt x="184388" y="334"/>
                  </a:lnTo>
                  <a:lnTo>
                    <a:pt x="184388" y="334"/>
                  </a:lnTo>
                  <a:lnTo>
                    <a:pt x="183626" y="334"/>
                  </a:lnTo>
                  <a:lnTo>
                    <a:pt x="182610" y="334"/>
                  </a:lnTo>
                  <a:cubicBezTo>
                    <a:pt x="180719" y="-326"/>
                    <a:pt x="178624" y="4"/>
                    <a:pt x="177024" y="1223"/>
                  </a:cubicBezTo>
                  <a:lnTo>
                    <a:pt x="170168" y="6809"/>
                  </a:lnTo>
                  <a:lnTo>
                    <a:pt x="3839" y="142410"/>
                  </a:lnTo>
                  <a:lnTo>
                    <a:pt x="1554" y="144315"/>
                  </a:lnTo>
                  <a:cubicBezTo>
                    <a:pt x="-376" y="146054"/>
                    <a:pt x="-529" y="149025"/>
                    <a:pt x="1211" y="150955"/>
                  </a:cubicBezTo>
                  <a:cubicBezTo>
                    <a:pt x="1313" y="151069"/>
                    <a:pt x="1427" y="151184"/>
                    <a:pt x="1554" y="151298"/>
                  </a:cubicBezTo>
                  <a:cubicBezTo>
                    <a:pt x="2659" y="152326"/>
                    <a:pt x="4119" y="152872"/>
                    <a:pt x="5617" y="152822"/>
                  </a:cubicBezTo>
                  <a:cubicBezTo>
                    <a:pt x="6810" y="152809"/>
                    <a:pt x="7979" y="152415"/>
                    <a:pt x="8918" y="151679"/>
                  </a:cubicBezTo>
                  <a:lnTo>
                    <a:pt x="8918" y="151679"/>
                  </a:lnTo>
                  <a:lnTo>
                    <a:pt x="10696" y="150282"/>
                  </a:lnTo>
                  <a:lnTo>
                    <a:pt x="180833" y="11634"/>
                  </a:lnTo>
                  <a:close/>
                </a:path>
              </a:pathLst>
            </a:custGeom>
            <a:solidFill>
              <a:srgbClr val="000000"/>
            </a:solidFill>
            <a:ln w="12690" cap="flat">
              <a:noFill/>
              <a:prstDash val="solid"/>
              <a:miter/>
            </a:ln>
          </p:spPr>
          <p:txBody>
            <a:bodyPr rtlCol="0" anchor="ctr"/>
            <a:lstStyle/>
            <a:p>
              <a:endParaRPr lang="en-US" dirty="0"/>
            </a:p>
          </p:txBody>
        </p:sp>
        <p:sp>
          <p:nvSpPr>
            <p:cNvPr id="639" name="Freeform: Shape 638">
              <a:extLst>
                <a:ext uri="{FF2B5EF4-FFF2-40B4-BE49-F238E27FC236}">
                  <a16:creationId xmlns:a16="http://schemas.microsoft.com/office/drawing/2014/main" id="{957CD6AA-B64C-4035-8DBB-F9494D161B61}"/>
                </a:ext>
              </a:extLst>
            </p:cNvPr>
            <p:cNvSpPr/>
            <p:nvPr/>
          </p:nvSpPr>
          <p:spPr>
            <a:xfrm>
              <a:off x="11617470" y="2340221"/>
              <a:ext cx="379901" cy="502813"/>
            </a:xfrm>
            <a:custGeom>
              <a:avLst/>
              <a:gdLst>
                <a:gd name="connsiteX0" fmla="*/ 379890 w 379901"/>
                <a:gd name="connsiteY0" fmla="*/ 6372 h 502813"/>
                <a:gd name="connsiteX1" fmla="*/ 379890 w 379901"/>
                <a:gd name="connsiteY1" fmla="*/ 5357 h 502813"/>
                <a:gd name="connsiteX2" fmla="*/ 377604 w 379901"/>
                <a:gd name="connsiteY2" fmla="*/ 913 h 502813"/>
                <a:gd name="connsiteX3" fmla="*/ 370113 w 379901"/>
                <a:gd name="connsiteY3" fmla="*/ 2055 h 502813"/>
                <a:gd name="connsiteX4" fmla="*/ 369097 w 379901"/>
                <a:gd name="connsiteY4" fmla="*/ 3325 h 502813"/>
                <a:gd name="connsiteX5" fmla="*/ 889 w 379901"/>
                <a:gd name="connsiteY5" fmla="*/ 484276 h 502813"/>
                <a:gd name="connsiteX6" fmla="*/ 889 w 379901"/>
                <a:gd name="connsiteY6" fmla="*/ 499893 h 502813"/>
                <a:gd name="connsiteX7" fmla="*/ 889 w 379901"/>
                <a:gd name="connsiteY7" fmla="*/ 500655 h 502813"/>
                <a:gd name="connsiteX8" fmla="*/ 889 w 379901"/>
                <a:gd name="connsiteY8" fmla="*/ 501417 h 502813"/>
                <a:gd name="connsiteX9" fmla="*/ 889 w 379901"/>
                <a:gd name="connsiteY9" fmla="*/ 501417 h 502813"/>
                <a:gd name="connsiteX10" fmla="*/ 0 w 379901"/>
                <a:gd name="connsiteY10" fmla="*/ 502813 h 502813"/>
                <a:gd name="connsiteX11" fmla="*/ 0 w 379901"/>
                <a:gd name="connsiteY11" fmla="*/ 502813 h 502813"/>
                <a:gd name="connsiteX12" fmla="*/ 379001 w 379901"/>
                <a:gd name="connsiteY12" fmla="*/ 7642 h 502813"/>
                <a:gd name="connsiteX13" fmla="*/ 379001 w 379901"/>
                <a:gd name="connsiteY13" fmla="*/ 7642 h 50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901" h="502813">
                  <a:moveTo>
                    <a:pt x="379890" y="6372"/>
                  </a:moveTo>
                  <a:cubicBezTo>
                    <a:pt x="379890" y="6372"/>
                    <a:pt x="379890" y="5738"/>
                    <a:pt x="379890" y="5357"/>
                  </a:cubicBezTo>
                  <a:cubicBezTo>
                    <a:pt x="380016" y="3566"/>
                    <a:pt x="379128" y="1852"/>
                    <a:pt x="377604" y="913"/>
                  </a:cubicBezTo>
                  <a:cubicBezTo>
                    <a:pt x="375179" y="-649"/>
                    <a:pt x="371966" y="-167"/>
                    <a:pt x="370113" y="2055"/>
                  </a:cubicBezTo>
                  <a:lnTo>
                    <a:pt x="369097" y="3325"/>
                  </a:lnTo>
                  <a:lnTo>
                    <a:pt x="889" y="484276"/>
                  </a:lnTo>
                  <a:lnTo>
                    <a:pt x="889" y="499893"/>
                  </a:lnTo>
                  <a:cubicBezTo>
                    <a:pt x="889" y="499893"/>
                    <a:pt x="889" y="499893"/>
                    <a:pt x="889" y="500655"/>
                  </a:cubicBezTo>
                  <a:cubicBezTo>
                    <a:pt x="889" y="501417"/>
                    <a:pt x="889" y="500655"/>
                    <a:pt x="889" y="501417"/>
                  </a:cubicBezTo>
                  <a:lnTo>
                    <a:pt x="889" y="501417"/>
                  </a:lnTo>
                  <a:lnTo>
                    <a:pt x="0" y="502813"/>
                  </a:lnTo>
                  <a:cubicBezTo>
                    <a:pt x="0" y="502813"/>
                    <a:pt x="0" y="502813"/>
                    <a:pt x="0" y="502813"/>
                  </a:cubicBezTo>
                  <a:lnTo>
                    <a:pt x="379001" y="7642"/>
                  </a:lnTo>
                  <a:lnTo>
                    <a:pt x="379001" y="7642"/>
                  </a:lnTo>
                  <a:close/>
                </a:path>
              </a:pathLst>
            </a:custGeom>
            <a:solidFill>
              <a:srgbClr val="000000"/>
            </a:solidFill>
            <a:ln w="12690" cap="flat">
              <a:noFill/>
              <a:prstDash val="solid"/>
              <a:miter/>
            </a:ln>
          </p:spPr>
          <p:txBody>
            <a:bodyPr rtlCol="0" anchor="ctr"/>
            <a:lstStyle/>
            <a:p>
              <a:endParaRPr lang="en-US" dirty="0"/>
            </a:p>
          </p:txBody>
        </p:sp>
        <p:sp>
          <p:nvSpPr>
            <p:cNvPr id="640" name="Freeform: Shape 639">
              <a:extLst>
                <a:ext uri="{FF2B5EF4-FFF2-40B4-BE49-F238E27FC236}">
                  <a16:creationId xmlns:a16="http://schemas.microsoft.com/office/drawing/2014/main" id="{4D165065-B22C-4305-A1B7-3508D67B6882}"/>
                </a:ext>
              </a:extLst>
            </p:cNvPr>
            <p:cNvSpPr/>
            <p:nvPr/>
          </p:nvSpPr>
          <p:spPr>
            <a:xfrm>
              <a:off x="11279052" y="2743111"/>
              <a:ext cx="47" cy="1015"/>
            </a:xfrm>
            <a:custGeom>
              <a:avLst/>
              <a:gdLst>
                <a:gd name="connsiteX0" fmla="*/ 48 w 47"/>
                <a:gd name="connsiteY0" fmla="*/ 1016 h 1015"/>
                <a:gd name="connsiteX1" fmla="*/ 48 w 47"/>
                <a:gd name="connsiteY1" fmla="*/ 0 h 1015"/>
                <a:gd name="connsiteX2" fmla="*/ 48 w 47"/>
                <a:gd name="connsiteY2" fmla="*/ 1016 h 1015"/>
              </a:gdLst>
              <a:ahLst/>
              <a:cxnLst>
                <a:cxn ang="0">
                  <a:pos x="connsiteX0" y="connsiteY0"/>
                </a:cxn>
                <a:cxn ang="0">
                  <a:pos x="connsiteX1" y="connsiteY1"/>
                </a:cxn>
                <a:cxn ang="0">
                  <a:pos x="connsiteX2" y="connsiteY2"/>
                </a:cxn>
              </a:cxnLst>
              <a:rect l="l" t="t" r="r" b="b"/>
              <a:pathLst>
                <a:path w="47" h="1015">
                  <a:moveTo>
                    <a:pt x="48" y="1016"/>
                  </a:moveTo>
                  <a:cubicBezTo>
                    <a:pt x="-16" y="685"/>
                    <a:pt x="-16" y="330"/>
                    <a:pt x="48" y="0"/>
                  </a:cubicBezTo>
                  <a:lnTo>
                    <a:pt x="48" y="1016"/>
                  </a:lnTo>
                  <a:close/>
                </a:path>
              </a:pathLst>
            </a:custGeom>
            <a:solidFill>
              <a:srgbClr val="000000"/>
            </a:solidFill>
            <a:ln w="12690" cap="flat">
              <a:noFill/>
              <a:prstDash val="solid"/>
              <a:miter/>
            </a:ln>
          </p:spPr>
          <p:txBody>
            <a:bodyPr rtlCol="0" anchor="ctr"/>
            <a:lstStyle/>
            <a:p>
              <a:endParaRPr lang="en-US" dirty="0"/>
            </a:p>
          </p:txBody>
        </p:sp>
        <p:sp>
          <p:nvSpPr>
            <p:cNvPr id="641" name="Freeform: Shape 640">
              <a:extLst>
                <a:ext uri="{FF2B5EF4-FFF2-40B4-BE49-F238E27FC236}">
                  <a16:creationId xmlns:a16="http://schemas.microsoft.com/office/drawing/2014/main" id="{F2B85CB5-61C1-44B8-9825-A2472BB1649A}"/>
                </a:ext>
              </a:extLst>
            </p:cNvPr>
            <p:cNvSpPr/>
            <p:nvPr/>
          </p:nvSpPr>
          <p:spPr>
            <a:xfrm>
              <a:off x="11618476" y="2840876"/>
              <a:ext cx="9" cy="888"/>
            </a:xfrm>
            <a:custGeom>
              <a:avLst/>
              <a:gdLst>
                <a:gd name="connsiteX0" fmla="*/ 9 w 9"/>
                <a:gd name="connsiteY0" fmla="*/ 762 h 888"/>
                <a:gd name="connsiteX1" fmla="*/ 9 w 9"/>
                <a:gd name="connsiteY1" fmla="*/ 0 h 888"/>
                <a:gd name="connsiteX2" fmla="*/ 9 w 9"/>
                <a:gd name="connsiteY2" fmla="*/ 889 h 888"/>
              </a:gdLst>
              <a:ahLst/>
              <a:cxnLst>
                <a:cxn ang="0">
                  <a:pos x="connsiteX0" y="connsiteY0"/>
                </a:cxn>
                <a:cxn ang="0">
                  <a:pos x="connsiteX1" y="connsiteY1"/>
                </a:cxn>
                <a:cxn ang="0">
                  <a:pos x="connsiteX2" y="connsiteY2"/>
                </a:cxn>
              </a:cxnLst>
              <a:rect l="l" t="t" r="r" b="b"/>
              <a:pathLst>
                <a:path w="9" h="888">
                  <a:moveTo>
                    <a:pt x="9" y="762"/>
                  </a:moveTo>
                  <a:cubicBezTo>
                    <a:pt x="9" y="762"/>
                    <a:pt x="9" y="762"/>
                    <a:pt x="9" y="0"/>
                  </a:cubicBezTo>
                  <a:cubicBezTo>
                    <a:pt x="-3" y="292"/>
                    <a:pt x="-3" y="597"/>
                    <a:pt x="9" y="889"/>
                  </a:cubicBezTo>
                  <a:close/>
                </a:path>
              </a:pathLst>
            </a:custGeom>
            <a:solidFill>
              <a:srgbClr val="000000"/>
            </a:solidFill>
            <a:ln w="12690" cap="flat">
              <a:noFill/>
              <a:prstDash val="solid"/>
              <a:miter/>
            </a:ln>
          </p:spPr>
          <p:txBody>
            <a:bodyPr rtlCol="0" anchor="ctr"/>
            <a:lstStyle/>
            <a:p>
              <a:endParaRPr lang="en-US" dirty="0"/>
            </a:p>
          </p:txBody>
        </p:sp>
        <p:sp>
          <p:nvSpPr>
            <p:cNvPr id="642" name="Freeform: Shape 641">
              <a:extLst>
                <a:ext uri="{FF2B5EF4-FFF2-40B4-BE49-F238E27FC236}">
                  <a16:creationId xmlns:a16="http://schemas.microsoft.com/office/drawing/2014/main" id="{935F2256-7B90-47EB-885D-9CFBA1B18BDD}"/>
                </a:ext>
              </a:extLst>
            </p:cNvPr>
            <p:cNvSpPr/>
            <p:nvPr/>
          </p:nvSpPr>
          <p:spPr>
            <a:xfrm>
              <a:off x="11285067" y="2740191"/>
              <a:ext cx="328213" cy="104754"/>
            </a:xfrm>
            <a:custGeom>
              <a:avLst/>
              <a:gdLst>
                <a:gd name="connsiteX0" fmla="*/ 322880 w 328213"/>
                <a:gd name="connsiteY0" fmla="*/ 99923 h 104754"/>
                <a:gd name="connsiteX1" fmla="*/ 322880 w 328213"/>
                <a:gd name="connsiteY1" fmla="*/ 93194 h 104754"/>
                <a:gd name="connsiteX2" fmla="*/ 889 w 328213"/>
                <a:gd name="connsiteY2" fmla="*/ 0 h 104754"/>
                <a:gd name="connsiteX3" fmla="*/ 0 w 328213"/>
                <a:gd name="connsiteY3" fmla="*/ 0 h 104754"/>
                <a:gd name="connsiteX4" fmla="*/ 4698 w 328213"/>
                <a:gd name="connsiteY4" fmla="*/ 4825 h 104754"/>
                <a:gd name="connsiteX5" fmla="*/ 4698 w 328213"/>
                <a:gd name="connsiteY5" fmla="*/ 11554 h 104754"/>
                <a:gd name="connsiteX6" fmla="*/ 326563 w 328213"/>
                <a:gd name="connsiteY6" fmla="*/ 104748 h 104754"/>
                <a:gd name="connsiteX7" fmla="*/ 328213 w 328213"/>
                <a:gd name="connsiteY7" fmla="*/ 104748 h 104754"/>
                <a:gd name="connsiteX8" fmla="*/ 322880 w 328213"/>
                <a:gd name="connsiteY8" fmla="*/ 99936 h 104754"/>
                <a:gd name="connsiteX9" fmla="*/ 322880 w 328213"/>
                <a:gd name="connsiteY9" fmla="*/ 99923 h 10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213" h="104754">
                  <a:moveTo>
                    <a:pt x="322880" y="99923"/>
                  </a:moveTo>
                  <a:lnTo>
                    <a:pt x="322880" y="93194"/>
                  </a:lnTo>
                  <a:lnTo>
                    <a:pt x="889" y="0"/>
                  </a:lnTo>
                  <a:lnTo>
                    <a:pt x="0" y="0"/>
                  </a:lnTo>
                  <a:cubicBezTo>
                    <a:pt x="2565" y="191"/>
                    <a:pt x="4571" y="2260"/>
                    <a:pt x="4698" y="4825"/>
                  </a:cubicBezTo>
                  <a:lnTo>
                    <a:pt x="4698" y="11554"/>
                  </a:lnTo>
                  <a:lnTo>
                    <a:pt x="326563" y="104748"/>
                  </a:lnTo>
                  <a:lnTo>
                    <a:pt x="328213" y="104748"/>
                  </a:lnTo>
                  <a:cubicBezTo>
                    <a:pt x="325407" y="104887"/>
                    <a:pt x="323020" y="102742"/>
                    <a:pt x="322880" y="99936"/>
                  </a:cubicBezTo>
                  <a:cubicBezTo>
                    <a:pt x="322880" y="99936"/>
                    <a:pt x="322880" y="99923"/>
                    <a:pt x="322880" y="99923"/>
                  </a:cubicBezTo>
                  <a:close/>
                </a:path>
              </a:pathLst>
            </a:custGeom>
            <a:solidFill>
              <a:srgbClr val="000000"/>
            </a:solidFill>
            <a:ln w="12690" cap="flat">
              <a:noFill/>
              <a:prstDash val="solid"/>
              <a:miter/>
            </a:ln>
          </p:spPr>
          <p:txBody>
            <a:bodyPr rtlCol="0" anchor="ctr"/>
            <a:lstStyle/>
            <a:p>
              <a:endParaRPr lang="en-US" dirty="0"/>
            </a:p>
          </p:txBody>
        </p:sp>
        <p:sp>
          <p:nvSpPr>
            <p:cNvPr id="643" name="Freeform: Shape 642">
              <a:extLst>
                <a:ext uri="{FF2B5EF4-FFF2-40B4-BE49-F238E27FC236}">
                  <a16:creationId xmlns:a16="http://schemas.microsoft.com/office/drawing/2014/main" id="{8C7207F2-0C92-4CEA-B004-5B339852F28E}"/>
                </a:ext>
              </a:extLst>
            </p:cNvPr>
            <p:cNvSpPr/>
            <p:nvPr/>
          </p:nvSpPr>
          <p:spPr>
            <a:xfrm>
              <a:off x="9832709" y="2320830"/>
              <a:ext cx="166804" cy="51410"/>
            </a:xfrm>
            <a:custGeom>
              <a:avLst/>
              <a:gdLst>
                <a:gd name="connsiteX0" fmla="*/ 166805 w 166804"/>
                <a:gd name="connsiteY0" fmla="*/ 45951 h 51410"/>
                <a:gd name="connsiteX1" fmla="*/ 166805 w 166804"/>
                <a:gd name="connsiteY1" fmla="*/ 45951 h 51410"/>
                <a:gd name="connsiteX2" fmla="*/ 33108 w 166804"/>
                <a:gd name="connsiteY2" fmla="*/ 7861 h 51410"/>
                <a:gd name="connsiteX3" fmla="*/ 10634 w 166804"/>
                <a:gd name="connsiteY3" fmla="*/ 1386 h 51410"/>
                <a:gd name="connsiteX4" fmla="*/ 6825 w 166804"/>
                <a:gd name="connsiteY4" fmla="*/ 243 h 51410"/>
                <a:gd name="connsiteX5" fmla="*/ 95 w 166804"/>
                <a:gd name="connsiteY5" fmla="*/ 3544 h 51410"/>
                <a:gd name="connsiteX6" fmla="*/ 95 w 166804"/>
                <a:gd name="connsiteY6" fmla="*/ 5195 h 51410"/>
                <a:gd name="connsiteX7" fmla="*/ 95 w 166804"/>
                <a:gd name="connsiteY7" fmla="*/ 6211 h 51410"/>
                <a:gd name="connsiteX8" fmla="*/ 95 w 166804"/>
                <a:gd name="connsiteY8" fmla="*/ 7099 h 51410"/>
                <a:gd name="connsiteX9" fmla="*/ 95 w 166804"/>
                <a:gd name="connsiteY9" fmla="*/ 7099 h 51410"/>
                <a:gd name="connsiteX10" fmla="*/ 731 w 166804"/>
                <a:gd name="connsiteY10" fmla="*/ 7861 h 51410"/>
                <a:gd name="connsiteX11" fmla="*/ 1493 w 166804"/>
                <a:gd name="connsiteY11" fmla="*/ 7861 h 51410"/>
                <a:gd name="connsiteX12" fmla="*/ 2508 w 166804"/>
                <a:gd name="connsiteY12" fmla="*/ 7861 h 51410"/>
                <a:gd name="connsiteX13" fmla="*/ 2508 w 166804"/>
                <a:gd name="connsiteY13" fmla="*/ 7861 h 51410"/>
                <a:gd name="connsiteX14" fmla="*/ 153346 w 166804"/>
                <a:gd name="connsiteY14" fmla="*/ 51411 h 51410"/>
                <a:gd name="connsiteX15" fmla="*/ 160456 w 166804"/>
                <a:gd name="connsiteY15" fmla="*/ 45698 h 51410"/>
                <a:gd name="connsiteX16" fmla="*/ 166805 w 166804"/>
                <a:gd name="connsiteY16" fmla="*/ 45951 h 5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804" h="51410">
                  <a:moveTo>
                    <a:pt x="166805" y="45951"/>
                  </a:moveTo>
                  <a:lnTo>
                    <a:pt x="166805" y="45951"/>
                  </a:lnTo>
                  <a:lnTo>
                    <a:pt x="33108" y="7861"/>
                  </a:lnTo>
                  <a:lnTo>
                    <a:pt x="10634" y="1386"/>
                  </a:lnTo>
                  <a:lnTo>
                    <a:pt x="6825" y="243"/>
                  </a:lnTo>
                  <a:cubicBezTo>
                    <a:pt x="4057" y="-607"/>
                    <a:pt x="1111" y="840"/>
                    <a:pt x="95" y="3544"/>
                  </a:cubicBezTo>
                  <a:cubicBezTo>
                    <a:pt x="-32" y="4090"/>
                    <a:pt x="-32" y="4649"/>
                    <a:pt x="95" y="5195"/>
                  </a:cubicBezTo>
                  <a:cubicBezTo>
                    <a:pt x="95" y="5195"/>
                    <a:pt x="95" y="5830"/>
                    <a:pt x="95" y="6211"/>
                  </a:cubicBezTo>
                  <a:cubicBezTo>
                    <a:pt x="108" y="6503"/>
                    <a:pt x="108" y="6807"/>
                    <a:pt x="95" y="7099"/>
                  </a:cubicBezTo>
                  <a:lnTo>
                    <a:pt x="95" y="7099"/>
                  </a:lnTo>
                  <a:cubicBezTo>
                    <a:pt x="197" y="7430"/>
                    <a:pt x="425" y="7709"/>
                    <a:pt x="731" y="7861"/>
                  </a:cubicBezTo>
                  <a:lnTo>
                    <a:pt x="1493" y="7861"/>
                  </a:lnTo>
                  <a:lnTo>
                    <a:pt x="2508" y="7861"/>
                  </a:lnTo>
                  <a:lnTo>
                    <a:pt x="2508" y="7861"/>
                  </a:lnTo>
                  <a:lnTo>
                    <a:pt x="153346" y="51411"/>
                  </a:lnTo>
                  <a:lnTo>
                    <a:pt x="160456" y="45698"/>
                  </a:lnTo>
                  <a:cubicBezTo>
                    <a:pt x="162437" y="44529"/>
                    <a:pt x="164925" y="44618"/>
                    <a:pt x="166805" y="45951"/>
                  </a:cubicBezTo>
                  <a:close/>
                </a:path>
              </a:pathLst>
            </a:custGeom>
            <a:solidFill>
              <a:srgbClr val="000000"/>
            </a:solidFill>
            <a:ln w="12690" cap="flat">
              <a:noFill/>
              <a:prstDash val="solid"/>
              <a:miter/>
            </a:ln>
          </p:spPr>
          <p:txBody>
            <a:bodyPr rtlCol="0" anchor="ctr"/>
            <a:lstStyle/>
            <a:p>
              <a:endParaRPr lang="en-US" dirty="0"/>
            </a:p>
          </p:txBody>
        </p:sp>
        <p:sp>
          <p:nvSpPr>
            <p:cNvPr id="644" name="Freeform: Shape 643">
              <a:extLst>
                <a:ext uri="{FF2B5EF4-FFF2-40B4-BE49-F238E27FC236}">
                  <a16:creationId xmlns:a16="http://schemas.microsoft.com/office/drawing/2014/main" id="{F212344B-9E7D-45ED-B90E-6848FB7EBA65}"/>
                </a:ext>
              </a:extLst>
            </p:cNvPr>
            <p:cNvSpPr/>
            <p:nvPr/>
          </p:nvSpPr>
          <p:spPr>
            <a:xfrm>
              <a:off x="10002687" y="2372748"/>
              <a:ext cx="47" cy="761"/>
            </a:xfrm>
            <a:custGeom>
              <a:avLst/>
              <a:gdLst>
                <a:gd name="connsiteX0" fmla="*/ 0 w 47"/>
                <a:gd name="connsiteY0" fmla="*/ 0 h 761"/>
                <a:gd name="connsiteX1" fmla="*/ 0 w 47"/>
                <a:gd name="connsiteY1" fmla="*/ 0 h 761"/>
                <a:gd name="connsiteX2" fmla="*/ 0 w 47"/>
                <a:gd name="connsiteY2" fmla="*/ 762 h 761"/>
                <a:gd name="connsiteX3" fmla="*/ 0 w 47"/>
                <a:gd name="connsiteY3" fmla="*/ 762 h 761"/>
              </a:gdLst>
              <a:ahLst/>
              <a:cxnLst>
                <a:cxn ang="0">
                  <a:pos x="connsiteX0" y="connsiteY0"/>
                </a:cxn>
                <a:cxn ang="0">
                  <a:pos x="connsiteX1" y="connsiteY1"/>
                </a:cxn>
                <a:cxn ang="0">
                  <a:pos x="connsiteX2" y="connsiteY2"/>
                </a:cxn>
                <a:cxn ang="0">
                  <a:pos x="connsiteX3" y="connsiteY3"/>
                </a:cxn>
              </a:cxnLst>
              <a:rect l="l" t="t" r="r" b="b"/>
              <a:pathLst>
                <a:path w="47" h="761">
                  <a:moveTo>
                    <a:pt x="0" y="0"/>
                  </a:moveTo>
                  <a:lnTo>
                    <a:pt x="0" y="0"/>
                  </a:lnTo>
                  <a:cubicBezTo>
                    <a:pt x="64" y="254"/>
                    <a:pt x="64" y="508"/>
                    <a:pt x="0" y="762"/>
                  </a:cubicBezTo>
                  <a:lnTo>
                    <a:pt x="0" y="762"/>
                  </a:lnTo>
                  <a:close/>
                </a:path>
              </a:pathLst>
            </a:custGeom>
            <a:solidFill>
              <a:srgbClr val="000000"/>
            </a:solidFill>
            <a:ln w="12690" cap="flat">
              <a:noFill/>
              <a:prstDash val="solid"/>
              <a:miter/>
            </a:ln>
          </p:spPr>
          <p:txBody>
            <a:bodyPr rtlCol="0" anchor="ctr"/>
            <a:lstStyle/>
            <a:p>
              <a:endParaRPr lang="en-US" dirty="0"/>
            </a:p>
          </p:txBody>
        </p:sp>
        <p:sp>
          <p:nvSpPr>
            <p:cNvPr id="645" name="Freeform: Shape 644">
              <a:extLst>
                <a:ext uri="{FF2B5EF4-FFF2-40B4-BE49-F238E27FC236}">
                  <a16:creationId xmlns:a16="http://schemas.microsoft.com/office/drawing/2014/main" id="{11FA837D-6E68-47F5-A307-EF2F983ED2CE}"/>
                </a:ext>
              </a:extLst>
            </p:cNvPr>
            <p:cNvSpPr/>
            <p:nvPr/>
          </p:nvSpPr>
          <p:spPr>
            <a:xfrm>
              <a:off x="11610614" y="2134414"/>
              <a:ext cx="386148" cy="498743"/>
            </a:xfrm>
            <a:custGeom>
              <a:avLst/>
              <a:gdLst>
                <a:gd name="connsiteX0" fmla="*/ 386110 w 386148"/>
                <a:gd name="connsiteY0" fmla="*/ 5858 h 498743"/>
                <a:gd name="connsiteX1" fmla="*/ 386110 w 386148"/>
                <a:gd name="connsiteY1" fmla="*/ 4842 h 498743"/>
                <a:gd name="connsiteX2" fmla="*/ 386110 w 386148"/>
                <a:gd name="connsiteY2" fmla="*/ 4842 h 498743"/>
                <a:gd name="connsiteX3" fmla="*/ 386110 w 386148"/>
                <a:gd name="connsiteY3" fmla="*/ 3826 h 498743"/>
                <a:gd name="connsiteX4" fmla="*/ 386110 w 386148"/>
                <a:gd name="connsiteY4" fmla="*/ 2937 h 498743"/>
                <a:gd name="connsiteX5" fmla="*/ 386110 w 386148"/>
                <a:gd name="connsiteY5" fmla="*/ 2175 h 498743"/>
                <a:gd name="connsiteX6" fmla="*/ 386110 w 386148"/>
                <a:gd name="connsiteY6" fmla="*/ 2175 h 498743"/>
                <a:gd name="connsiteX7" fmla="*/ 386110 w 386148"/>
                <a:gd name="connsiteY7" fmla="*/ 1287 h 498743"/>
                <a:gd name="connsiteX8" fmla="*/ 386110 w 386148"/>
                <a:gd name="connsiteY8" fmla="*/ 1287 h 498743"/>
                <a:gd name="connsiteX9" fmla="*/ 386110 w 386148"/>
                <a:gd name="connsiteY9" fmla="*/ 1287 h 498743"/>
                <a:gd name="connsiteX10" fmla="*/ 385348 w 386148"/>
                <a:gd name="connsiteY10" fmla="*/ 525 h 498743"/>
                <a:gd name="connsiteX11" fmla="*/ 385348 w 386148"/>
                <a:gd name="connsiteY11" fmla="*/ 525 h 498743"/>
                <a:gd name="connsiteX12" fmla="*/ 385348 w 386148"/>
                <a:gd name="connsiteY12" fmla="*/ 525 h 498743"/>
                <a:gd name="connsiteX13" fmla="*/ 378492 w 386148"/>
                <a:gd name="connsiteY13" fmla="*/ 2049 h 498743"/>
                <a:gd name="connsiteX14" fmla="*/ 374429 w 386148"/>
                <a:gd name="connsiteY14" fmla="*/ 7381 h 498743"/>
                <a:gd name="connsiteX15" fmla="*/ 0 w 386148"/>
                <a:gd name="connsiteY15" fmla="*/ 492776 h 498743"/>
                <a:gd name="connsiteX16" fmla="*/ 3809 w 386148"/>
                <a:gd name="connsiteY16" fmla="*/ 493792 h 498743"/>
                <a:gd name="connsiteX17" fmla="*/ 3809 w 386148"/>
                <a:gd name="connsiteY17" fmla="*/ 493792 h 498743"/>
                <a:gd name="connsiteX18" fmla="*/ 4825 w 386148"/>
                <a:gd name="connsiteY18" fmla="*/ 493792 h 498743"/>
                <a:gd name="connsiteX19" fmla="*/ 5587 w 386148"/>
                <a:gd name="connsiteY19" fmla="*/ 493792 h 498743"/>
                <a:gd name="connsiteX20" fmla="*/ 5587 w 386148"/>
                <a:gd name="connsiteY20" fmla="*/ 494554 h 498743"/>
                <a:gd name="connsiteX21" fmla="*/ 6221 w 386148"/>
                <a:gd name="connsiteY21" fmla="*/ 495315 h 498743"/>
                <a:gd name="connsiteX22" fmla="*/ 6221 w 386148"/>
                <a:gd name="connsiteY22" fmla="*/ 496204 h 498743"/>
                <a:gd name="connsiteX23" fmla="*/ 6221 w 386148"/>
                <a:gd name="connsiteY23" fmla="*/ 497220 h 498743"/>
                <a:gd name="connsiteX24" fmla="*/ 6221 w 386148"/>
                <a:gd name="connsiteY24" fmla="*/ 497220 h 498743"/>
                <a:gd name="connsiteX25" fmla="*/ 6221 w 386148"/>
                <a:gd name="connsiteY25" fmla="*/ 498744 h 498743"/>
                <a:gd name="connsiteX26" fmla="*/ 374429 w 386148"/>
                <a:gd name="connsiteY26" fmla="*/ 17920 h 49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6148" h="498743">
                  <a:moveTo>
                    <a:pt x="386110" y="5858"/>
                  </a:moveTo>
                  <a:cubicBezTo>
                    <a:pt x="386110" y="5858"/>
                    <a:pt x="386110" y="5223"/>
                    <a:pt x="386110" y="4842"/>
                  </a:cubicBezTo>
                  <a:lnTo>
                    <a:pt x="386110" y="4842"/>
                  </a:lnTo>
                  <a:cubicBezTo>
                    <a:pt x="386110" y="4842"/>
                    <a:pt x="386110" y="4207"/>
                    <a:pt x="386110" y="3826"/>
                  </a:cubicBezTo>
                  <a:lnTo>
                    <a:pt x="386110" y="2937"/>
                  </a:lnTo>
                  <a:cubicBezTo>
                    <a:pt x="386161" y="2683"/>
                    <a:pt x="386161" y="2430"/>
                    <a:pt x="386110" y="2175"/>
                  </a:cubicBezTo>
                  <a:lnTo>
                    <a:pt x="386110" y="2175"/>
                  </a:lnTo>
                  <a:lnTo>
                    <a:pt x="386110" y="1287"/>
                  </a:lnTo>
                  <a:lnTo>
                    <a:pt x="386110" y="1287"/>
                  </a:lnTo>
                  <a:lnTo>
                    <a:pt x="386110" y="1287"/>
                  </a:lnTo>
                  <a:lnTo>
                    <a:pt x="385348" y="525"/>
                  </a:lnTo>
                  <a:lnTo>
                    <a:pt x="385348" y="525"/>
                  </a:lnTo>
                  <a:lnTo>
                    <a:pt x="385348" y="525"/>
                  </a:lnTo>
                  <a:cubicBezTo>
                    <a:pt x="382975" y="-554"/>
                    <a:pt x="380181" y="68"/>
                    <a:pt x="378492" y="2049"/>
                  </a:cubicBezTo>
                  <a:lnTo>
                    <a:pt x="374429" y="7381"/>
                  </a:lnTo>
                  <a:lnTo>
                    <a:pt x="0" y="492776"/>
                  </a:lnTo>
                  <a:lnTo>
                    <a:pt x="3809" y="493792"/>
                  </a:lnTo>
                  <a:lnTo>
                    <a:pt x="3809" y="493792"/>
                  </a:lnTo>
                  <a:lnTo>
                    <a:pt x="4825" y="493792"/>
                  </a:lnTo>
                  <a:lnTo>
                    <a:pt x="5587" y="493792"/>
                  </a:lnTo>
                  <a:lnTo>
                    <a:pt x="5587" y="494554"/>
                  </a:lnTo>
                  <a:lnTo>
                    <a:pt x="6221" y="495315"/>
                  </a:lnTo>
                  <a:cubicBezTo>
                    <a:pt x="6234" y="495608"/>
                    <a:pt x="6234" y="495912"/>
                    <a:pt x="6221" y="496204"/>
                  </a:cubicBezTo>
                  <a:cubicBezTo>
                    <a:pt x="6221" y="496204"/>
                    <a:pt x="6221" y="496839"/>
                    <a:pt x="6221" y="497220"/>
                  </a:cubicBezTo>
                  <a:lnTo>
                    <a:pt x="6221" y="497220"/>
                  </a:lnTo>
                  <a:lnTo>
                    <a:pt x="6221" y="498744"/>
                  </a:lnTo>
                  <a:lnTo>
                    <a:pt x="374429" y="17920"/>
                  </a:lnTo>
                  <a:close/>
                </a:path>
              </a:pathLst>
            </a:custGeom>
            <a:solidFill>
              <a:srgbClr val="000000"/>
            </a:solidFill>
            <a:ln w="12690" cap="flat">
              <a:noFill/>
              <a:prstDash val="solid"/>
              <a:miter/>
            </a:ln>
          </p:spPr>
          <p:txBody>
            <a:bodyPr rtlCol="0" anchor="ctr"/>
            <a:lstStyle/>
            <a:p>
              <a:endParaRPr lang="en-US" dirty="0"/>
            </a:p>
          </p:txBody>
        </p:sp>
        <p:sp>
          <p:nvSpPr>
            <p:cNvPr id="646" name="Freeform: Shape 645">
              <a:extLst>
                <a:ext uri="{FF2B5EF4-FFF2-40B4-BE49-F238E27FC236}">
                  <a16:creationId xmlns:a16="http://schemas.microsoft.com/office/drawing/2014/main" id="{FF3BFB68-2EF1-49E3-B0CA-155D238B464B}"/>
                </a:ext>
              </a:extLst>
            </p:cNvPr>
            <p:cNvSpPr/>
            <p:nvPr/>
          </p:nvSpPr>
          <p:spPr>
            <a:xfrm>
              <a:off x="11608074" y="2632904"/>
              <a:ext cx="10586" cy="212187"/>
            </a:xfrm>
            <a:custGeom>
              <a:avLst/>
              <a:gdLst>
                <a:gd name="connsiteX0" fmla="*/ 10539 w 10586"/>
                <a:gd name="connsiteY0" fmla="*/ 207972 h 212187"/>
                <a:gd name="connsiteX1" fmla="*/ 10539 w 10586"/>
                <a:gd name="connsiteY1" fmla="*/ 207210 h 212187"/>
                <a:gd name="connsiteX2" fmla="*/ 10539 w 10586"/>
                <a:gd name="connsiteY2" fmla="*/ 0 h 212187"/>
                <a:gd name="connsiteX3" fmla="*/ 10539 w 10586"/>
                <a:gd name="connsiteY3" fmla="*/ 0 h 212187"/>
                <a:gd name="connsiteX4" fmla="*/ 10539 w 10586"/>
                <a:gd name="connsiteY4" fmla="*/ 1651 h 212187"/>
                <a:gd name="connsiteX5" fmla="*/ 5332 w 10586"/>
                <a:gd name="connsiteY5" fmla="*/ 5079 h 212187"/>
                <a:gd name="connsiteX6" fmla="*/ 3683 w 10586"/>
                <a:gd name="connsiteY6" fmla="*/ 5079 h 212187"/>
                <a:gd name="connsiteX7" fmla="*/ 0 w 10586"/>
                <a:gd name="connsiteY7" fmla="*/ 4063 h 212187"/>
                <a:gd name="connsiteX8" fmla="*/ 0 w 10586"/>
                <a:gd name="connsiteY8" fmla="*/ 207210 h 212187"/>
                <a:gd name="connsiteX9" fmla="*/ 5320 w 10586"/>
                <a:gd name="connsiteY9" fmla="*/ 212035 h 212187"/>
                <a:gd name="connsiteX10" fmla="*/ 5332 w 10586"/>
                <a:gd name="connsiteY10" fmla="*/ 212035 h 212187"/>
                <a:gd name="connsiteX11" fmla="*/ 7619 w 10586"/>
                <a:gd name="connsiteY11" fmla="*/ 212035 h 212187"/>
                <a:gd name="connsiteX12" fmla="*/ 8253 w 10586"/>
                <a:gd name="connsiteY12" fmla="*/ 212035 h 212187"/>
                <a:gd name="connsiteX13" fmla="*/ 8253 w 10586"/>
                <a:gd name="connsiteY13" fmla="*/ 212035 h 212187"/>
                <a:gd name="connsiteX14" fmla="*/ 8253 w 10586"/>
                <a:gd name="connsiteY14" fmla="*/ 212035 h 212187"/>
                <a:gd name="connsiteX15" fmla="*/ 9015 w 10586"/>
                <a:gd name="connsiteY15" fmla="*/ 211273 h 212187"/>
                <a:gd name="connsiteX16" fmla="*/ 9904 w 10586"/>
                <a:gd name="connsiteY16" fmla="*/ 209877 h 212187"/>
                <a:gd name="connsiteX17" fmla="*/ 10539 w 10586"/>
                <a:gd name="connsiteY17" fmla="*/ 207972 h 21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86" h="212187">
                  <a:moveTo>
                    <a:pt x="10539" y="207972"/>
                  </a:moveTo>
                  <a:cubicBezTo>
                    <a:pt x="10539" y="207972"/>
                    <a:pt x="10539" y="207972"/>
                    <a:pt x="10539" y="207210"/>
                  </a:cubicBezTo>
                  <a:lnTo>
                    <a:pt x="10539" y="0"/>
                  </a:lnTo>
                  <a:lnTo>
                    <a:pt x="10539" y="0"/>
                  </a:lnTo>
                  <a:cubicBezTo>
                    <a:pt x="10602" y="546"/>
                    <a:pt x="10602" y="1105"/>
                    <a:pt x="10539" y="1651"/>
                  </a:cubicBezTo>
                  <a:cubicBezTo>
                    <a:pt x="9662" y="3746"/>
                    <a:pt x="7605" y="5104"/>
                    <a:pt x="5332" y="5079"/>
                  </a:cubicBezTo>
                  <a:lnTo>
                    <a:pt x="3683" y="5079"/>
                  </a:lnTo>
                  <a:lnTo>
                    <a:pt x="0" y="4063"/>
                  </a:lnTo>
                  <a:lnTo>
                    <a:pt x="0" y="207210"/>
                  </a:lnTo>
                  <a:cubicBezTo>
                    <a:pt x="139" y="210016"/>
                    <a:pt x="2514" y="212175"/>
                    <a:pt x="5320" y="212035"/>
                  </a:cubicBezTo>
                  <a:cubicBezTo>
                    <a:pt x="5320" y="212035"/>
                    <a:pt x="5332" y="212035"/>
                    <a:pt x="5332" y="212035"/>
                  </a:cubicBezTo>
                  <a:cubicBezTo>
                    <a:pt x="6082" y="212238"/>
                    <a:pt x="6869" y="212238"/>
                    <a:pt x="7619" y="212035"/>
                  </a:cubicBezTo>
                  <a:lnTo>
                    <a:pt x="8253" y="212035"/>
                  </a:lnTo>
                  <a:lnTo>
                    <a:pt x="8253" y="212035"/>
                  </a:lnTo>
                  <a:lnTo>
                    <a:pt x="8253" y="212035"/>
                  </a:lnTo>
                  <a:lnTo>
                    <a:pt x="9015" y="211273"/>
                  </a:lnTo>
                  <a:lnTo>
                    <a:pt x="9904" y="209877"/>
                  </a:lnTo>
                  <a:cubicBezTo>
                    <a:pt x="10031" y="209217"/>
                    <a:pt x="10246" y="208582"/>
                    <a:pt x="10539" y="207972"/>
                  </a:cubicBezTo>
                  <a:close/>
                </a:path>
              </a:pathLst>
            </a:custGeom>
            <a:solidFill>
              <a:srgbClr val="000000"/>
            </a:solidFill>
            <a:ln w="12690" cap="flat">
              <a:noFill/>
              <a:prstDash val="solid"/>
              <a:miter/>
            </a:ln>
          </p:spPr>
          <p:txBody>
            <a:bodyPr rtlCol="0" anchor="ctr"/>
            <a:lstStyle/>
            <a:p>
              <a:endParaRPr lang="en-US" dirty="0"/>
            </a:p>
          </p:txBody>
        </p:sp>
        <p:sp>
          <p:nvSpPr>
            <p:cNvPr id="647" name="Freeform: Shape 646">
              <a:extLst>
                <a:ext uri="{FF2B5EF4-FFF2-40B4-BE49-F238E27FC236}">
                  <a16:creationId xmlns:a16="http://schemas.microsoft.com/office/drawing/2014/main" id="{C9C1DC1E-5A93-4723-9452-FAE670995B0B}"/>
                </a:ext>
              </a:extLst>
            </p:cNvPr>
            <p:cNvSpPr/>
            <p:nvPr/>
          </p:nvSpPr>
          <p:spPr>
            <a:xfrm>
              <a:off x="9833010" y="2113154"/>
              <a:ext cx="1785220" cy="523050"/>
            </a:xfrm>
            <a:custGeom>
              <a:avLst/>
              <a:gdLst>
                <a:gd name="connsiteX0" fmla="*/ 1785221 w 1785220"/>
                <a:gd name="connsiteY0" fmla="*/ 517718 h 523050"/>
                <a:gd name="connsiteX1" fmla="*/ 1784586 w 1785220"/>
                <a:gd name="connsiteY1" fmla="*/ 516956 h 523050"/>
                <a:gd name="connsiteX2" fmla="*/ 1784586 w 1785220"/>
                <a:gd name="connsiteY2" fmla="*/ 516194 h 523050"/>
                <a:gd name="connsiteX3" fmla="*/ 1783825 w 1785220"/>
                <a:gd name="connsiteY3" fmla="*/ 516194 h 523050"/>
                <a:gd name="connsiteX4" fmla="*/ 1782809 w 1785220"/>
                <a:gd name="connsiteY4" fmla="*/ 516194 h 523050"/>
                <a:gd name="connsiteX5" fmla="*/ 1782809 w 1785220"/>
                <a:gd name="connsiteY5" fmla="*/ 516194 h 523050"/>
                <a:gd name="connsiteX6" fmla="*/ 1779000 w 1785220"/>
                <a:gd name="connsiteY6" fmla="*/ 515179 h 523050"/>
                <a:gd name="connsiteX7" fmla="*/ 15157 w 1785220"/>
                <a:gd name="connsiteY7" fmla="*/ 2867 h 523050"/>
                <a:gd name="connsiteX8" fmla="*/ 6269 w 1785220"/>
                <a:gd name="connsiteY8" fmla="*/ 200 h 523050"/>
                <a:gd name="connsiteX9" fmla="*/ 809 w 1785220"/>
                <a:gd name="connsiteY9" fmla="*/ 1470 h 523050"/>
                <a:gd name="connsiteX10" fmla="*/ 48 w 1785220"/>
                <a:gd name="connsiteY10" fmla="*/ 2359 h 523050"/>
                <a:gd name="connsiteX11" fmla="*/ 48 w 1785220"/>
                <a:gd name="connsiteY11" fmla="*/ 3120 h 523050"/>
                <a:gd name="connsiteX12" fmla="*/ 48 w 1785220"/>
                <a:gd name="connsiteY12" fmla="*/ 3120 h 523050"/>
                <a:gd name="connsiteX13" fmla="*/ 48 w 1785220"/>
                <a:gd name="connsiteY13" fmla="*/ 3755 h 523050"/>
                <a:gd name="connsiteX14" fmla="*/ 48 w 1785220"/>
                <a:gd name="connsiteY14" fmla="*/ 4771 h 523050"/>
                <a:gd name="connsiteX15" fmla="*/ 48 w 1785220"/>
                <a:gd name="connsiteY15" fmla="*/ 5660 h 523050"/>
                <a:gd name="connsiteX16" fmla="*/ 48 w 1785220"/>
                <a:gd name="connsiteY16" fmla="*/ 6549 h 523050"/>
                <a:gd name="connsiteX17" fmla="*/ 48 w 1785220"/>
                <a:gd name="connsiteY17" fmla="*/ 7438 h 523050"/>
                <a:gd name="connsiteX18" fmla="*/ 48 w 1785220"/>
                <a:gd name="connsiteY18" fmla="*/ 7438 h 523050"/>
                <a:gd name="connsiteX19" fmla="*/ 1064 w 1785220"/>
                <a:gd name="connsiteY19" fmla="*/ 8199 h 523050"/>
                <a:gd name="connsiteX20" fmla="*/ 1952 w 1785220"/>
                <a:gd name="connsiteY20" fmla="*/ 8199 h 523050"/>
                <a:gd name="connsiteX21" fmla="*/ 1952 w 1785220"/>
                <a:gd name="connsiteY21" fmla="*/ 8199 h 523050"/>
                <a:gd name="connsiteX22" fmla="*/ 8936 w 1785220"/>
                <a:gd name="connsiteY22" fmla="*/ 10231 h 523050"/>
                <a:gd name="connsiteX23" fmla="*/ 1773794 w 1785220"/>
                <a:gd name="connsiteY23" fmla="*/ 522035 h 523050"/>
                <a:gd name="connsiteX24" fmla="*/ 1777476 w 1785220"/>
                <a:gd name="connsiteY24" fmla="*/ 523051 h 523050"/>
                <a:gd name="connsiteX25" fmla="*/ 1779127 w 1785220"/>
                <a:gd name="connsiteY25" fmla="*/ 523051 h 523050"/>
                <a:gd name="connsiteX26" fmla="*/ 1784333 w 1785220"/>
                <a:gd name="connsiteY26" fmla="*/ 519623 h 523050"/>
                <a:gd name="connsiteX27" fmla="*/ 1784333 w 1785220"/>
                <a:gd name="connsiteY27" fmla="*/ 517972 h 523050"/>
                <a:gd name="connsiteX28" fmla="*/ 1784333 w 1785220"/>
                <a:gd name="connsiteY28" fmla="*/ 516956 h 523050"/>
                <a:gd name="connsiteX29" fmla="*/ 1785221 w 1785220"/>
                <a:gd name="connsiteY29" fmla="*/ 517718 h 52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85220" h="523050">
                  <a:moveTo>
                    <a:pt x="1785221" y="517718"/>
                  </a:moveTo>
                  <a:lnTo>
                    <a:pt x="1784586" y="516956"/>
                  </a:lnTo>
                  <a:lnTo>
                    <a:pt x="1784586" y="516194"/>
                  </a:lnTo>
                  <a:lnTo>
                    <a:pt x="1783825" y="516194"/>
                  </a:lnTo>
                  <a:lnTo>
                    <a:pt x="1782809" y="516194"/>
                  </a:lnTo>
                  <a:lnTo>
                    <a:pt x="1782809" y="516194"/>
                  </a:lnTo>
                  <a:lnTo>
                    <a:pt x="1779000" y="515179"/>
                  </a:lnTo>
                  <a:lnTo>
                    <a:pt x="15157" y="2867"/>
                  </a:lnTo>
                  <a:lnTo>
                    <a:pt x="6269" y="200"/>
                  </a:lnTo>
                  <a:cubicBezTo>
                    <a:pt x="4352" y="-308"/>
                    <a:pt x="2307" y="162"/>
                    <a:pt x="809" y="1470"/>
                  </a:cubicBezTo>
                  <a:lnTo>
                    <a:pt x="48" y="2359"/>
                  </a:lnTo>
                  <a:lnTo>
                    <a:pt x="48" y="3120"/>
                  </a:lnTo>
                  <a:lnTo>
                    <a:pt x="48" y="3120"/>
                  </a:lnTo>
                  <a:cubicBezTo>
                    <a:pt x="48" y="3120"/>
                    <a:pt x="48" y="3120"/>
                    <a:pt x="48" y="3755"/>
                  </a:cubicBezTo>
                  <a:lnTo>
                    <a:pt x="48" y="4771"/>
                  </a:lnTo>
                  <a:cubicBezTo>
                    <a:pt x="-16" y="5063"/>
                    <a:pt x="-16" y="5368"/>
                    <a:pt x="48" y="5660"/>
                  </a:cubicBezTo>
                  <a:cubicBezTo>
                    <a:pt x="-3" y="5952"/>
                    <a:pt x="-3" y="6257"/>
                    <a:pt x="48" y="6549"/>
                  </a:cubicBezTo>
                  <a:lnTo>
                    <a:pt x="48" y="7438"/>
                  </a:lnTo>
                  <a:lnTo>
                    <a:pt x="48" y="7438"/>
                  </a:lnTo>
                  <a:lnTo>
                    <a:pt x="1064" y="8199"/>
                  </a:lnTo>
                  <a:lnTo>
                    <a:pt x="1952" y="8199"/>
                  </a:lnTo>
                  <a:lnTo>
                    <a:pt x="1952" y="8199"/>
                  </a:lnTo>
                  <a:lnTo>
                    <a:pt x="8936" y="10231"/>
                  </a:lnTo>
                  <a:lnTo>
                    <a:pt x="1773794" y="522035"/>
                  </a:lnTo>
                  <a:lnTo>
                    <a:pt x="1777476" y="523051"/>
                  </a:lnTo>
                  <a:lnTo>
                    <a:pt x="1779127" y="523051"/>
                  </a:lnTo>
                  <a:cubicBezTo>
                    <a:pt x="1781400" y="523076"/>
                    <a:pt x="1783456" y="521717"/>
                    <a:pt x="1784333" y="519623"/>
                  </a:cubicBezTo>
                  <a:cubicBezTo>
                    <a:pt x="1784396" y="519077"/>
                    <a:pt x="1784396" y="518518"/>
                    <a:pt x="1784333" y="517972"/>
                  </a:cubicBezTo>
                  <a:cubicBezTo>
                    <a:pt x="1784333" y="517972"/>
                    <a:pt x="1784333" y="517210"/>
                    <a:pt x="1784333" y="516956"/>
                  </a:cubicBezTo>
                  <a:cubicBezTo>
                    <a:pt x="1784612" y="517235"/>
                    <a:pt x="1784904" y="517490"/>
                    <a:pt x="1785221" y="517718"/>
                  </a:cubicBezTo>
                  <a:close/>
                </a:path>
              </a:pathLst>
            </a:custGeom>
            <a:solidFill>
              <a:srgbClr val="000000"/>
            </a:solidFill>
            <a:ln w="12690" cap="flat">
              <a:noFill/>
              <a:prstDash val="solid"/>
              <a:miter/>
            </a:ln>
          </p:spPr>
          <p:txBody>
            <a:bodyPr rtlCol="0" anchor="ctr"/>
            <a:lstStyle/>
            <a:p>
              <a:endParaRPr lang="en-US" dirty="0"/>
            </a:p>
          </p:txBody>
        </p:sp>
        <p:sp>
          <p:nvSpPr>
            <p:cNvPr id="661" name="Freeform: Shape 660">
              <a:extLst>
                <a:ext uri="{FF2B5EF4-FFF2-40B4-BE49-F238E27FC236}">
                  <a16:creationId xmlns:a16="http://schemas.microsoft.com/office/drawing/2014/main" id="{14D74880-161F-4FDF-A12D-1DE769BA6089}"/>
                </a:ext>
              </a:extLst>
            </p:cNvPr>
            <p:cNvSpPr/>
            <p:nvPr/>
          </p:nvSpPr>
          <p:spPr>
            <a:xfrm>
              <a:off x="9848167" y="355369"/>
              <a:ext cx="218004" cy="175087"/>
            </a:xfrm>
            <a:custGeom>
              <a:avLst/>
              <a:gdLst>
                <a:gd name="connsiteX0" fmla="*/ 3047 w 218004"/>
                <a:gd name="connsiteY0" fmla="*/ 172421 h 175087"/>
                <a:gd name="connsiteX1" fmla="*/ 11808 w 218004"/>
                <a:gd name="connsiteY1" fmla="*/ 175088 h 175087"/>
                <a:gd name="connsiteX2" fmla="*/ 218004 w 218004"/>
                <a:gd name="connsiteY2" fmla="*/ 7364 h 175087"/>
                <a:gd name="connsiteX3" fmla="*/ 214450 w 218004"/>
                <a:gd name="connsiteY3" fmla="*/ 8634 h 175087"/>
                <a:gd name="connsiteX4" fmla="*/ 210386 w 218004"/>
                <a:gd name="connsiteY4" fmla="*/ 6983 h 175087"/>
                <a:gd name="connsiteX5" fmla="*/ 210031 w 218004"/>
                <a:gd name="connsiteY5" fmla="*/ 343 h 175087"/>
                <a:gd name="connsiteX6" fmla="*/ 210386 w 218004"/>
                <a:gd name="connsiteY6" fmla="*/ 0 h 175087"/>
                <a:gd name="connsiteX7" fmla="*/ 208609 w 218004"/>
                <a:gd name="connsiteY7" fmla="*/ 1524 h 175087"/>
                <a:gd name="connsiteX8" fmla="*/ 0 w 218004"/>
                <a:gd name="connsiteY8" fmla="*/ 171152 h 17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04" h="175087">
                  <a:moveTo>
                    <a:pt x="3047" y="172421"/>
                  </a:moveTo>
                  <a:lnTo>
                    <a:pt x="11808" y="175088"/>
                  </a:lnTo>
                  <a:lnTo>
                    <a:pt x="218004" y="7364"/>
                  </a:lnTo>
                  <a:cubicBezTo>
                    <a:pt x="216989" y="8151"/>
                    <a:pt x="215745" y="8596"/>
                    <a:pt x="214450" y="8634"/>
                  </a:cubicBezTo>
                  <a:cubicBezTo>
                    <a:pt x="212926" y="8634"/>
                    <a:pt x="211478" y="8037"/>
                    <a:pt x="210386" y="6983"/>
                  </a:cubicBezTo>
                  <a:cubicBezTo>
                    <a:pt x="208456" y="5244"/>
                    <a:pt x="208304" y="2273"/>
                    <a:pt x="210031" y="343"/>
                  </a:cubicBezTo>
                  <a:cubicBezTo>
                    <a:pt x="210145" y="229"/>
                    <a:pt x="210259" y="114"/>
                    <a:pt x="210386" y="0"/>
                  </a:cubicBezTo>
                  <a:lnTo>
                    <a:pt x="208609" y="1524"/>
                  </a:lnTo>
                  <a:lnTo>
                    <a:pt x="0" y="171152"/>
                  </a:lnTo>
                  <a:close/>
                </a:path>
              </a:pathLst>
            </a:custGeom>
            <a:solidFill>
              <a:srgbClr val="000000"/>
            </a:solidFill>
            <a:ln w="12690" cap="flat">
              <a:noFill/>
              <a:prstDash val="solid"/>
              <a:miter/>
            </a:ln>
          </p:spPr>
          <p:txBody>
            <a:bodyPr rtlCol="0" anchor="ctr"/>
            <a:lstStyle/>
            <a:p>
              <a:endParaRPr lang="en-US" dirty="0"/>
            </a:p>
          </p:txBody>
        </p:sp>
        <p:sp>
          <p:nvSpPr>
            <p:cNvPr id="662" name="Freeform: Shape 661">
              <a:extLst>
                <a:ext uri="{FF2B5EF4-FFF2-40B4-BE49-F238E27FC236}">
                  <a16:creationId xmlns:a16="http://schemas.microsoft.com/office/drawing/2014/main" id="{74B98E08-3332-445B-AB2E-71DE885CBE42}"/>
                </a:ext>
              </a:extLst>
            </p:cNvPr>
            <p:cNvSpPr/>
            <p:nvPr/>
          </p:nvSpPr>
          <p:spPr>
            <a:xfrm>
              <a:off x="10056255" y="317787"/>
              <a:ext cx="55909" cy="45835"/>
            </a:xfrm>
            <a:custGeom>
              <a:avLst/>
              <a:gdLst>
                <a:gd name="connsiteX0" fmla="*/ 2299 w 55909"/>
                <a:gd name="connsiteY0" fmla="*/ 44184 h 45835"/>
                <a:gd name="connsiteX1" fmla="*/ 6362 w 55909"/>
                <a:gd name="connsiteY1" fmla="*/ 45835 h 45835"/>
                <a:gd name="connsiteX2" fmla="*/ 9917 w 55909"/>
                <a:gd name="connsiteY2" fmla="*/ 44565 h 45835"/>
                <a:gd name="connsiteX3" fmla="*/ 52071 w 55909"/>
                <a:gd name="connsiteY3" fmla="*/ 10284 h 45835"/>
                <a:gd name="connsiteX4" fmla="*/ 54356 w 55909"/>
                <a:gd name="connsiteY4" fmla="*/ 8380 h 45835"/>
                <a:gd name="connsiteX5" fmla="*/ 54699 w 55909"/>
                <a:gd name="connsiteY5" fmla="*/ 1739 h 45835"/>
                <a:gd name="connsiteX6" fmla="*/ 54356 w 55909"/>
                <a:gd name="connsiteY6" fmla="*/ 1397 h 45835"/>
                <a:gd name="connsiteX7" fmla="*/ 51309 w 55909"/>
                <a:gd name="connsiteY7" fmla="*/ 0 h 45835"/>
                <a:gd name="connsiteX8" fmla="*/ 49151 w 55909"/>
                <a:gd name="connsiteY8" fmla="*/ 0 h 45835"/>
                <a:gd name="connsiteX9" fmla="*/ 48262 w 55909"/>
                <a:gd name="connsiteY9" fmla="*/ 0 h 45835"/>
                <a:gd name="connsiteX10" fmla="*/ 47246 w 55909"/>
                <a:gd name="connsiteY10" fmla="*/ 0 h 45835"/>
                <a:gd name="connsiteX11" fmla="*/ 46611 w 55909"/>
                <a:gd name="connsiteY11" fmla="*/ 0 h 45835"/>
                <a:gd name="connsiteX12" fmla="*/ 11187 w 55909"/>
                <a:gd name="connsiteY12" fmla="*/ 28821 h 45835"/>
                <a:gd name="connsiteX13" fmla="*/ 2172 w 55909"/>
                <a:gd name="connsiteY13" fmla="*/ 36185 h 45835"/>
                <a:gd name="connsiteX14" fmla="*/ 738 w 55909"/>
                <a:gd name="connsiteY14" fmla="*/ 42674 h 45835"/>
                <a:gd name="connsiteX15" fmla="*/ 2299 w 55909"/>
                <a:gd name="connsiteY15" fmla="*/ 44184 h 4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909" h="45835">
                  <a:moveTo>
                    <a:pt x="2299" y="44184"/>
                  </a:moveTo>
                  <a:cubicBezTo>
                    <a:pt x="3391" y="45238"/>
                    <a:pt x="4851" y="45835"/>
                    <a:pt x="6362" y="45835"/>
                  </a:cubicBezTo>
                  <a:cubicBezTo>
                    <a:pt x="7657" y="45797"/>
                    <a:pt x="8902" y="45353"/>
                    <a:pt x="9917" y="44565"/>
                  </a:cubicBezTo>
                  <a:lnTo>
                    <a:pt x="52071" y="10284"/>
                  </a:lnTo>
                  <a:lnTo>
                    <a:pt x="54356" y="8380"/>
                  </a:lnTo>
                  <a:cubicBezTo>
                    <a:pt x="56286" y="6640"/>
                    <a:pt x="56438" y="3669"/>
                    <a:pt x="54699" y="1739"/>
                  </a:cubicBezTo>
                  <a:cubicBezTo>
                    <a:pt x="54598" y="1625"/>
                    <a:pt x="54483" y="1511"/>
                    <a:pt x="54356" y="1397"/>
                  </a:cubicBezTo>
                  <a:cubicBezTo>
                    <a:pt x="53506" y="635"/>
                    <a:pt x="52439" y="139"/>
                    <a:pt x="51309" y="0"/>
                  </a:cubicBezTo>
                  <a:lnTo>
                    <a:pt x="49151" y="0"/>
                  </a:lnTo>
                  <a:lnTo>
                    <a:pt x="48262" y="0"/>
                  </a:lnTo>
                  <a:lnTo>
                    <a:pt x="47246" y="0"/>
                  </a:lnTo>
                  <a:lnTo>
                    <a:pt x="46611" y="0"/>
                  </a:lnTo>
                  <a:lnTo>
                    <a:pt x="11187" y="28821"/>
                  </a:lnTo>
                  <a:lnTo>
                    <a:pt x="2172" y="36185"/>
                  </a:lnTo>
                  <a:cubicBezTo>
                    <a:pt x="-12" y="37582"/>
                    <a:pt x="-660" y="40490"/>
                    <a:pt x="738" y="42674"/>
                  </a:cubicBezTo>
                  <a:cubicBezTo>
                    <a:pt x="1131" y="43296"/>
                    <a:pt x="1665" y="43804"/>
                    <a:pt x="2299" y="44184"/>
                  </a:cubicBezTo>
                  <a:close/>
                </a:path>
              </a:pathLst>
            </a:custGeom>
            <a:solidFill>
              <a:srgbClr val="000000"/>
            </a:solidFill>
            <a:ln w="12690" cap="flat">
              <a:noFill/>
              <a:prstDash val="solid"/>
              <a:miter/>
            </a:ln>
          </p:spPr>
          <p:txBody>
            <a:bodyPr rtlCol="0" anchor="ctr"/>
            <a:lstStyle/>
            <a:p>
              <a:endParaRPr lang="en-US" dirty="0"/>
            </a:p>
          </p:txBody>
        </p:sp>
        <p:sp>
          <p:nvSpPr>
            <p:cNvPr id="666" name="Freeform: Shape 665">
              <a:extLst>
                <a:ext uri="{FF2B5EF4-FFF2-40B4-BE49-F238E27FC236}">
                  <a16:creationId xmlns:a16="http://schemas.microsoft.com/office/drawing/2014/main" id="{B1889F87-AE1E-4B38-BD29-9359CF5881A6}"/>
                </a:ext>
              </a:extLst>
            </p:cNvPr>
            <p:cNvSpPr/>
            <p:nvPr/>
          </p:nvSpPr>
          <p:spPr>
            <a:xfrm>
              <a:off x="9211168" y="515220"/>
              <a:ext cx="133697" cy="111225"/>
            </a:xfrm>
            <a:custGeom>
              <a:avLst/>
              <a:gdLst>
                <a:gd name="connsiteX0" fmla="*/ 381 w 133697"/>
                <a:gd name="connsiteY0" fmla="*/ 104875 h 111225"/>
                <a:gd name="connsiteX1" fmla="*/ 381 w 133697"/>
                <a:gd name="connsiteY1" fmla="*/ 104875 h 111225"/>
                <a:gd name="connsiteX2" fmla="*/ 381 w 133697"/>
                <a:gd name="connsiteY2" fmla="*/ 105637 h 111225"/>
                <a:gd name="connsiteX3" fmla="*/ 381 w 133697"/>
                <a:gd name="connsiteY3" fmla="*/ 105637 h 111225"/>
                <a:gd name="connsiteX4" fmla="*/ 381 w 133697"/>
                <a:gd name="connsiteY4" fmla="*/ 105637 h 111225"/>
                <a:gd name="connsiteX5" fmla="*/ 381 w 133697"/>
                <a:gd name="connsiteY5" fmla="*/ 106398 h 111225"/>
                <a:gd name="connsiteX6" fmla="*/ 381 w 133697"/>
                <a:gd name="connsiteY6" fmla="*/ 107287 h 111225"/>
                <a:gd name="connsiteX7" fmla="*/ 381 w 133697"/>
                <a:gd name="connsiteY7" fmla="*/ 107287 h 111225"/>
                <a:gd name="connsiteX8" fmla="*/ 381 w 133697"/>
                <a:gd name="connsiteY8" fmla="*/ 108176 h 111225"/>
                <a:gd name="connsiteX9" fmla="*/ 381 w 133697"/>
                <a:gd name="connsiteY9" fmla="*/ 109192 h 111225"/>
                <a:gd name="connsiteX10" fmla="*/ 381 w 133697"/>
                <a:gd name="connsiteY10" fmla="*/ 109954 h 111225"/>
                <a:gd name="connsiteX11" fmla="*/ 381 w 133697"/>
                <a:gd name="connsiteY11" fmla="*/ 110588 h 111225"/>
                <a:gd name="connsiteX12" fmla="*/ 381 w 133697"/>
                <a:gd name="connsiteY12" fmla="*/ 110588 h 111225"/>
                <a:gd name="connsiteX13" fmla="*/ 1396 w 133697"/>
                <a:gd name="connsiteY13" fmla="*/ 111223 h 111225"/>
                <a:gd name="connsiteX14" fmla="*/ 2158 w 133697"/>
                <a:gd name="connsiteY14" fmla="*/ 111223 h 111225"/>
                <a:gd name="connsiteX15" fmla="*/ 4063 w 133697"/>
                <a:gd name="connsiteY15" fmla="*/ 111223 h 111225"/>
                <a:gd name="connsiteX16" fmla="*/ 7745 w 133697"/>
                <a:gd name="connsiteY16" fmla="*/ 109954 h 111225"/>
                <a:gd name="connsiteX17" fmla="*/ 14601 w 133697"/>
                <a:gd name="connsiteY17" fmla="*/ 104367 h 111225"/>
                <a:gd name="connsiteX18" fmla="*/ 133697 w 133697"/>
                <a:gd name="connsiteY18" fmla="*/ 7364 h 111225"/>
                <a:gd name="connsiteX19" fmla="*/ 130142 w 133697"/>
                <a:gd name="connsiteY19" fmla="*/ 8507 h 111225"/>
                <a:gd name="connsiteX20" fmla="*/ 126079 w 133697"/>
                <a:gd name="connsiteY20" fmla="*/ 6856 h 111225"/>
                <a:gd name="connsiteX21" fmla="*/ 125673 w 133697"/>
                <a:gd name="connsiteY21" fmla="*/ 406 h 111225"/>
                <a:gd name="connsiteX22" fmla="*/ 126079 w 133697"/>
                <a:gd name="connsiteY22" fmla="*/ 0 h 111225"/>
                <a:gd name="connsiteX23" fmla="*/ 126079 w 133697"/>
                <a:gd name="connsiteY23" fmla="*/ 0 h 111225"/>
                <a:gd name="connsiteX24" fmla="*/ 119096 w 133697"/>
                <a:gd name="connsiteY24" fmla="*/ 5587 h 111225"/>
                <a:gd name="connsiteX25" fmla="*/ 0 w 133697"/>
                <a:gd name="connsiteY25" fmla="*/ 102716 h 1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697" h="111225">
                  <a:moveTo>
                    <a:pt x="381" y="104875"/>
                  </a:moveTo>
                  <a:lnTo>
                    <a:pt x="381" y="104875"/>
                  </a:lnTo>
                  <a:lnTo>
                    <a:pt x="381" y="105637"/>
                  </a:lnTo>
                  <a:lnTo>
                    <a:pt x="381" y="105637"/>
                  </a:lnTo>
                  <a:lnTo>
                    <a:pt x="381" y="105637"/>
                  </a:lnTo>
                  <a:cubicBezTo>
                    <a:pt x="381" y="105637"/>
                    <a:pt x="381" y="105637"/>
                    <a:pt x="381" y="106398"/>
                  </a:cubicBezTo>
                  <a:cubicBezTo>
                    <a:pt x="381" y="107160"/>
                    <a:pt x="381" y="106398"/>
                    <a:pt x="381" y="107287"/>
                  </a:cubicBezTo>
                  <a:lnTo>
                    <a:pt x="381" y="107287"/>
                  </a:lnTo>
                  <a:cubicBezTo>
                    <a:pt x="381" y="107287"/>
                    <a:pt x="381" y="107287"/>
                    <a:pt x="381" y="108176"/>
                  </a:cubicBezTo>
                  <a:cubicBezTo>
                    <a:pt x="330" y="108519"/>
                    <a:pt x="330" y="108849"/>
                    <a:pt x="381" y="109192"/>
                  </a:cubicBezTo>
                  <a:cubicBezTo>
                    <a:pt x="343" y="109446"/>
                    <a:pt x="343" y="109700"/>
                    <a:pt x="381" y="109954"/>
                  </a:cubicBezTo>
                  <a:cubicBezTo>
                    <a:pt x="343" y="110169"/>
                    <a:pt x="343" y="110373"/>
                    <a:pt x="381" y="110588"/>
                  </a:cubicBezTo>
                  <a:lnTo>
                    <a:pt x="381" y="110588"/>
                  </a:lnTo>
                  <a:lnTo>
                    <a:pt x="1396" y="111223"/>
                  </a:lnTo>
                  <a:lnTo>
                    <a:pt x="2158" y="111223"/>
                  </a:lnTo>
                  <a:lnTo>
                    <a:pt x="4063" y="111223"/>
                  </a:lnTo>
                  <a:cubicBezTo>
                    <a:pt x="5408" y="111261"/>
                    <a:pt x="6717" y="110817"/>
                    <a:pt x="7745" y="109954"/>
                  </a:cubicBezTo>
                  <a:lnTo>
                    <a:pt x="14601" y="104367"/>
                  </a:lnTo>
                  <a:lnTo>
                    <a:pt x="133697" y="7364"/>
                  </a:lnTo>
                  <a:cubicBezTo>
                    <a:pt x="132669" y="8113"/>
                    <a:pt x="131424" y="8520"/>
                    <a:pt x="130142" y="8507"/>
                  </a:cubicBezTo>
                  <a:cubicBezTo>
                    <a:pt x="128619" y="8532"/>
                    <a:pt x="127146" y="7935"/>
                    <a:pt x="126079" y="6856"/>
                  </a:cubicBezTo>
                  <a:cubicBezTo>
                    <a:pt x="124188" y="5180"/>
                    <a:pt x="124009" y="2298"/>
                    <a:pt x="125673" y="406"/>
                  </a:cubicBezTo>
                  <a:cubicBezTo>
                    <a:pt x="125800" y="267"/>
                    <a:pt x="125940" y="127"/>
                    <a:pt x="126079" y="0"/>
                  </a:cubicBezTo>
                  <a:lnTo>
                    <a:pt x="126079" y="0"/>
                  </a:lnTo>
                  <a:lnTo>
                    <a:pt x="119096" y="5587"/>
                  </a:lnTo>
                  <a:lnTo>
                    <a:pt x="0" y="102716"/>
                  </a:lnTo>
                  <a:close/>
                </a:path>
              </a:pathLst>
            </a:custGeom>
            <a:solidFill>
              <a:srgbClr val="000000"/>
            </a:solidFill>
            <a:ln w="12690" cap="flat">
              <a:noFill/>
              <a:prstDash val="solid"/>
              <a:miter/>
            </a:ln>
          </p:spPr>
          <p:txBody>
            <a:bodyPr rtlCol="0" anchor="ctr"/>
            <a:lstStyle/>
            <a:p>
              <a:endParaRPr lang="en-US" dirty="0"/>
            </a:p>
          </p:txBody>
        </p:sp>
        <p:sp>
          <p:nvSpPr>
            <p:cNvPr id="667" name="Freeform: Shape 666">
              <a:extLst>
                <a:ext uri="{FF2B5EF4-FFF2-40B4-BE49-F238E27FC236}">
                  <a16:creationId xmlns:a16="http://schemas.microsoft.com/office/drawing/2014/main" id="{035C74EC-84A5-40F4-B82A-725834FC0241}"/>
                </a:ext>
              </a:extLst>
            </p:cNvPr>
            <p:cNvSpPr/>
            <p:nvPr/>
          </p:nvSpPr>
          <p:spPr>
            <a:xfrm>
              <a:off x="9336337" y="413520"/>
              <a:ext cx="134734" cy="112239"/>
            </a:xfrm>
            <a:custGeom>
              <a:avLst/>
              <a:gdLst>
                <a:gd name="connsiteX0" fmla="*/ 1545 w 134734"/>
                <a:gd name="connsiteY0" fmla="*/ 103732 h 112239"/>
                <a:gd name="connsiteX1" fmla="*/ 1139 w 134734"/>
                <a:gd name="connsiteY1" fmla="*/ 110182 h 112239"/>
                <a:gd name="connsiteX2" fmla="*/ 1545 w 134734"/>
                <a:gd name="connsiteY2" fmla="*/ 110588 h 112239"/>
                <a:gd name="connsiteX3" fmla="*/ 5608 w 134734"/>
                <a:gd name="connsiteY3" fmla="*/ 112239 h 112239"/>
                <a:gd name="connsiteX4" fmla="*/ 9163 w 134734"/>
                <a:gd name="connsiteY4" fmla="*/ 111096 h 112239"/>
                <a:gd name="connsiteX5" fmla="*/ 9163 w 134734"/>
                <a:gd name="connsiteY5" fmla="*/ 111096 h 112239"/>
                <a:gd name="connsiteX6" fmla="*/ 134735 w 134734"/>
                <a:gd name="connsiteY6" fmla="*/ 9523 h 112239"/>
                <a:gd name="connsiteX7" fmla="*/ 131815 w 134734"/>
                <a:gd name="connsiteY7" fmla="*/ 8634 h 112239"/>
                <a:gd name="connsiteX8" fmla="*/ 128221 w 134734"/>
                <a:gd name="connsiteY8" fmla="*/ 3047 h 112239"/>
                <a:gd name="connsiteX9" fmla="*/ 130418 w 134734"/>
                <a:gd name="connsiteY9" fmla="*/ 0 h 112239"/>
                <a:gd name="connsiteX10" fmla="*/ 130418 w 134734"/>
                <a:gd name="connsiteY10" fmla="*/ 0 h 112239"/>
                <a:gd name="connsiteX11" fmla="*/ 4847 w 134734"/>
                <a:gd name="connsiteY11" fmla="*/ 101574 h 112239"/>
                <a:gd name="connsiteX12" fmla="*/ 2561 w 134734"/>
                <a:gd name="connsiteY12" fmla="*/ 103478 h 11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734" h="112239">
                  <a:moveTo>
                    <a:pt x="1545" y="103732"/>
                  </a:moveTo>
                  <a:cubicBezTo>
                    <a:pt x="-346" y="105408"/>
                    <a:pt x="-525" y="108290"/>
                    <a:pt x="1139" y="110182"/>
                  </a:cubicBezTo>
                  <a:cubicBezTo>
                    <a:pt x="1266" y="110322"/>
                    <a:pt x="1406" y="110461"/>
                    <a:pt x="1545" y="110588"/>
                  </a:cubicBezTo>
                  <a:cubicBezTo>
                    <a:pt x="2612" y="111667"/>
                    <a:pt x="4085" y="112264"/>
                    <a:pt x="5608" y="112239"/>
                  </a:cubicBezTo>
                  <a:cubicBezTo>
                    <a:pt x="6891" y="112252"/>
                    <a:pt x="8135" y="111845"/>
                    <a:pt x="9163" y="111096"/>
                  </a:cubicBezTo>
                  <a:lnTo>
                    <a:pt x="9163" y="111096"/>
                  </a:lnTo>
                  <a:lnTo>
                    <a:pt x="134735" y="9523"/>
                  </a:lnTo>
                  <a:lnTo>
                    <a:pt x="131815" y="8634"/>
                  </a:lnTo>
                  <a:cubicBezTo>
                    <a:pt x="129275" y="8088"/>
                    <a:pt x="127676" y="5587"/>
                    <a:pt x="128221" y="3047"/>
                  </a:cubicBezTo>
                  <a:cubicBezTo>
                    <a:pt x="128501" y="1765"/>
                    <a:pt x="129288" y="660"/>
                    <a:pt x="130418" y="0"/>
                  </a:cubicBezTo>
                  <a:lnTo>
                    <a:pt x="130418" y="0"/>
                  </a:lnTo>
                  <a:lnTo>
                    <a:pt x="4847" y="101574"/>
                  </a:lnTo>
                  <a:lnTo>
                    <a:pt x="2561" y="103478"/>
                  </a:lnTo>
                  <a:close/>
                </a:path>
              </a:pathLst>
            </a:custGeom>
            <a:solidFill>
              <a:srgbClr val="000000"/>
            </a:solidFill>
            <a:ln w="12690" cap="flat">
              <a:noFill/>
              <a:prstDash val="solid"/>
              <a:miter/>
            </a:ln>
          </p:spPr>
          <p:txBody>
            <a:bodyPr rtlCol="0" anchor="ctr"/>
            <a:lstStyle/>
            <a:p>
              <a:endParaRPr lang="en-US" dirty="0"/>
            </a:p>
          </p:txBody>
        </p:sp>
        <p:sp>
          <p:nvSpPr>
            <p:cNvPr id="668" name="Freeform: Shape 667">
              <a:extLst>
                <a:ext uri="{FF2B5EF4-FFF2-40B4-BE49-F238E27FC236}">
                  <a16:creationId xmlns:a16="http://schemas.microsoft.com/office/drawing/2014/main" id="{57F60F63-9FB3-4059-9278-9ADF5468C486}"/>
                </a:ext>
              </a:extLst>
            </p:cNvPr>
            <p:cNvSpPr/>
            <p:nvPr/>
          </p:nvSpPr>
          <p:spPr>
            <a:xfrm>
              <a:off x="9847786" y="527155"/>
              <a:ext cx="1048638" cy="324528"/>
            </a:xfrm>
            <a:custGeom>
              <a:avLst/>
              <a:gdLst>
                <a:gd name="connsiteX0" fmla="*/ 6857 w 1048638"/>
                <a:gd name="connsiteY0" fmla="*/ 6475 h 324528"/>
                <a:gd name="connsiteX1" fmla="*/ 1651 w 1048638"/>
                <a:gd name="connsiteY1" fmla="*/ 9903 h 324528"/>
                <a:gd name="connsiteX2" fmla="*/ 0 w 1048638"/>
                <a:gd name="connsiteY2" fmla="*/ 9903 h 324528"/>
                <a:gd name="connsiteX3" fmla="*/ 1032760 w 1048638"/>
                <a:gd name="connsiteY3" fmla="*/ 321862 h 324528"/>
                <a:gd name="connsiteX4" fmla="*/ 1041648 w 1048638"/>
                <a:gd name="connsiteY4" fmla="*/ 324528 h 324528"/>
                <a:gd name="connsiteX5" fmla="*/ 1043299 w 1048638"/>
                <a:gd name="connsiteY5" fmla="*/ 324528 h 324528"/>
                <a:gd name="connsiteX6" fmla="*/ 1048377 w 1048638"/>
                <a:gd name="connsiteY6" fmla="*/ 321100 h 324528"/>
                <a:gd name="connsiteX7" fmla="*/ 1045381 w 1048638"/>
                <a:gd name="connsiteY7" fmla="*/ 314967 h 324528"/>
                <a:gd name="connsiteX8" fmla="*/ 1045076 w 1048638"/>
                <a:gd name="connsiteY8" fmla="*/ 314878 h 324528"/>
                <a:gd name="connsiteX9" fmla="*/ 12189 w 1048638"/>
                <a:gd name="connsiteY9" fmla="*/ 2666 h 324528"/>
                <a:gd name="connsiteX10" fmla="*/ 3428 w 1048638"/>
                <a:gd name="connsiteY10" fmla="*/ 0 h 324528"/>
                <a:gd name="connsiteX11" fmla="*/ 6996 w 1048638"/>
                <a:gd name="connsiteY11" fmla="*/ 6031 h 324528"/>
                <a:gd name="connsiteX12" fmla="*/ 6857 w 1048638"/>
                <a:gd name="connsiteY12" fmla="*/ 6475 h 32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638" h="324528">
                  <a:moveTo>
                    <a:pt x="6857" y="6475"/>
                  </a:moveTo>
                  <a:cubicBezTo>
                    <a:pt x="6006" y="8596"/>
                    <a:pt x="3936" y="9967"/>
                    <a:pt x="1651" y="9903"/>
                  </a:cubicBezTo>
                  <a:lnTo>
                    <a:pt x="0" y="9903"/>
                  </a:lnTo>
                  <a:lnTo>
                    <a:pt x="1032760" y="321862"/>
                  </a:lnTo>
                  <a:lnTo>
                    <a:pt x="1041648" y="324528"/>
                  </a:lnTo>
                  <a:lnTo>
                    <a:pt x="1043299" y="324528"/>
                  </a:lnTo>
                  <a:cubicBezTo>
                    <a:pt x="1045546" y="324566"/>
                    <a:pt x="1047577" y="323195"/>
                    <a:pt x="1048377" y="321100"/>
                  </a:cubicBezTo>
                  <a:cubicBezTo>
                    <a:pt x="1049240" y="318573"/>
                    <a:pt x="1047895" y="315831"/>
                    <a:pt x="1045381" y="314967"/>
                  </a:cubicBezTo>
                  <a:cubicBezTo>
                    <a:pt x="1045279" y="314942"/>
                    <a:pt x="1045178" y="314904"/>
                    <a:pt x="1045076" y="314878"/>
                  </a:cubicBezTo>
                  <a:lnTo>
                    <a:pt x="12189" y="2666"/>
                  </a:lnTo>
                  <a:lnTo>
                    <a:pt x="3428" y="0"/>
                  </a:lnTo>
                  <a:cubicBezTo>
                    <a:pt x="6082" y="686"/>
                    <a:pt x="7669" y="3377"/>
                    <a:pt x="6996" y="6031"/>
                  </a:cubicBezTo>
                  <a:cubicBezTo>
                    <a:pt x="6958" y="6183"/>
                    <a:pt x="6907" y="6323"/>
                    <a:pt x="6857" y="6475"/>
                  </a:cubicBezTo>
                  <a:close/>
                </a:path>
              </a:pathLst>
            </a:custGeom>
            <a:solidFill>
              <a:srgbClr val="000000"/>
            </a:solidFill>
            <a:ln w="12690" cap="flat">
              <a:noFill/>
              <a:prstDash val="solid"/>
              <a:miter/>
            </a:ln>
          </p:spPr>
          <p:txBody>
            <a:bodyPr rtlCol="0" anchor="ctr"/>
            <a:lstStyle/>
            <a:p>
              <a:endParaRPr lang="en-US" dirty="0"/>
            </a:p>
          </p:txBody>
        </p:sp>
        <p:sp>
          <p:nvSpPr>
            <p:cNvPr id="671" name="Freeform: Shape 670">
              <a:extLst>
                <a:ext uri="{FF2B5EF4-FFF2-40B4-BE49-F238E27FC236}">
                  <a16:creationId xmlns:a16="http://schemas.microsoft.com/office/drawing/2014/main" id="{3E07789D-D840-4937-ACFC-D521ECE81736}"/>
                </a:ext>
              </a:extLst>
            </p:cNvPr>
            <p:cNvSpPr/>
            <p:nvPr/>
          </p:nvSpPr>
          <p:spPr>
            <a:xfrm>
              <a:off x="8949740" y="234750"/>
              <a:ext cx="38" cy="888"/>
            </a:xfrm>
            <a:custGeom>
              <a:avLst/>
              <a:gdLst>
                <a:gd name="connsiteX0" fmla="*/ 0 w 38"/>
                <a:gd name="connsiteY0" fmla="*/ 0 h 888"/>
                <a:gd name="connsiteX1" fmla="*/ 0 w 38"/>
                <a:gd name="connsiteY1" fmla="*/ 889 h 888"/>
                <a:gd name="connsiteX2" fmla="*/ 0 w 38"/>
                <a:gd name="connsiteY2" fmla="*/ 254 h 888"/>
              </a:gdLst>
              <a:ahLst/>
              <a:cxnLst>
                <a:cxn ang="0">
                  <a:pos x="connsiteX0" y="connsiteY0"/>
                </a:cxn>
                <a:cxn ang="0">
                  <a:pos x="connsiteX1" y="connsiteY1"/>
                </a:cxn>
                <a:cxn ang="0">
                  <a:pos x="connsiteX2" y="connsiteY2"/>
                </a:cxn>
              </a:cxnLst>
              <a:rect l="l" t="t" r="r" b="b"/>
              <a:pathLst>
                <a:path w="38" h="888">
                  <a:moveTo>
                    <a:pt x="0" y="0"/>
                  </a:moveTo>
                  <a:cubicBezTo>
                    <a:pt x="51" y="292"/>
                    <a:pt x="51" y="597"/>
                    <a:pt x="0" y="889"/>
                  </a:cubicBezTo>
                  <a:lnTo>
                    <a:pt x="0" y="254"/>
                  </a:lnTo>
                  <a:close/>
                </a:path>
              </a:pathLst>
            </a:custGeom>
            <a:solidFill>
              <a:srgbClr val="000000"/>
            </a:solidFill>
            <a:ln w="12690" cap="flat">
              <a:noFill/>
              <a:prstDash val="solid"/>
              <a:miter/>
            </a:ln>
          </p:spPr>
          <p:txBody>
            <a:bodyPr rtlCol="0" anchor="ctr"/>
            <a:lstStyle/>
            <a:p>
              <a:endParaRPr lang="en-US" dirty="0"/>
            </a:p>
          </p:txBody>
        </p:sp>
        <p:sp>
          <p:nvSpPr>
            <p:cNvPr id="672" name="Freeform: Shape 671">
              <a:extLst>
                <a:ext uri="{FF2B5EF4-FFF2-40B4-BE49-F238E27FC236}">
                  <a16:creationId xmlns:a16="http://schemas.microsoft.com/office/drawing/2014/main" id="{6AAB312E-4CB1-452D-BFC5-8C176D723F6F}"/>
                </a:ext>
              </a:extLst>
            </p:cNvPr>
            <p:cNvSpPr/>
            <p:nvPr/>
          </p:nvSpPr>
          <p:spPr>
            <a:xfrm>
              <a:off x="8948598" y="233227"/>
              <a:ext cx="12696" cy="761"/>
            </a:xfrm>
            <a:custGeom>
              <a:avLst/>
              <a:gdLst>
                <a:gd name="connsiteX0" fmla="*/ 0 w 12696"/>
                <a:gd name="connsiteY0" fmla="*/ 0 h 761"/>
                <a:gd name="connsiteX1" fmla="*/ 0 w 12696"/>
                <a:gd name="connsiteY1" fmla="*/ 762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673" name="Freeform: Shape 672">
              <a:extLst>
                <a:ext uri="{FF2B5EF4-FFF2-40B4-BE49-F238E27FC236}">
                  <a16:creationId xmlns:a16="http://schemas.microsoft.com/office/drawing/2014/main" id="{6E47ADDE-C601-4FFE-8BE1-3A785F358604}"/>
                </a:ext>
              </a:extLst>
            </p:cNvPr>
            <p:cNvSpPr/>
            <p:nvPr/>
          </p:nvSpPr>
          <p:spPr>
            <a:xfrm>
              <a:off x="8946820" y="232211"/>
              <a:ext cx="1015" cy="12696"/>
            </a:xfrm>
            <a:custGeom>
              <a:avLst/>
              <a:gdLst>
                <a:gd name="connsiteX0" fmla="*/ 0 w 1015"/>
                <a:gd name="connsiteY0" fmla="*/ 0 h 12696"/>
                <a:gd name="connsiteX1" fmla="*/ 1016 w 1015"/>
                <a:gd name="connsiteY1" fmla="*/ 0 h 12696"/>
                <a:gd name="connsiteX2" fmla="*/ 253 w 1015"/>
                <a:gd name="connsiteY2" fmla="*/ 0 h 12696"/>
              </a:gdLst>
              <a:ahLst/>
              <a:cxnLst>
                <a:cxn ang="0">
                  <a:pos x="connsiteX0" y="connsiteY0"/>
                </a:cxn>
                <a:cxn ang="0">
                  <a:pos x="connsiteX1" y="connsiteY1"/>
                </a:cxn>
                <a:cxn ang="0">
                  <a:pos x="connsiteX2" y="connsiteY2"/>
                </a:cxn>
              </a:cxnLst>
              <a:rect l="l" t="t" r="r" b="b"/>
              <a:pathLst>
                <a:path w="1015" h="12696">
                  <a:moveTo>
                    <a:pt x="0" y="0"/>
                  </a:moveTo>
                  <a:lnTo>
                    <a:pt x="1016" y="0"/>
                  </a:lnTo>
                  <a:lnTo>
                    <a:pt x="253" y="0"/>
                  </a:lnTo>
                  <a:close/>
                </a:path>
              </a:pathLst>
            </a:custGeom>
            <a:solidFill>
              <a:srgbClr val="000000"/>
            </a:solidFill>
            <a:ln w="12690" cap="flat">
              <a:noFill/>
              <a:prstDash val="solid"/>
              <a:miter/>
            </a:ln>
          </p:spPr>
          <p:txBody>
            <a:bodyPr rtlCol="0" anchor="ctr"/>
            <a:lstStyle/>
            <a:p>
              <a:endParaRPr lang="en-US" dirty="0"/>
            </a:p>
          </p:txBody>
        </p:sp>
        <p:sp>
          <p:nvSpPr>
            <p:cNvPr id="674" name="Freeform: Shape 673">
              <a:extLst>
                <a:ext uri="{FF2B5EF4-FFF2-40B4-BE49-F238E27FC236}">
                  <a16:creationId xmlns:a16="http://schemas.microsoft.com/office/drawing/2014/main" id="{4D99BDBF-544E-4799-882E-F0560BECC1E7}"/>
                </a:ext>
              </a:extLst>
            </p:cNvPr>
            <p:cNvSpPr/>
            <p:nvPr/>
          </p:nvSpPr>
          <p:spPr>
            <a:xfrm>
              <a:off x="8939455" y="236782"/>
              <a:ext cx="11014" cy="164041"/>
            </a:xfrm>
            <a:custGeom>
              <a:avLst/>
              <a:gdLst>
                <a:gd name="connsiteX0" fmla="*/ 0 w 11014"/>
                <a:gd name="connsiteY0" fmla="*/ 164041 h 164041"/>
                <a:gd name="connsiteX1" fmla="*/ 5460 w 11014"/>
                <a:gd name="connsiteY1" fmla="*/ 159217 h 164041"/>
                <a:gd name="connsiteX2" fmla="*/ 10919 w 11014"/>
                <a:gd name="connsiteY2" fmla="*/ 164041 h 164041"/>
                <a:gd name="connsiteX3" fmla="*/ 10919 w 11014"/>
                <a:gd name="connsiteY3" fmla="*/ 0 h 164041"/>
                <a:gd name="connsiteX4" fmla="*/ 10919 w 11014"/>
                <a:gd name="connsiteY4" fmla="*/ 0 h 164041"/>
                <a:gd name="connsiteX5" fmla="*/ 10919 w 11014"/>
                <a:gd name="connsiteY5" fmla="*/ 1651 h 164041"/>
                <a:gd name="connsiteX6" fmla="*/ 5841 w 11014"/>
                <a:gd name="connsiteY6" fmla="*/ 5079 h 164041"/>
                <a:gd name="connsiteX7" fmla="*/ 4190 w 11014"/>
                <a:gd name="connsiteY7" fmla="*/ 5079 h 164041"/>
                <a:gd name="connsiteX8" fmla="*/ 381 w 11014"/>
                <a:gd name="connsiteY8" fmla="*/ 3936 h 164041"/>
                <a:gd name="connsiteX9" fmla="*/ 381 w 11014"/>
                <a:gd name="connsiteY9" fmla="*/ 164041 h 16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4" h="164041">
                  <a:moveTo>
                    <a:pt x="0" y="164041"/>
                  </a:moveTo>
                  <a:cubicBezTo>
                    <a:pt x="203" y="161210"/>
                    <a:pt x="2629" y="159077"/>
                    <a:pt x="5460" y="159217"/>
                  </a:cubicBezTo>
                  <a:cubicBezTo>
                    <a:pt x="8291" y="159077"/>
                    <a:pt x="10716" y="161210"/>
                    <a:pt x="10919" y="164041"/>
                  </a:cubicBezTo>
                  <a:lnTo>
                    <a:pt x="10919" y="0"/>
                  </a:lnTo>
                  <a:lnTo>
                    <a:pt x="10919" y="0"/>
                  </a:lnTo>
                  <a:cubicBezTo>
                    <a:pt x="11046" y="546"/>
                    <a:pt x="11046" y="1105"/>
                    <a:pt x="10919" y="1651"/>
                  </a:cubicBezTo>
                  <a:cubicBezTo>
                    <a:pt x="10145" y="3771"/>
                    <a:pt x="8101" y="5155"/>
                    <a:pt x="5841" y="5079"/>
                  </a:cubicBezTo>
                  <a:lnTo>
                    <a:pt x="4190" y="5079"/>
                  </a:lnTo>
                  <a:lnTo>
                    <a:pt x="381" y="3936"/>
                  </a:lnTo>
                  <a:lnTo>
                    <a:pt x="381" y="164041"/>
                  </a:lnTo>
                  <a:close/>
                </a:path>
              </a:pathLst>
            </a:custGeom>
            <a:solidFill>
              <a:srgbClr val="000000"/>
            </a:solidFill>
            <a:ln w="12690" cap="flat">
              <a:noFill/>
              <a:prstDash val="solid"/>
              <a:miter/>
            </a:ln>
          </p:spPr>
          <p:txBody>
            <a:bodyPr rtlCol="0" anchor="ctr"/>
            <a:lstStyle/>
            <a:p>
              <a:endParaRPr lang="en-US" dirty="0"/>
            </a:p>
          </p:txBody>
        </p:sp>
        <p:sp>
          <p:nvSpPr>
            <p:cNvPr id="675" name="Freeform: Shape 674">
              <a:extLst>
                <a:ext uri="{FF2B5EF4-FFF2-40B4-BE49-F238E27FC236}">
                  <a16:creationId xmlns:a16="http://schemas.microsoft.com/office/drawing/2014/main" id="{3BD441C6-EB70-4E7A-808D-0F1B70A3A3E2}"/>
                </a:ext>
              </a:extLst>
            </p:cNvPr>
            <p:cNvSpPr/>
            <p:nvPr/>
          </p:nvSpPr>
          <p:spPr>
            <a:xfrm>
              <a:off x="8938439" y="395992"/>
              <a:ext cx="10967" cy="466870"/>
            </a:xfrm>
            <a:custGeom>
              <a:avLst/>
              <a:gdLst>
                <a:gd name="connsiteX0" fmla="*/ 1016 w 10967"/>
                <a:gd name="connsiteY0" fmla="*/ 461913 h 466870"/>
                <a:gd name="connsiteX1" fmla="*/ 6463 w 10967"/>
                <a:gd name="connsiteY1" fmla="*/ 466864 h 466870"/>
                <a:gd name="connsiteX2" fmla="*/ 6476 w 10967"/>
                <a:gd name="connsiteY2" fmla="*/ 466864 h 466870"/>
                <a:gd name="connsiteX3" fmla="*/ 10158 w 10967"/>
                <a:gd name="connsiteY3" fmla="*/ 465468 h 466870"/>
                <a:gd name="connsiteX4" fmla="*/ 10920 w 10967"/>
                <a:gd name="connsiteY4" fmla="*/ 464579 h 466870"/>
                <a:gd name="connsiteX5" fmla="*/ 10920 w 10967"/>
                <a:gd name="connsiteY5" fmla="*/ 464579 h 466870"/>
                <a:gd name="connsiteX6" fmla="*/ 10920 w 10967"/>
                <a:gd name="connsiteY6" fmla="*/ 463817 h 466870"/>
                <a:gd name="connsiteX7" fmla="*/ 10920 w 10967"/>
                <a:gd name="connsiteY7" fmla="*/ 462674 h 466870"/>
                <a:gd name="connsiteX8" fmla="*/ 10920 w 10967"/>
                <a:gd name="connsiteY8" fmla="*/ 462674 h 466870"/>
                <a:gd name="connsiteX9" fmla="*/ 10920 w 10967"/>
                <a:gd name="connsiteY9" fmla="*/ 4831 h 466870"/>
                <a:gd name="connsiteX10" fmla="*/ 5460 w 10967"/>
                <a:gd name="connsiteY10" fmla="*/ 6 h 466870"/>
                <a:gd name="connsiteX11" fmla="*/ 0 w 10967"/>
                <a:gd name="connsiteY11" fmla="*/ 4831 h 466870"/>
                <a:gd name="connsiteX12" fmla="*/ 0 w 10967"/>
                <a:gd name="connsiteY12" fmla="*/ 461913 h 46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67" h="466870">
                  <a:moveTo>
                    <a:pt x="1016" y="461913"/>
                  </a:moveTo>
                  <a:cubicBezTo>
                    <a:pt x="1155" y="464782"/>
                    <a:pt x="3593" y="467004"/>
                    <a:pt x="6463" y="466864"/>
                  </a:cubicBezTo>
                  <a:cubicBezTo>
                    <a:pt x="6463" y="466864"/>
                    <a:pt x="6476" y="466864"/>
                    <a:pt x="6476" y="466864"/>
                  </a:cubicBezTo>
                  <a:cubicBezTo>
                    <a:pt x="7834" y="466864"/>
                    <a:pt x="9142" y="466369"/>
                    <a:pt x="10158" y="465468"/>
                  </a:cubicBezTo>
                  <a:lnTo>
                    <a:pt x="10920" y="464579"/>
                  </a:lnTo>
                  <a:lnTo>
                    <a:pt x="10920" y="464579"/>
                  </a:lnTo>
                  <a:cubicBezTo>
                    <a:pt x="10983" y="464325"/>
                    <a:pt x="10983" y="464071"/>
                    <a:pt x="10920" y="463817"/>
                  </a:cubicBezTo>
                  <a:cubicBezTo>
                    <a:pt x="10983" y="463436"/>
                    <a:pt x="10983" y="463055"/>
                    <a:pt x="10920" y="462674"/>
                  </a:cubicBezTo>
                  <a:lnTo>
                    <a:pt x="10920" y="462674"/>
                  </a:lnTo>
                  <a:lnTo>
                    <a:pt x="10920" y="4831"/>
                  </a:lnTo>
                  <a:cubicBezTo>
                    <a:pt x="10716" y="2000"/>
                    <a:pt x="8291" y="-133"/>
                    <a:pt x="5460" y="6"/>
                  </a:cubicBezTo>
                  <a:cubicBezTo>
                    <a:pt x="2629" y="-133"/>
                    <a:pt x="204" y="2000"/>
                    <a:pt x="0" y="4831"/>
                  </a:cubicBezTo>
                  <a:lnTo>
                    <a:pt x="0" y="461913"/>
                  </a:lnTo>
                  <a:close/>
                </a:path>
              </a:pathLst>
            </a:custGeom>
            <a:solidFill>
              <a:srgbClr val="000000"/>
            </a:solidFill>
            <a:ln w="12690" cap="flat">
              <a:noFill/>
              <a:prstDash val="solid"/>
              <a:miter/>
            </a:ln>
          </p:spPr>
          <p:txBody>
            <a:bodyPr rtlCol="0" anchor="ctr"/>
            <a:lstStyle/>
            <a:p>
              <a:endParaRPr lang="en-US" dirty="0"/>
            </a:p>
          </p:txBody>
        </p:sp>
        <p:sp>
          <p:nvSpPr>
            <p:cNvPr id="693" name="Freeform: Shape 692">
              <a:extLst>
                <a:ext uri="{FF2B5EF4-FFF2-40B4-BE49-F238E27FC236}">
                  <a16:creationId xmlns:a16="http://schemas.microsoft.com/office/drawing/2014/main" id="{AAC41EFD-4C88-45E3-A223-4037D72DA6D0}"/>
                </a:ext>
              </a:extLst>
            </p:cNvPr>
            <p:cNvSpPr/>
            <p:nvPr/>
          </p:nvSpPr>
          <p:spPr>
            <a:xfrm>
              <a:off x="9146541" y="1273975"/>
              <a:ext cx="497461" cy="104494"/>
            </a:xfrm>
            <a:custGeom>
              <a:avLst/>
              <a:gdLst>
                <a:gd name="connsiteX0" fmla="*/ 490986 w 497461"/>
                <a:gd name="connsiteY0" fmla="*/ 98907 h 104494"/>
                <a:gd name="connsiteX1" fmla="*/ 497462 w 497461"/>
                <a:gd name="connsiteY1" fmla="*/ 95099 h 104494"/>
                <a:gd name="connsiteX2" fmla="*/ 403632 w 497461"/>
                <a:gd name="connsiteY2" fmla="*/ 77069 h 104494"/>
                <a:gd name="connsiteX3" fmla="*/ 3174 w 497461"/>
                <a:gd name="connsiteY3" fmla="*/ 0 h 104494"/>
                <a:gd name="connsiteX4" fmla="*/ 3174 w 497461"/>
                <a:gd name="connsiteY4" fmla="*/ 0 h 104494"/>
                <a:gd name="connsiteX5" fmla="*/ 6742 w 497461"/>
                <a:gd name="connsiteY5" fmla="*/ 5612 h 104494"/>
                <a:gd name="connsiteX6" fmla="*/ 6603 w 497461"/>
                <a:gd name="connsiteY6" fmla="*/ 6095 h 104494"/>
                <a:gd name="connsiteX7" fmla="*/ 1396 w 497461"/>
                <a:gd name="connsiteY7" fmla="*/ 9523 h 104494"/>
                <a:gd name="connsiteX8" fmla="*/ 0 w 497461"/>
                <a:gd name="connsiteY8" fmla="*/ 9523 h 104494"/>
                <a:gd name="connsiteX9" fmla="*/ 0 w 497461"/>
                <a:gd name="connsiteY9" fmla="*/ 9523 h 104494"/>
                <a:gd name="connsiteX10" fmla="*/ 94337 w 497461"/>
                <a:gd name="connsiteY10" fmla="*/ 27679 h 104494"/>
                <a:gd name="connsiteX11" fmla="*/ 495176 w 497461"/>
                <a:gd name="connsiteY11" fmla="*/ 104494 h 104494"/>
                <a:gd name="connsiteX12" fmla="*/ 490986 w 497461"/>
                <a:gd name="connsiteY12" fmla="*/ 98907 h 10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461" h="104494">
                  <a:moveTo>
                    <a:pt x="490986" y="98907"/>
                  </a:moveTo>
                  <a:cubicBezTo>
                    <a:pt x="491787" y="96114"/>
                    <a:pt x="494631" y="94451"/>
                    <a:pt x="497462" y="95099"/>
                  </a:cubicBezTo>
                  <a:lnTo>
                    <a:pt x="403632" y="77069"/>
                  </a:lnTo>
                  <a:lnTo>
                    <a:pt x="3174" y="0"/>
                  </a:lnTo>
                  <a:lnTo>
                    <a:pt x="3174" y="0"/>
                  </a:lnTo>
                  <a:cubicBezTo>
                    <a:pt x="5701" y="559"/>
                    <a:pt x="7301" y="3073"/>
                    <a:pt x="6742" y="5612"/>
                  </a:cubicBezTo>
                  <a:cubicBezTo>
                    <a:pt x="6704" y="5777"/>
                    <a:pt x="6653" y="5929"/>
                    <a:pt x="6603" y="6095"/>
                  </a:cubicBezTo>
                  <a:cubicBezTo>
                    <a:pt x="5752" y="8215"/>
                    <a:pt x="3682" y="9586"/>
                    <a:pt x="1396" y="9523"/>
                  </a:cubicBezTo>
                  <a:lnTo>
                    <a:pt x="0" y="9523"/>
                  </a:lnTo>
                  <a:lnTo>
                    <a:pt x="0" y="9523"/>
                  </a:lnTo>
                  <a:lnTo>
                    <a:pt x="94337" y="27679"/>
                  </a:lnTo>
                  <a:lnTo>
                    <a:pt x="495176" y="104494"/>
                  </a:lnTo>
                  <a:cubicBezTo>
                    <a:pt x="492485" y="104100"/>
                    <a:pt x="490606" y="101599"/>
                    <a:pt x="490986" y="98907"/>
                  </a:cubicBezTo>
                  <a:close/>
                </a:path>
              </a:pathLst>
            </a:custGeom>
            <a:solidFill>
              <a:srgbClr val="000000"/>
            </a:solidFill>
            <a:ln w="12690" cap="flat">
              <a:noFill/>
              <a:prstDash val="solid"/>
              <a:miter/>
            </a:ln>
          </p:spPr>
          <p:txBody>
            <a:bodyPr rtlCol="0" anchor="ctr"/>
            <a:lstStyle/>
            <a:p>
              <a:endParaRPr lang="en-US" dirty="0"/>
            </a:p>
          </p:txBody>
        </p:sp>
        <p:sp>
          <p:nvSpPr>
            <p:cNvPr id="694" name="Freeform: Shape 693">
              <a:extLst>
                <a:ext uri="{FF2B5EF4-FFF2-40B4-BE49-F238E27FC236}">
                  <a16:creationId xmlns:a16="http://schemas.microsoft.com/office/drawing/2014/main" id="{35E1C776-0A05-4AE5-B209-CCA5D7422557}"/>
                </a:ext>
              </a:extLst>
            </p:cNvPr>
            <p:cNvSpPr/>
            <p:nvPr/>
          </p:nvSpPr>
          <p:spPr>
            <a:xfrm>
              <a:off x="9637563" y="1369061"/>
              <a:ext cx="903470" cy="182464"/>
            </a:xfrm>
            <a:custGeom>
              <a:avLst/>
              <a:gdLst>
                <a:gd name="connsiteX0" fmla="*/ 6567 w 903470"/>
                <a:gd name="connsiteY0" fmla="*/ 139 h 182464"/>
                <a:gd name="connsiteX1" fmla="*/ 6567 w 903470"/>
                <a:gd name="connsiteY1" fmla="*/ 139 h 182464"/>
                <a:gd name="connsiteX2" fmla="*/ 91 w 903470"/>
                <a:gd name="connsiteY2" fmla="*/ 3949 h 182464"/>
                <a:gd name="connsiteX3" fmla="*/ 4015 w 903470"/>
                <a:gd name="connsiteY3" fmla="*/ 9751 h 182464"/>
                <a:gd name="connsiteX4" fmla="*/ 4281 w 903470"/>
                <a:gd name="connsiteY4" fmla="*/ 9789 h 182464"/>
                <a:gd name="connsiteX5" fmla="*/ 890647 w 903470"/>
                <a:gd name="connsiteY5" fmla="*/ 180433 h 182464"/>
                <a:gd name="connsiteX6" fmla="*/ 901058 w 903470"/>
                <a:gd name="connsiteY6" fmla="*/ 182464 h 182464"/>
                <a:gd name="connsiteX7" fmla="*/ 901058 w 903470"/>
                <a:gd name="connsiteY7" fmla="*/ 182464 h 182464"/>
                <a:gd name="connsiteX8" fmla="*/ 896983 w 903470"/>
                <a:gd name="connsiteY8" fmla="*/ 176548 h 182464"/>
                <a:gd name="connsiteX9" fmla="*/ 896995 w 903470"/>
                <a:gd name="connsiteY9" fmla="*/ 176497 h 182464"/>
                <a:gd name="connsiteX10" fmla="*/ 903471 w 903470"/>
                <a:gd name="connsiteY10" fmla="*/ 172815 h 182464"/>
                <a:gd name="connsiteX11" fmla="*/ 903471 w 903470"/>
                <a:gd name="connsiteY11" fmla="*/ 172815 h 1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470" h="182464">
                  <a:moveTo>
                    <a:pt x="6567" y="139"/>
                  </a:moveTo>
                  <a:lnTo>
                    <a:pt x="6567" y="139"/>
                  </a:lnTo>
                  <a:cubicBezTo>
                    <a:pt x="3735" y="-508"/>
                    <a:pt x="891" y="1155"/>
                    <a:pt x="91" y="3949"/>
                  </a:cubicBezTo>
                  <a:cubicBezTo>
                    <a:pt x="-430" y="6628"/>
                    <a:pt x="1336" y="9230"/>
                    <a:pt x="4015" y="9751"/>
                  </a:cubicBezTo>
                  <a:cubicBezTo>
                    <a:pt x="4104" y="9764"/>
                    <a:pt x="4192" y="9776"/>
                    <a:pt x="4281" y="9789"/>
                  </a:cubicBezTo>
                  <a:lnTo>
                    <a:pt x="890647" y="180433"/>
                  </a:lnTo>
                  <a:lnTo>
                    <a:pt x="901058" y="182464"/>
                  </a:lnTo>
                  <a:lnTo>
                    <a:pt x="901058" y="182464"/>
                  </a:lnTo>
                  <a:cubicBezTo>
                    <a:pt x="898303" y="181956"/>
                    <a:pt x="896474" y="179303"/>
                    <a:pt x="896983" y="176548"/>
                  </a:cubicBezTo>
                  <a:cubicBezTo>
                    <a:pt x="896995" y="176535"/>
                    <a:pt x="896995" y="176510"/>
                    <a:pt x="896995" y="176497"/>
                  </a:cubicBezTo>
                  <a:cubicBezTo>
                    <a:pt x="897858" y="173754"/>
                    <a:pt x="900677" y="172155"/>
                    <a:pt x="903471" y="172815"/>
                  </a:cubicBezTo>
                  <a:lnTo>
                    <a:pt x="903471" y="172815"/>
                  </a:lnTo>
                  <a:close/>
                </a:path>
              </a:pathLst>
            </a:custGeom>
            <a:solidFill>
              <a:srgbClr val="000000"/>
            </a:solidFill>
            <a:ln w="12690" cap="flat">
              <a:noFill/>
              <a:prstDash val="solid"/>
              <a:miter/>
            </a:ln>
          </p:spPr>
          <p:txBody>
            <a:bodyPr rtlCol="0" anchor="ctr"/>
            <a:lstStyle/>
            <a:p>
              <a:endParaRPr lang="en-US" dirty="0"/>
            </a:p>
          </p:txBody>
        </p:sp>
        <p:sp>
          <p:nvSpPr>
            <p:cNvPr id="701" name="Freeform: Shape 700">
              <a:extLst>
                <a:ext uri="{FF2B5EF4-FFF2-40B4-BE49-F238E27FC236}">
                  <a16:creationId xmlns:a16="http://schemas.microsoft.com/office/drawing/2014/main" id="{0F941348-6D8F-4783-A2F1-B930F3F930F9}"/>
                </a:ext>
              </a:extLst>
            </p:cNvPr>
            <p:cNvSpPr/>
            <p:nvPr/>
          </p:nvSpPr>
          <p:spPr>
            <a:xfrm>
              <a:off x="8747480" y="1997053"/>
              <a:ext cx="9960" cy="48507"/>
            </a:xfrm>
            <a:custGeom>
              <a:avLst/>
              <a:gdLst>
                <a:gd name="connsiteX0" fmla="*/ 5460 w 9960"/>
                <a:gd name="connsiteY0" fmla="*/ 4825 h 48507"/>
                <a:gd name="connsiteX1" fmla="*/ 0 w 9960"/>
                <a:gd name="connsiteY1" fmla="*/ 0 h 48507"/>
                <a:gd name="connsiteX2" fmla="*/ 0 w 9960"/>
                <a:gd name="connsiteY2" fmla="*/ 43677 h 48507"/>
                <a:gd name="connsiteX3" fmla="*/ 5460 w 9960"/>
                <a:gd name="connsiteY3" fmla="*/ 48502 h 48507"/>
                <a:gd name="connsiteX4" fmla="*/ 9141 w 9960"/>
                <a:gd name="connsiteY4" fmla="*/ 47232 h 48507"/>
                <a:gd name="connsiteX5" fmla="*/ 9904 w 9960"/>
                <a:gd name="connsiteY5" fmla="*/ 46216 h 48507"/>
                <a:gd name="connsiteX6" fmla="*/ 9904 w 9960"/>
                <a:gd name="connsiteY6" fmla="*/ 45581 h 48507"/>
                <a:gd name="connsiteX7" fmla="*/ 9904 w 9960"/>
                <a:gd name="connsiteY7" fmla="*/ 44692 h 48507"/>
                <a:gd name="connsiteX8" fmla="*/ 9904 w 9960"/>
                <a:gd name="connsiteY8" fmla="*/ 43804 h 48507"/>
                <a:gd name="connsiteX9" fmla="*/ 9904 w 9960"/>
                <a:gd name="connsiteY9" fmla="*/ 43804 h 48507"/>
                <a:gd name="connsiteX10" fmla="*/ 9904 w 9960"/>
                <a:gd name="connsiteY10" fmla="*/ 127 h 48507"/>
                <a:gd name="connsiteX11" fmla="*/ 5460 w 9960"/>
                <a:gd name="connsiteY11" fmla="*/ 4825 h 4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60" h="48507">
                  <a:moveTo>
                    <a:pt x="5460" y="4825"/>
                  </a:moveTo>
                  <a:cubicBezTo>
                    <a:pt x="2628" y="4964"/>
                    <a:pt x="203" y="2831"/>
                    <a:pt x="0" y="0"/>
                  </a:cubicBezTo>
                  <a:lnTo>
                    <a:pt x="0" y="43677"/>
                  </a:lnTo>
                  <a:cubicBezTo>
                    <a:pt x="203" y="46508"/>
                    <a:pt x="2628" y="48641"/>
                    <a:pt x="5460" y="48502"/>
                  </a:cubicBezTo>
                  <a:cubicBezTo>
                    <a:pt x="6792" y="48489"/>
                    <a:pt x="8088" y="48044"/>
                    <a:pt x="9141" y="47232"/>
                  </a:cubicBezTo>
                  <a:lnTo>
                    <a:pt x="9904" y="46216"/>
                  </a:lnTo>
                  <a:lnTo>
                    <a:pt x="9904" y="45581"/>
                  </a:lnTo>
                  <a:cubicBezTo>
                    <a:pt x="9980" y="45289"/>
                    <a:pt x="9980" y="44984"/>
                    <a:pt x="9904" y="44692"/>
                  </a:cubicBezTo>
                  <a:cubicBezTo>
                    <a:pt x="9954" y="44400"/>
                    <a:pt x="9954" y="44096"/>
                    <a:pt x="9904" y="43804"/>
                  </a:cubicBezTo>
                  <a:lnTo>
                    <a:pt x="9904" y="43804"/>
                  </a:lnTo>
                  <a:lnTo>
                    <a:pt x="9904" y="127"/>
                  </a:lnTo>
                  <a:cubicBezTo>
                    <a:pt x="9739" y="2552"/>
                    <a:pt x="787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02" name="Freeform: Shape 701">
              <a:extLst>
                <a:ext uri="{FF2B5EF4-FFF2-40B4-BE49-F238E27FC236}">
                  <a16:creationId xmlns:a16="http://schemas.microsoft.com/office/drawing/2014/main" id="{80D40C5F-B081-4DE6-86FA-43B3EB016CCC}"/>
                </a:ext>
              </a:extLst>
            </p:cNvPr>
            <p:cNvSpPr/>
            <p:nvPr/>
          </p:nvSpPr>
          <p:spPr>
            <a:xfrm>
              <a:off x="8747734" y="1937124"/>
              <a:ext cx="10791" cy="65070"/>
            </a:xfrm>
            <a:custGeom>
              <a:avLst/>
              <a:gdLst>
                <a:gd name="connsiteX0" fmla="*/ 10538 w 10791"/>
                <a:gd name="connsiteY0" fmla="*/ 0 h 65070"/>
                <a:gd name="connsiteX1" fmla="*/ 10538 w 10791"/>
                <a:gd name="connsiteY1" fmla="*/ 1778 h 65070"/>
                <a:gd name="connsiteX2" fmla="*/ 5460 w 10791"/>
                <a:gd name="connsiteY2" fmla="*/ 5206 h 65070"/>
                <a:gd name="connsiteX3" fmla="*/ 3682 w 10791"/>
                <a:gd name="connsiteY3" fmla="*/ 5206 h 65070"/>
                <a:gd name="connsiteX4" fmla="*/ 0 w 10791"/>
                <a:gd name="connsiteY4" fmla="*/ 4063 h 65070"/>
                <a:gd name="connsiteX5" fmla="*/ 0 w 10791"/>
                <a:gd name="connsiteY5" fmla="*/ 60436 h 65070"/>
                <a:gd name="connsiteX6" fmla="*/ 6221 w 10791"/>
                <a:gd name="connsiteY6" fmla="*/ 65007 h 65070"/>
                <a:gd name="connsiteX7" fmla="*/ 10792 w 10791"/>
                <a:gd name="connsiteY7" fmla="*/ 60436 h 65070"/>
                <a:gd name="connsiteX8" fmla="*/ 10792 w 10791"/>
                <a:gd name="connsiteY8" fmla="*/ 0 h 6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65070">
                  <a:moveTo>
                    <a:pt x="10538" y="0"/>
                  </a:moveTo>
                  <a:cubicBezTo>
                    <a:pt x="10665" y="584"/>
                    <a:pt x="10665" y="1193"/>
                    <a:pt x="10538" y="1778"/>
                  </a:cubicBezTo>
                  <a:cubicBezTo>
                    <a:pt x="9700" y="3847"/>
                    <a:pt x="7694" y="5206"/>
                    <a:pt x="5460" y="5206"/>
                  </a:cubicBezTo>
                  <a:lnTo>
                    <a:pt x="3682" y="5206"/>
                  </a:lnTo>
                  <a:lnTo>
                    <a:pt x="0" y="4063"/>
                  </a:lnTo>
                  <a:lnTo>
                    <a:pt x="0" y="60436"/>
                  </a:lnTo>
                  <a:cubicBezTo>
                    <a:pt x="457" y="63420"/>
                    <a:pt x="3250" y="65464"/>
                    <a:pt x="6221" y="65007"/>
                  </a:cubicBezTo>
                  <a:cubicBezTo>
                    <a:pt x="8583" y="64639"/>
                    <a:pt x="10424" y="62798"/>
                    <a:pt x="10792" y="60436"/>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03" name="Freeform: Shape 702">
              <a:extLst>
                <a:ext uri="{FF2B5EF4-FFF2-40B4-BE49-F238E27FC236}">
                  <a16:creationId xmlns:a16="http://schemas.microsoft.com/office/drawing/2014/main" id="{909B4451-0F04-435A-B998-7A1BC9B457A3}"/>
                </a:ext>
              </a:extLst>
            </p:cNvPr>
            <p:cNvSpPr/>
            <p:nvPr/>
          </p:nvSpPr>
          <p:spPr>
            <a:xfrm>
              <a:off x="8755097" y="1932681"/>
              <a:ext cx="1143" cy="12696"/>
            </a:xfrm>
            <a:custGeom>
              <a:avLst/>
              <a:gdLst>
                <a:gd name="connsiteX0" fmla="*/ 0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0"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704" name="Freeform: Shape 703">
              <a:extLst>
                <a:ext uri="{FF2B5EF4-FFF2-40B4-BE49-F238E27FC236}">
                  <a16:creationId xmlns:a16="http://schemas.microsoft.com/office/drawing/2014/main" id="{ABEE547E-08E0-41F3-AE96-F479A64E8954}"/>
                </a:ext>
              </a:extLst>
            </p:cNvPr>
            <p:cNvSpPr/>
            <p:nvPr/>
          </p:nvSpPr>
          <p:spPr>
            <a:xfrm>
              <a:off x="8757891" y="1935347"/>
              <a:ext cx="85" cy="888"/>
            </a:xfrm>
            <a:custGeom>
              <a:avLst/>
              <a:gdLst>
                <a:gd name="connsiteX0" fmla="*/ 0 w 85"/>
                <a:gd name="connsiteY0" fmla="*/ 0 h 888"/>
                <a:gd name="connsiteX1" fmla="*/ 0 w 85"/>
                <a:gd name="connsiteY1" fmla="*/ 0 h 888"/>
                <a:gd name="connsiteX2" fmla="*/ 0 w 85"/>
                <a:gd name="connsiteY2" fmla="*/ 889 h 888"/>
                <a:gd name="connsiteX3" fmla="*/ 0 w 85"/>
                <a:gd name="connsiteY3" fmla="*/ 0 h 888"/>
              </a:gdLst>
              <a:ahLst/>
              <a:cxnLst>
                <a:cxn ang="0">
                  <a:pos x="connsiteX0" y="connsiteY0"/>
                </a:cxn>
                <a:cxn ang="0">
                  <a:pos x="connsiteX1" y="connsiteY1"/>
                </a:cxn>
                <a:cxn ang="0">
                  <a:pos x="connsiteX2" y="connsiteY2"/>
                </a:cxn>
                <a:cxn ang="0">
                  <a:pos x="connsiteX3" y="connsiteY3"/>
                </a:cxn>
              </a:cxnLst>
              <a:rect l="l" t="t" r="r" b="b"/>
              <a:pathLst>
                <a:path w="85" h="888">
                  <a:moveTo>
                    <a:pt x="0" y="0"/>
                  </a:moveTo>
                  <a:lnTo>
                    <a:pt x="0" y="0"/>
                  </a:lnTo>
                  <a:cubicBezTo>
                    <a:pt x="76" y="292"/>
                    <a:pt x="76" y="597"/>
                    <a:pt x="0" y="889"/>
                  </a:cubicBezTo>
                  <a:cubicBezTo>
                    <a:pt x="114" y="609"/>
                    <a:pt x="114" y="279"/>
                    <a:pt x="0" y="0"/>
                  </a:cubicBezTo>
                  <a:close/>
                </a:path>
              </a:pathLst>
            </a:custGeom>
            <a:solidFill>
              <a:srgbClr val="000000"/>
            </a:solidFill>
            <a:ln w="12690" cap="flat">
              <a:noFill/>
              <a:prstDash val="solid"/>
              <a:miter/>
            </a:ln>
          </p:spPr>
          <p:txBody>
            <a:bodyPr rtlCol="0" anchor="ctr"/>
            <a:lstStyle/>
            <a:p>
              <a:endParaRPr lang="en-US" dirty="0"/>
            </a:p>
          </p:txBody>
        </p:sp>
        <p:sp>
          <p:nvSpPr>
            <p:cNvPr id="705" name="Freeform: Shape 704">
              <a:extLst>
                <a:ext uri="{FF2B5EF4-FFF2-40B4-BE49-F238E27FC236}">
                  <a16:creationId xmlns:a16="http://schemas.microsoft.com/office/drawing/2014/main" id="{54EEA97B-538B-4E20-B7A6-F750FF528304}"/>
                </a:ext>
              </a:extLst>
            </p:cNvPr>
            <p:cNvSpPr/>
            <p:nvPr/>
          </p:nvSpPr>
          <p:spPr>
            <a:xfrm>
              <a:off x="8756748" y="1933823"/>
              <a:ext cx="12696" cy="761"/>
            </a:xfrm>
            <a:custGeom>
              <a:avLst/>
              <a:gdLst>
                <a:gd name="connsiteX0" fmla="*/ 0 w 12696"/>
                <a:gd name="connsiteY0" fmla="*/ 0 h 761"/>
                <a:gd name="connsiteX1" fmla="*/ 0 w 12696"/>
                <a:gd name="connsiteY1" fmla="*/ 0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706" name="Freeform: Shape 705">
              <a:extLst>
                <a:ext uri="{FF2B5EF4-FFF2-40B4-BE49-F238E27FC236}">
                  <a16:creationId xmlns:a16="http://schemas.microsoft.com/office/drawing/2014/main" id="{B461FD70-C730-4772-9C0D-A3DBEE295955}"/>
                </a:ext>
              </a:extLst>
            </p:cNvPr>
            <p:cNvSpPr/>
            <p:nvPr/>
          </p:nvSpPr>
          <p:spPr>
            <a:xfrm>
              <a:off x="8583389" y="1882920"/>
              <a:ext cx="83084" cy="32493"/>
            </a:xfrm>
            <a:custGeom>
              <a:avLst/>
              <a:gdLst>
                <a:gd name="connsiteX0" fmla="*/ 81561 w 83084"/>
                <a:gd name="connsiteY0" fmla="*/ 32493 h 32493"/>
                <a:gd name="connsiteX1" fmla="*/ 80418 w 83084"/>
                <a:gd name="connsiteY1" fmla="*/ 32493 h 32493"/>
                <a:gd name="connsiteX2" fmla="*/ 80418 w 83084"/>
                <a:gd name="connsiteY2" fmla="*/ 32493 h 32493"/>
                <a:gd name="connsiteX3" fmla="*/ 79783 w 83084"/>
                <a:gd name="connsiteY3" fmla="*/ 31732 h 32493"/>
                <a:gd name="connsiteX4" fmla="*/ 79783 w 83084"/>
                <a:gd name="connsiteY4" fmla="*/ 30970 h 32493"/>
                <a:gd name="connsiteX5" fmla="*/ 79783 w 83084"/>
                <a:gd name="connsiteY5" fmla="*/ 30081 h 32493"/>
                <a:gd name="connsiteX6" fmla="*/ 79783 w 83084"/>
                <a:gd name="connsiteY6" fmla="*/ 29065 h 32493"/>
                <a:gd name="connsiteX7" fmla="*/ 79783 w 83084"/>
                <a:gd name="connsiteY7" fmla="*/ 29065 h 32493"/>
                <a:gd name="connsiteX8" fmla="*/ 79783 w 83084"/>
                <a:gd name="connsiteY8" fmla="*/ 22209 h 32493"/>
                <a:gd name="connsiteX9" fmla="*/ 15030 w 83084"/>
                <a:gd name="connsiteY9" fmla="*/ 2910 h 32493"/>
                <a:gd name="connsiteX10" fmla="*/ 6269 w 83084"/>
                <a:gd name="connsiteY10" fmla="*/ 244 h 32493"/>
                <a:gd name="connsiteX11" fmla="*/ 682 w 83084"/>
                <a:gd name="connsiteY11" fmla="*/ 1513 h 32493"/>
                <a:gd name="connsiteX12" fmla="*/ 48 w 83084"/>
                <a:gd name="connsiteY12" fmla="*/ 2275 h 32493"/>
                <a:gd name="connsiteX13" fmla="*/ 48 w 83084"/>
                <a:gd name="connsiteY13" fmla="*/ 3037 h 32493"/>
                <a:gd name="connsiteX14" fmla="*/ 48 w 83084"/>
                <a:gd name="connsiteY14" fmla="*/ 3037 h 32493"/>
                <a:gd name="connsiteX15" fmla="*/ 48 w 83084"/>
                <a:gd name="connsiteY15" fmla="*/ 3037 h 32493"/>
                <a:gd name="connsiteX16" fmla="*/ 48 w 83084"/>
                <a:gd name="connsiteY16" fmla="*/ 4052 h 32493"/>
                <a:gd name="connsiteX17" fmla="*/ 48 w 83084"/>
                <a:gd name="connsiteY17" fmla="*/ 4941 h 32493"/>
                <a:gd name="connsiteX18" fmla="*/ 48 w 83084"/>
                <a:gd name="connsiteY18" fmla="*/ 5830 h 32493"/>
                <a:gd name="connsiteX19" fmla="*/ 48 w 83084"/>
                <a:gd name="connsiteY19" fmla="*/ 6719 h 32493"/>
                <a:gd name="connsiteX20" fmla="*/ 682 w 83084"/>
                <a:gd name="connsiteY20" fmla="*/ 7481 h 32493"/>
                <a:gd name="connsiteX21" fmla="*/ 1698 w 83084"/>
                <a:gd name="connsiteY21" fmla="*/ 8115 h 32493"/>
                <a:gd name="connsiteX22" fmla="*/ 2460 w 83084"/>
                <a:gd name="connsiteY22" fmla="*/ 8115 h 32493"/>
                <a:gd name="connsiteX23" fmla="*/ 2460 w 83084"/>
                <a:gd name="connsiteY23" fmla="*/ 8115 h 32493"/>
                <a:gd name="connsiteX24" fmla="*/ 83085 w 83084"/>
                <a:gd name="connsiteY24" fmla="*/ 32239 h 32493"/>
                <a:gd name="connsiteX25" fmla="*/ 83085 w 83084"/>
                <a:gd name="connsiteY25" fmla="*/ 32239 h 3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084" h="32493">
                  <a:moveTo>
                    <a:pt x="81561" y="32493"/>
                  </a:moveTo>
                  <a:lnTo>
                    <a:pt x="80418" y="32493"/>
                  </a:lnTo>
                  <a:lnTo>
                    <a:pt x="80418" y="32493"/>
                  </a:lnTo>
                  <a:lnTo>
                    <a:pt x="79783" y="31732"/>
                  </a:lnTo>
                  <a:lnTo>
                    <a:pt x="79783" y="30970"/>
                  </a:lnTo>
                  <a:cubicBezTo>
                    <a:pt x="79783" y="30970"/>
                    <a:pt x="79783" y="30335"/>
                    <a:pt x="79783" y="30081"/>
                  </a:cubicBezTo>
                  <a:cubicBezTo>
                    <a:pt x="79733" y="29751"/>
                    <a:pt x="79733" y="29395"/>
                    <a:pt x="79783" y="29065"/>
                  </a:cubicBezTo>
                  <a:lnTo>
                    <a:pt x="79783" y="29065"/>
                  </a:lnTo>
                  <a:lnTo>
                    <a:pt x="79783" y="22209"/>
                  </a:lnTo>
                  <a:lnTo>
                    <a:pt x="15030" y="2910"/>
                  </a:lnTo>
                  <a:lnTo>
                    <a:pt x="6269" y="244"/>
                  </a:lnTo>
                  <a:cubicBezTo>
                    <a:pt x="4314" y="-340"/>
                    <a:pt x="2194" y="142"/>
                    <a:pt x="682" y="1513"/>
                  </a:cubicBezTo>
                  <a:cubicBezTo>
                    <a:pt x="682" y="1513"/>
                    <a:pt x="682" y="1513"/>
                    <a:pt x="48" y="2275"/>
                  </a:cubicBezTo>
                  <a:lnTo>
                    <a:pt x="48" y="3037"/>
                  </a:lnTo>
                  <a:lnTo>
                    <a:pt x="48" y="3037"/>
                  </a:lnTo>
                  <a:cubicBezTo>
                    <a:pt x="48" y="3037"/>
                    <a:pt x="48" y="3037"/>
                    <a:pt x="48" y="3037"/>
                  </a:cubicBezTo>
                  <a:cubicBezTo>
                    <a:pt x="48" y="3037"/>
                    <a:pt x="48" y="3672"/>
                    <a:pt x="48" y="4052"/>
                  </a:cubicBezTo>
                  <a:cubicBezTo>
                    <a:pt x="48" y="4433"/>
                    <a:pt x="48" y="4052"/>
                    <a:pt x="48" y="4941"/>
                  </a:cubicBezTo>
                  <a:cubicBezTo>
                    <a:pt x="48" y="5830"/>
                    <a:pt x="48" y="5576"/>
                    <a:pt x="48" y="5830"/>
                  </a:cubicBezTo>
                  <a:cubicBezTo>
                    <a:pt x="-16" y="6122"/>
                    <a:pt x="-16" y="6427"/>
                    <a:pt x="48" y="6719"/>
                  </a:cubicBezTo>
                  <a:lnTo>
                    <a:pt x="682" y="7481"/>
                  </a:lnTo>
                  <a:lnTo>
                    <a:pt x="1698" y="8115"/>
                  </a:lnTo>
                  <a:lnTo>
                    <a:pt x="2460" y="8115"/>
                  </a:lnTo>
                  <a:lnTo>
                    <a:pt x="2460" y="8115"/>
                  </a:lnTo>
                  <a:lnTo>
                    <a:pt x="83085" y="32239"/>
                  </a:lnTo>
                  <a:lnTo>
                    <a:pt x="83085" y="32239"/>
                  </a:lnTo>
                  <a:close/>
                </a:path>
              </a:pathLst>
            </a:custGeom>
            <a:solidFill>
              <a:srgbClr val="000000"/>
            </a:solidFill>
            <a:ln w="12690" cap="flat">
              <a:noFill/>
              <a:prstDash val="solid"/>
              <a:miter/>
            </a:ln>
          </p:spPr>
          <p:txBody>
            <a:bodyPr rtlCol="0" anchor="ctr"/>
            <a:lstStyle/>
            <a:p>
              <a:endParaRPr lang="en-US" dirty="0"/>
            </a:p>
          </p:txBody>
        </p:sp>
        <p:sp>
          <p:nvSpPr>
            <p:cNvPr id="707" name="Freeform: Shape 706">
              <a:extLst>
                <a:ext uri="{FF2B5EF4-FFF2-40B4-BE49-F238E27FC236}">
                  <a16:creationId xmlns:a16="http://schemas.microsoft.com/office/drawing/2014/main" id="{2A12B2EA-5B29-4E71-BE05-43E95C9F6AE2}"/>
                </a:ext>
              </a:extLst>
            </p:cNvPr>
            <p:cNvSpPr/>
            <p:nvPr/>
          </p:nvSpPr>
          <p:spPr>
            <a:xfrm>
              <a:off x="8664443" y="1908303"/>
              <a:ext cx="93416" cy="33773"/>
            </a:xfrm>
            <a:custGeom>
              <a:avLst/>
              <a:gdLst>
                <a:gd name="connsiteX0" fmla="*/ 1904 w 93416"/>
                <a:gd name="connsiteY0" fmla="*/ 7491 h 33773"/>
                <a:gd name="connsiteX1" fmla="*/ 0 w 93416"/>
                <a:gd name="connsiteY1" fmla="*/ 7491 h 33773"/>
                <a:gd name="connsiteX2" fmla="*/ 0 w 93416"/>
                <a:gd name="connsiteY2" fmla="*/ 7491 h 33773"/>
                <a:gd name="connsiteX3" fmla="*/ 77705 w 93416"/>
                <a:gd name="connsiteY3" fmla="*/ 31107 h 33773"/>
                <a:gd name="connsiteX4" fmla="*/ 82783 w 93416"/>
                <a:gd name="connsiteY4" fmla="*/ 32630 h 33773"/>
                <a:gd name="connsiteX5" fmla="*/ 86465 w 93416"/>
                <a:gd name="connsiteY5" fmla="*/ 33773 h 33773"/>
                <a:gd name="connsiteX6" fmla="*/ 88242 w 93416"/>
                <a:gd name="connsiteY6" fmla="*/ 33773 h 33773"/>
                <a:gd name="connsiteX7" fmla="*/ 93321 w 93416"/>
                <a:gd name="connsiteY7" fmla="*/ 30345 h 33773"/>
                <a:gd name="connsiteX8" fmla="*/ 93321 w 93416"/>
                <a:gd name="connsiteY8" fmla="*/ 28568 h 33773"/>
                <a:gd name="connsiteX9" fmla="*/ 93321 w 93416"/>
                <a:gd name="connsiteY9" fmla="*/ 27806 h 33773"/>
                <a:gd name="connsiteX10" fmla="*/ 93321 w 93416"/>
                <a:gd name="connsiteY10" fmla="*/ 27806 h 33773"/>
                <a:gd name="connsiteX11" fmla="*/ 93321 w 93416"/>
                <a:gd name="connsiteY11" fmla="*/ 26917 h 33773"/>
                <a:gd name="connsiteX12" fmla="*/ 93321 w 93416"/>
                <a:gd name="connsiteY12" fmla="*/ 26155 h 33773"/>
                <a:gd name="connsiteX13" fmla="*/ 93321 w 93416"/>
                <a:gd name="connsiteY13" fmla="*/ 26155 h 33773"/>
                <a:gd name="connsiteX14" fmla="*/ 93321 w 93416"/>
                <a:gd name="connsiteY14" fmla="*/ 25393 h 33773"/>
                <a:gd name="connsiteX15" fmla="*/ 92560 w 93416"/>
                <a:gd name="connsiteY15" fmla="*/ 25393 h 33773"/>
                <a:gd name="connsiteX16" fmla="*/ 92560 w 93416"/>
                <a:gd name="connsiteY16" fmla="*/ 25393 h 33773"/>
                <a:gd name="connsiteX17" fmla="*/ 91417 w 93416"/>
                <a:gd name="connsiteY17" fmla="*/ 25393 h 33773"/>
                <a:gd name="connsiteX18" fmla="*/ 91417 w 93416"/>
                <a:gd name="connsiteY18" fmla="*/ 25393 h 33773"/>
                <a:gd name="connsiteX19" fmla="*/ 8507 w 93416"/>
                <a:gd name="connsiteY19" fmla="*/ 0 h 33773"/>
                <a:gd name="connsiteX20" fmla="*/ 8507 w 93416"/>
                <a:gd name="connsiteY20" fmla="*/ 3555 h 33773"/>
                <a:gd name="connsiteX21" fmla="*/ 2628 w 93416"/>
                <a:gd name="connsiteY21" fmla="*/ 7669 h 33773"/>
                <a:gd name="connsiteX22" fmla="*/ 1904 w 93416"/>
                <a:gd name="connsiteY22" fmla="*/ 7491 h 3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16" h="33773">
                  <a:moveTo>
                    <a:pt x="1904" y="7491"/>
                  </a:moveTo>
                  <a:cubicBezTo>
                    <a:pt x="1282" y="7643"/>
                    <a:pt x="622" y="7643"/>
                    <a:pt x="0" y="7491"/>
                  </a:cubicBezTo>
                  <a:lnTo>
                    <a:pt x="0" y="7491"/>
                  </a:lnTo>
                  <a:lnTo>
                    <a:pt x="77705" y="31107"/>
                  </a:lnTo>
                  <a:lnTo>
                    <a:pt x="82783" y="32630"/>
                  </a:lnTo>
                  <a:lnTo>
                    <a:pt x="86465" y="33773"/>
                  </a:lnTo>
                  <a:lnTo>
                    <a:pt x="88242" y="33773"/>
                  </a:lnTo>
                  <a:cubicBezTo>
                    <a:pt x="90477" y="33773"/>
                    <a:pt x="92484" y="32414"/>
                    <a:pt x="93321" y="30345"/>
                  </a:cubicBezTo>
                  <a:cubicBezTo>
                    <a:pt x="93448" y="29761"/>
                    <a:pt x="93448" y="29152"/>
                    <a:pt x="93321" y="28568"/>
                  </a:cubicBezTo>
                  <a:cubicBezTo>
                    <a:pt x="93321" y="28568"/>
                    <a:pt x="93321" y="28568"/>
                    <a:pt x="93321" y="27806"/>
                  </a:cubicBezTo>
                  <a:lnTo>
                    <a:pt x="93321" y="27806"/>
                  </a:lnTo>
                  <a:cubicBezTo>
                    <a:pt x="93397" y="27514"/>
                    <a:pt x="93397" y="27209"/>
                    <a:pt x="93321" y="26917"/>
                  </a:cubicBezTo>
                  <a:lnTo>
                    <a:pt x="93321" y="26155"/>
                  </a:lnTo>
                  <a:lnTo>
                    <a:pt x="93321" y="26155"/>
                  </a:lnTo>
                  <a:lnTo>
                    <a:pt x="93321" y="25393"/>
                  </a:lnTo>
                  <a:lnTo>
                    <a:pt x="92560" y="25393"/>
                  </a:lnTo>
                  <a:lnTo>
                    <a:pt x="92560" y="25393"/>
                  </a:lnTo>
                  <a:lnTo>
                    <a:pt x="91417" y="25393"/>
                  </a:lnTo>
                  <a:lnTo>
                    <a:pt x="91417" y="25393"/>
                  </a:lnTo>
                  <a:lnTo>
                    <a:pt x="8507" y="0"/>
                  </a:lnTo>
                  <a:lnTo>
                    <a:pt x="8507" y="3555"/>
                  </a:lnTo>
                  <a:cubicBezTo>
                    <a:pt x="8024" y="6323"/>
                    <a:pt x="5383" y="8164"/>
                    <a:pt x="2628" y="7669"/>
                  </a:cubicBezTo>
                  <a:cubicBezTo>
                    <a:pt x="2374" y="7630"/>
                    <a:pt x="2133" y="7567"/>
                    <a:pt x="1904" y="7491"/>
                  </a:cubicBezTo>
                  <a:close/>
                </a:path>
              </a:pathLst>
            </a:custGeom>
            <a:solidFill>
              <a:srgbClr val="000000"/>
            </a:solidFill>
            <a:ln w="12690" cap="flat">
              <a:noFill/>
              <a:prstDash val="solid"/>
              <a:miter/>
            </a:ln>
          </p:spPr>
          <p:txBody>
            <a:bodyPr rtlCol="0" anchor="ctr"/>
            <a:lstStyle/>
            <a:p>
              <a:endParaRPr lang="en-US" dirty="0"/>
            </a:p>
          </p:txBody>
        </p:sp>
        <p:sp>
          <p:nvSpPr>
            <p:cNvPr id="708" name="Freeform: Shape 707">
              <a:extLst>
                <a:ext uri="{FF2B5EF4-FFF2-40B4-BE49-F238E27FC236}">
                  <a16:creationId xmlns:a16="http://schemas.microsoft.com/office/drawing/2014/main" id="{949618D4-43B2-4C4E-82D6-09D3C6FF7EB4}"/>
                </a:ext>
              </a:extLst>
            </p:cNvPr>
            <p:cNvSpPr/>
            <p:nvPr/>
          </p:nvSpPr>
          <p:spPr>
            <a:xfrm>
              <a:off x="4270785" y="33761"/>
              <a:ext cx="9951" cy="613971"/>
            </a:xfrm>
            <a:custGeom>
              <a:avLst/>
              <a:gdLst>
                <a:gd name="connsiteX0" fmla="*/ 9951 w 9951"/>
                <a:gd name="connsiteY0" fmla="*/ 609823 h 613971"/>
                <a:gd name="connsiteX1" fmla="*/ 9951 w 9951"/>
                <a:gd name="connsiteY1" fmla="*/ 3428 h 613971"/>
                <a:gd name="connsiteX2" fmla="*/ 9951 w 9951"/>
                <a:gd name="connsiteY2" fmla="*/ 2666 h 613971"/>
                <a:gd name="connsiteX3" fmla="*/ 9951 w 9951"/>
                <a:gd name="connsiteY3" fmla="*/ 1651 h 613971"/>
                <a:gd name="connsiteX4" fmla="*/ 9316 w 9951"/>
                <a:gd name="connsiteY4" fmla="*/ 762 h 613971"/>
                <a:gd name="connsiteX5" fmla="*/ 9316 w 9951"/>
                <a:gd name="connsiteY5" fmla="*/ 0 h 613971"/>
                <a:gd name="connsiteX6" fmla="*/ 8427 w 9951"/>
                <a:gd name="connsiteY6" fmla="*/ 0 h 613971"/>
                <a:gd name="connsiteX7" fmla="*/ 7539 w 9951"/>
                <a:gd name="connsiteY7" fmla="*/ 0 h 613971"/>
                <a:gd name="connsiteX8" fmla="*/ 6904 w 9951"/>
                <a:gd name="connsiteY8" fmla="*/ 0 h 613971"/>
                <a:gd name="connsiteX9" fmla="*/ 5507 w 9951"/>
                <a:gd name="connsiteY9" fmla="*/ 0 h 613971"/>
                <a:gd name="connsiteX10" fmla="*/ 4745 w 9951"/>
                <a:gd name="connsiteY10" fmla="*/ 0 h 613971"/>
                <a:gd name="connsiteX11" fmla="*/ 3476 w 9951"/>
                <a:gd name="connsiteY11" fmla="*/ 0 h 613971"/>
                <a:gd name="connsiteX12" fmla="*/ 2587 w 9951"/>
                <a:gd name="connsiteY12" fmla="*/ 0 h 613971"/>
                <a:gd name="connsiteX13" fmla="*/ 48 w 9951"/>
                <a:gd name="connsiteY13" fmla="*/ 4063 h 613971"/>
                <a:gd name="connsiteX14" fmla="*/ 48 w 9951"/>
                <a:gd name="connsiteY14" fmla="*/ 610458 h 613971"/>
                <a:gd name="connsiteX15" fmla="*/ 48 w 9951"/>
                <a:gd name="connsiteY15" fmla="*/ 610458 h 613971"/>
                <a:gd name="connsiteX16" fmla="*/ 48 w 9951"/>
                <a:gd name="connsiteY16" fmla="*/ 611600 h 613971"/>
                <a:gd name="connsiteX17" fmla="*/ 48 w 9951"/>
                <a:gd name="connsiteY17" fmla="*/ 612362 h 613971"/>
                <a:gd name="connsiteX18" fmla="*/ 682 w 9951"/>
                <a:gd name="connsiteY18" fmla="*/ 613124 h 613971"/>
                <a:gd name="connsiteX19" fmla="*/ 682 w 9951"/>
                <a:gd name="connsiteY19" fmla="*/ 613886 h 613971"/>
                <a:gd name="connsiteX20" fmla="*/ 1571 w 9951"/>
                <a:gd name="connsiteY20" fmla="*/ 613886 h 613971"/>
                <a:gd name="connsiteX21" fmla="*/ 2460 w 9951"/>
                <a:gd name="connsiteY21" fmla="*/ 613886 h 613971"/>
                <a:gd name="connsiteX22" fmla="*/ 4365 w 9951"/>
                <a:gd name="connsiteY22" fmla="*/ 613886 h 613971"/>
                <a:gd name="connsiteX23" fmla="*/ 9951 w 9951"/>
                <a:gd name="connsiteY23" fmla="*/ 609823 h 61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51" h="613971">
                  <a:moveTo>
                    <a:pt x="9951" y="609823"/>
                  </a:moveTo>
                  <a:lnTo>
                    <a:pt x="9951" y="3428"/>
                  </a:lnTo>
                  <a:cubicBezTo>
                    <a:pt x="9951" y="3428"/>
                    <a:pt x="9951" y="3428"/>
                    <a:pt x="9951" y="2666"/>
                  </a:cubicBezTo>
                  <a:cubicBezTo>
                    <a:pt x="9951" y="1905"/>
                    <a:pt x="9951" y="2032"/>
                    <a:pt x="9951" y="1651"/>
                  </a:cubicBezTo>
                  <a:cubicBezTo>
                    <a:pt x="9811" y="1308"/>
                    <a:pt x="9595" y="1003"/>
                    <a:pt x="9316" y="762"/>
                  </a:cubicBezTo>
                  <a:cubicBezTo>
                    <a:pt x="9354" y="508"/>
                    <a:pt x="9354" y="254"/>
                    <a:pt x="9316" y="0"/>
                  </a:cubicBezTo>
                  <a:lnTo>
                    <a:pt x="8427" y="0"/>
                  </a:lnTo>
                  <a:lnTo>
                    <a:pt x="7539" y="0"/>
                  </a:lnTo>
                  <a:lnTo>
                    <a:pt x="6904" y="0"/>
                  </a:lnTo>
                  <a:lnTo>
                    <a:pt x="5507" y="0"/>
                  </a:lnTo>
                  <a:lnTo>
                    <a:pt x="4745" y="0"/>
                  </a:lnTo>
                  <a:lnTo>
                    <a:pt x="3476" y="0"/>
                  </a:lnTo>
                  <a:lnTo>
                    <a:pt x="2587" y="0"/>
                  </a:lnTo>
                  <a:cubicBezTo>
                    <a:pt x="1063" y="787"/>
                    <a:pt x="86" y="2349"/>
                    <a:pt x="48" y="4063"/>
                  </a:cubicBezTo>
                  <a:lnTo>
                    <a:pt x="48" y="610458"/>
                  </a:lnTo>
                  <a:lnTo>
                    <a:pt x="48" y="610458"/>
                  </a:lnTo>
                  <a:cubicBezTo>
                    <a:pt x="-16" y="610838"/>
                    <a:pt x="-16" y="611219"/>
                    <a:pt x="48" y="611600"/>
                  </a:cubicBezTo>
                  <a:cubicBezTo>
                    <a:pt x="-3" y="611854"/>
                    <a:pt x="-3" y="612108"/>
                    <a:pt x="48" y="612362"/>
                  </a:cubicBezTo>
                  <a:lnTo>
                    <a:pt x="682" y="613124"/>
                  </a:lnTo>
                  <a:cubicBezTo>
                    <a:pt x="644" y="613378"/>
                    <a:pt x="644" y="613632"/>
                    <a:pt x="682" y="613886"/>
                  </a:cubicBezTo>
                  <a:lnTo>
                    <a:pt x="1571" y="613886"/>
                  </a:lnTo>
                  <a:lnTo>
                    <a:pt x="2460" y="613886"/>
                  </a:lnTo>
                  <a:cubicBezTo>
                    <a:pt x="3095" y="614000"/>
                    <a:pt x="3729" y="614000"/>
                    <a:pt x="4365" y="613886"/>
                  </a:cubicBezTo>
                  <a:cubicBezTo>
                    <a:pt x="6980" y="614140"/>
                    <a:pt x="9380" y="612400"/>
                    <a:pt x="9951" y="609823"/>
                  </a:cubicBezTo>
                  <a:close/>
                </a:path>
              </a:pathLst>
            </a:custGeom>
            <a:solidFill>
              <a:srgbClr val="000000"/>
            </a:solidFill>
            <a:ln w="12690" cap="flat">
              <a:noFill/>
              <a:prstDash val="solid"/>
              <a:miter/>
            </a:ln>
          </p:spPr>
          <p:txBody>
            <a:bodyPr rtlCol="0" anchor="ctr"/>
            <a:lstStyle/>
            <a:p>
              <a:endParaRPr lang="en-US" dirty="0"/>
            </a:p>
          </p:txBody>
        </p:sp>
        <p:sp>
          <p:nvSpPr>
            <p:cNvPr id="714" name="Freeform: Shape 713">
              <a:extLst>
                <a:ext uri="{FF2B5EF4-FFF2-40B4-BE49-F238E27FC236}">
                  <a16:creationId xmlns:a16="http://schemas.microsoft.com/office/drawing/2014/main" id="{2A9D05B7-39EA-4BC1-B9BF-34B3C71B4EDB}"/>
                </a:ext>
              </a:extLst>
            </p:cNvPr>
            <p:cNvSpPr/>
            <p:nvPr/>
          </p:nvSpPr>
          <p:spPr>
            <a:xfrm>
              <a:off x="4127359" y="152730"/>
              <a:ext cx="10459" cy="191726"/>
            </a:xfrm>
            <a:custGeom>
              <a:avLst/>
              <a:gdLst>
                <a:gd name="connsiteX0" fmla="*/ 5460 w 10459"/>
                <a:gd name="connsiteY0" fmla="*/ 4952 h 191726"/>
                <a:gd name="connsiteX1" fmla="*/ 0 w 10459"/>
                <a:gd name="connsiteY1" fmla="*/ 13 h 191726"/>
                <a:gd name="connsiteX2" fmla="*/ 0 w 10459"/>
                <a:gd name="connsiteY2" fmla="*/ 0 h 191726"/>
                <a:gd name="connsiteX3" fmla="*/ 0 w 10459"/>
                <a:gd name="connsiteY3" fmla="*/ 186768 h 191726"/>
                <a:gd name="connsiteX4" fmla="*/ 5447 w 10459"/>
                <a:gd name="connsiteY4" fmla="*/ 191720 h 191726"/>
                <a:gd name="connsiteX5" fmla="*/ 5460 w 10459"/>
                <a:gd name="connsiteY5" fmla="*/ 191720 h 191726"/>
                <a:gd name="connsiteX6" fmla="*/ 9142 w 10459"/>
                <a:gd name="connsiteY6" fmla="*/ 190323 h 191726"/>
                <a:gd name="connsiteX7" fmla="*/ 9777 w 10459"/>
                <a:gd name="connsiteY7" fmla="*/ 189562 h 191726"/>
                <a:gd name="connsiteX8" fmla="*/ 10411 w 10459"/>
                <a:gd name="connsiteY8" fmla="*/ 188800 h 191726"/>
                <a:gd name="connsiteX9" fmla="*/ 10411 w 10459"/>
                <a:gd name="connsiteY9" fmla="*/ 188038 h 191726"/>
                <a:gd name="connsiteX10" fmla="*/ 10411 w 10459"/>
                <a:gd name="connsiteY10" fmla="*/ 186895 h 191726"/>
                <a:gd name="connsiteX11" fmla="*/ 10411 w 10459"/>
                <a:gd name="connsiteY11" fmla="*/ 186895 h 191726"/>
                <a:gd name="connsiteX12" fmla="*/ 10411 w 10459"/>
                <a:gd name="connsiteY12" fmla="*/ 0 h 191726"/>
                <a:gd name="connsiteX13" fmla="*/ 5460 w 10459"/>
                <a:gd name="connsiteY13" fmla="*/ 4952 h 19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9" h="191726">
                  <a:moveTo>
                    <a:pt x="5460" y="4952"/>
                  </a:moveTo>
                  <a:cubicBezTo>
                    <a:pt x="2590" y="5091"/>
                    <a:pt x="140" y="2882"/>
                    <a:pt x="0" y="13"/>
                  </a:cubicBezTo>
                  <a:cubicBezTo>
                    <a:pt x="0" y="13"/>
                    <a:pt x="0" y="0"/>
                    <a:pt x="0" y="0"/>
                  </a:cubicBezTo>
                  <a:lnTo>
                    <a:pt x="0" y="186768"/>
                  </a:lnTo>
                  <a:cubicBezTo>
                    <a:pt x="140" y="189638"/>
                    <a:pt x="2577" y="191860"/>
                    <a:pt x="5447" y="191720"/>
                  </a:cubicBezTo>
                  <a:cubicBezTo>
                    <a:pt x="5447" y="191720"/>
                    <a:pt x="5460" y="191720"/>
                    <a:pt x="5460" y="191720"/>
                  </a:cubicBezTo>
                  <a:cubicBezTo>
                    <a:pt x="6818" y="191720"/>
                    <a:pt x="8126" y="191225"/>
                    <a:pt x="9142" y="190323"/>
                  </a:cubicBezTo>
                  <a:lnTo>
                    <a:pt x="9777" y="189562"/>
                  </a:lnTo>
                  <a:lnTo>
                    <a:pt x="10411" y="188800"/>
                  </a:lnTo>
                  <a:cubicBezTo>
                    <a:pt x="10411" y="188800"/>
                    <a:pt x="10411" y="188800"/>
                    <a:pt x="10411" y="188038"/>
                  </a:cubicBezTo>
                  <a:cubicBezTo>
                    <a:pt x="10475" y="187657"/>
                    <a:pt x="10475" y="187276"/>
                    <a:pt x="10411" y="186895"/>
                  </a:cubicBezTo>
                  <a:lnTo>
                    <a:pt x="10411" y="186895"/>
                  </a:lnTo>
                  <a:lnTo>
                    <a:pt x="10411" y="0"/>
                  </a:lnTo>
                  <a:cubicBezTo>
                    <a:pt x="10348" y="2704"/>
                    <a:pt x="8164" y="4888"/>
                    <a:pt x="5460" y="4952"/>
                  </a:cubicBezTo>
                  <a:close/>
                </a:path>
              </a:pathLst>
            </a:custGeom>
            <a:solidFill>
              <a:srgbClr val="000000"/>
            </a:solidFill>
            <a:ln w="12690" cap="flat">
              <a:noFill/>
              <a:prstDash val="solid"/>
              <a:miter/>
            </a:ln>
          </p:spPr>
          <p:txBody>
            <a:bodyPr rtlCol="0" anchor="ctr"/>
            <a:lstStyle/>
            <a:p>
              <a:endParaRPr lang="en-US" dirty="0"/>
            </a:p>
          </p:txBody>
        </p:sp>
        <p:sp>
          <p:nvSpPr>
            <p:cNvPr id="715" name="Freeform: Shape 714">
              <a:extLst>
                <a:ext uri="{FF2B5EF4-FFF2-40B4-BE49-F238E27FC236}">
                  <a16:creationId xmlns:a16="http://schemas.microsoft.com/office/drawing/2014/main" id="{183C82C2-1DF9-445F-8AAC-4001E0F304D4}"/>
                </a:ext>
              </a:extLst>
            </p:cNvPr>
            <p:cNvSpPr/>
            <p:nvPr/>
          </p:nvSpPr>
          <p:spPr>
            <a:xfrm>
              <a:off x="8660341" y="1814474"/>
              <a:ext cx="9081" cy="99266"/>
            </a:xfrm>
            <a:custGeom>
              <a:avLst/>
              <a:gdLst>
                <a:gd name="connsiteX0" fmla="*/ 4609 w 9081"/>
                <a:gd name="connsiteY0" fmla="*/ 1397 h 99266"/>
                <a:gd name="connsiteX1" fmla="*/ 3466 w 9081"/>
                <a:gd name="connsiteY1" fmla="*/ 1397 h 99266"/>
                <a:gd name="connsiteX2" fmla="*/ 2451 w 9081"/>
                <a:gd name="connsiteY2" fmla="*/ 1397 h 99266"/>
                <a:gd name="connsiteX3" fmla="*/ 38 w 9081"/>
                <a:gd name="connsiteY3" fmla="*/ 5459 h 99266"/>
                <a:gd name="connsiteX4" fmla="*/ 38 w 9081"/>
                <a:gd name="connsiteY4" fmla="*/ 95733 h 99266"/>
                <a:gd name="connsiteX5" fmla="*/ 38 w 9081"/>
                <a:gd name="connsiteY5" fmla="*/ 95733 h 99266"/>
                <a:gd name="connsiteX6" fmla="*/ 38 w 9081"/>
                <a:gd name="connsiteY6" fmla="*/ 96749 h 99266"/>
                <a:gd name="connsiteX7" fmla="*/ 38 w 9081"/>
                <a:gd name="connsiteY7" fmla="*/ 97638 h 99266"/>
                <a:gd name="connsiteX8" fmla="*/ 38 w 9081"/>
                <a:gd name="connsiteY8" fmla="*/ 98399 h 99266"/>
                <a:gd name="connsiteX9" fmla="*/ 673 w 9081"/>
                <a:gd name="connsiteY9" fmla="*/ 99161 h 99266"/>
                <a:gd name="connsiteX10" fmla="*/ 673 w 9081"/>
                <a:gd name="connsiteY10" fmla="*/ 99161 h 99266"/>
                <a:gd name="connsiteX11" fmla="*/ 1816 w 9081"/>
                <a:gd name="connsiteY11" fmla="*/ 99161 h 99266"/>
                <a:gd name="connsiteX12" fmla="*/ 3720 w 9081"/>
                <a:gd name="connsiteY12" fmla="*/ 99161 h 99266"/>
                <a:gd name="connsiteX13" fmla="*/ 9053 w 9081"/>
                <a:gd name="connsiteY13" fmla="*/ 94349 h 99266"/>
                <a:gd name="connsiteX14" fmla="*/ 9053 w 9081"/>
                <a:gd name="connsiteY14" fmla="*/ 94336 h 99266"/>
                <a:gd name="connsiteX15" fmla="*/ 9053 w 9081"/>
                <a:gd name="connsiteY15" fmla="*/ 4063 h 99266"/>
                <a:gd name="connsiteX16" fmla="*/ 9053 w 9081"/>
                <a:gd name="connsiteY16" fmla="*/ 3301 h 99266"/>
                <a:gd name="connsiteX17" fmla="*/ 9053 w 9081"/>
                <a:gd name="connsiteY17" fmla="*/ 2285 h 99266"/>
                <a:gd name="connsiteX18" fmla="*/ 9053 w 9081"/>
                <a:gd name="connsiteY18" fmla="*/ 1270 h 99266"/>
                <a:gd name="connsiteX19" fmla="*/ 9053 w 9081"/>
                <a:gd name="connsiteY19" fmla="*/ 635 h 99266"/>
                <a:gd name="connsiteX20" fmla="*/ 8037 w 9081"/>
                <a:gd name="connsiteY20" fmla="*/ 0 h 99266"/>
                <a:gd name="connsiteX21" fmla="*/ 7402 w 9081"/>
                <a:gd name="connsiteY21" fmla="*/ 0 h 99266"/>
                <a:gd name="connsiteX22" fmla="*/ 6514 w 9081"/>
                <a:gd name="connsiteY22" fmla="*/ 0 h 99266"/>
                <a:gd name="connsiteX23" fmla="*/ 5371 w 9081"/>
                <a:gd name="connsiteY23" fmla="*/ 0 h 99266"/>
                <a:gd name="connsiteX24" fmla="*/ 4609 w 9081"/>
                <a:gd name="connsiteY24" fmla="*/ 0 h 9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81" h="99266">
                  <a:moveTo>
                    <a:pt x="4609" y="1397"/>
                  </a:moveTo>
                  <a:lnTo>
                    <a:pt x="3466" y="1397"/>
                  </a:lnTo>
                  <a:lnTo>
                    <a:pt x="2451" y="1397"/>
                  </a:lnTo>
                  <a:cubicBezTo>
                    <a:pt x="991" y="2235"/>
                    <a:pt x="76" y="3784"/>
                    <a:pt x="38" y="5459"/>
                  </a:cubicBezTo>
                  <a:lnTo>
                    <a:pt x="38" y="95733"/>
                  </a:lnTo>
                  <a:lnTo>
                    <a:pt x="38" y="95733"/>
                  </a:lnTo>
                  <a:cubicBezTo>
                    <a:pt x="-13" y="96063"/>
                    <a:pt x="-13" y="96419"/>
                    <a:pt x="38" y="96749"/>
                  </a:cubicBezTo>
                  <a:cubicBezTo>
                    <a:pt x="38" y="96749"/>
                    <a:pt x="38" y="97384"/>
                    <a:pt x="38" y="97638"/>
                  </a:cubicBezTo>
                  <a:lnTo>
                    <a:pt x="38" y="98399"/>
                  </a:lnTo>
                  <a:lnTo>
                    <a:pt x="673" y="99161"/>
                  </a:lnTo>
                  <a:lnTo>
                    <a:pt x="673" y="99161"/>
                  </a:lnTo>
                  <a:lnTo>
                    <a:pt x="1816" y="99161"/>
                  </a:lnTo>
                  <a:cubicBezTo>
                    <a:pt x="2438" y="99301"/>
                    <a:pt x="3098" y="99301"/>
                    <a:pt x="3720" y="99161"/>
                  </a:cubicBezTo>
                  <a:cubicBezTo>
                    <a:pt x="6526" y="99301"/>
                    <a:pt x="8913" y="97155"/>
                    <a:pt x="9053" y="94349"/>
                  </a:cubicBezTo>
                  <a:cubicBezTo>
                    <a:pt x="9053" y="94349"/>
                    <a:pt x="9053" y="94336"/>
                    <a:pt x="9053" y="94336"/>
                  </a:cubicBezTo>
                  <a:lnTo>
                    <a:pt x="9053" y="4063"/>
                  </a:lnTo>
                  <a:cubicBezTo>
                    <a:pt x="9053" y="4063"/>
                    <a:pt x="9053" y="4063"/>
                    <a:pt x="9053" y="3301"/>
                  </a:cubicBezTo>
                  <a:lnTo>
                    <a:pt x="9053" y="2285"/>
                  </a:lnTo>
                  <a:cubicBezTo>
                    <a:pt x="9091" y="1943"/>
                    <a:pt x="9091" y="1613"/>
                    <a:pt x="9053" y="1270"/>
                  </a:cubicBezTo>
                  <a:lnTo>
                    <a:pt x="9053" y="635"/>
                  </a:lnTo>
                  <a:lnTo>
                    <a:pt x="8037" y="0"/>
                  </a:lnTo>
                  <a:cubicBezTo>
                    <a:pt x="8037" y="0"/>
                    <a:pt x="8037" y="0"/>
                    <a:pt x="7402" y="0"/>
                  </a:cubicBezTo>
                  <a:lnTo>
                    <a:pt x="6514" y="0"/>
                  </a:lnTo>
                  <a:lnTo>
                    <a:pt x="5371" y="0"/>
                  </a:lnTo>
                  <a:lnTo>
                    <a:pt x="4609" y="0"/>
                  </a:lnTo>
                  <a:close/>
                </a:path>
              </a:pathLst>
            </a:custGeom>
            <a:solidFill>
              <a:srgbClr val="000000"/>
            </a:solidFill>
            <a:ln w="12690" cap="flat">
              <a:noFill/>
              <a:prstDash val="solid"/>
              <a:miter/>
            </a:ln>
          </p:spPr>
          <p:txBody>
            <a:bodyPr rtlCol="0" anchor="ctr"/>
            <a:lstStyle/>
            <a:p>
              <a:endParaRPr lang="en-US" dirty="0"/>
            </a:p>
          </p:txBody>
        </p:sp>
        <p:sp>
          <p:nvSpPr>
            <p:cNvPr id="716" name="Freeform: Shape 715">
              <a:extLst>
                <a:ext uri="{FF2B5EF4-FFF2-40B4-BE49-F238E27FC236}">
                  <a16:creationId xmlns:a16="http://schemas.microsoft.com/office/drawing/2014/main" id="{1DFCC81D-0F06-4C36-B7F7-8B0DF020A3FF}"/>
                </a:ext>
              </a:extLst>
            </p:cNvPr>
            <p:cNvSpPr/>
            <p:nvPr/>
          </p:nvSpPr>
          <p:spPr>
            <a:xfrm>
              <a:off x="9064646" y="1248709"/>
              <a:ext cx="89130" cy="35043"/>
            </a:xfrm>
            <a:custGeom>
              <a:avLst/>
              <a:gdLst>
                <a:gd name="connsiteX0" fmla="*/ 83672 w 89130"/>
                <a:gd name="connsiteY0" fmla="*/ 34916 h 35043"/>
                <a:gd name="connsiteX1" fmla="*/ 88878 w 89130"/>
                <a:gd name="connsiteY1" fmla="*/ 31488 h 35043"/>
                <a:gd name="connsiteX2" fmla="*/ 85932 w 89130"/>
                <a:gd name="connsiteY2" fmla="*/ 25533 h 35043"/>
                <a:gd name="connsiteX3" fmla="*/ 85450 w 89130"/>
                <a:gd name="connsiteY3" fmla="*/ 25393 h 35043"/>
                <a:gd name="connsiteX4" fmla="*/ 85450 w 89130"/>
                <a:gd name="connsiteY4" fmla="*/ 25393 h 35043"/>
                <a:gd name="connsiteX5" fmla="*/ 2412 w 89130"/>
                <a:gd name="connsiteY5" fmla="*/ 0 h 35043"/>
                <a:gd name="connsiteX6" fmla="*/ 2412 w 89130"/>
                <a:gd name="connsiteY6" fmla="*/ 0 h 35043"/>
                <a:gd name="connsiteX7" fmla="*/ 6603 w 89130"/>
                <a:gd name="connsiteY7" fmla="*/ 5333 h 35043"/>
                <a:gd name="connsiteX8" fmla="*/ 1143 w 89130"/>
                <a:gd name="connsiteY8" fmla="*/ 9650 h 35043"/>
                <a:gd name="connsiteX9" fmla="*/ 0 w 89130"/>
                <a:gd name="connsiteY9" fmla="*/ 9650 h 35043"/>
                <a:gd name="connsiteX10" fmla="*/ 82911 w 89130"/>
                <a:gd name="connsiteY10" fmla="*/ 35043 h 35043"/>
                <a:gd name="connsiteX11" fmla="*/ 82911 w 89130"/>
                <a:gd name="connsiteY11" fmla="*/ 35043 h 3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30" h="35043">
                  <a:moveTo>
                    <a:pt x="83672" y="34916"/>
                  </a:moveTo>
                  <a:cubicBezTo>
                    <a:pt x="85958" y="34979"/>
                    <a:pt x="88028" y="33608"/>
                    <a:pt x="88878" y="31488"/>
                  </a:cubicBezTo>
                  <a:cubicBezTo>
                    <a:pt x="89716" y="29025"/>
                    <a:pt x="88396" y="26358"/>
                    <a:pt x="85932" y="25533"/>
                  </a:cubicBezTo>
                  <a:cubicBezTo>
                    <a:pt x="85780" y="25470"/>
                    <a:pt x="85615" y="25431"/>
                    <a:pt x="85450" y="25393"/>
                  </a:cubicBezTo>
                  <a:lnTo>
                    <a:pt x="85450" y="25393"/>
                  </a:lnTo>
                  <a:lnTo>
                    <a:pt x="2412" y="0"/>
                  </a:lnTo>
                  <a:lnTo>
                    <a:pt x="2412" y="0"/>
                  </a:lnTo>
                  <a:cubicBezTo>
                    <a:pt x="4964" y="444"/>
                    <a:pt x="6768" y="2743"/>
                    <a:pt x="6603" y="5333"/>
                  </a:cubicBezTo>
                  <a:cubicBezTo>
                    <a:pt x="6107" y="7923"/>
                    <a:pt x="3784" y="9764"/>
                    <a:pt x="1143" y="9650"/>
                  </a:cubicBezTo>
                  <a:lnTo>
                    <a:pt x="0" y="9650"/>
                  </a:lnTo>
                  <a:lnTo>
                    <a:pt x="82911" y="35043"/>
                  </a:lnTo>
                  <a:lnTo>
                    <a:pt x="82911" y="35043"/>
                  </a:lnTo>
                  <a:close/>
                </a:path>
              </a:pathLst>
            </a:custGeom>
            <a:solidFill>
              <a:srgbClr val="000000"/>
            </a:solidFill>
            <a:ln w="12690" cap="flat">
              <a:noFill/>
              <a:prstDash val="solid"/>
              <a:miter/>
            </a:ln>
          </p:spPr>
          <p:txBody>
            <a:bodyPr rtlCol="0" anchor="ctr"/>
            <a:lstStyle/>
            <a:p>
              <a:endParaRPr lang="en-US" dirty="0"/>
            </a:p>
          </p:txBody>
        </p:sp>
        <p:sp>
          <p:nvSpPr>
            <p:cNvPr id="717" name="Freeform: Shape 716">
              <a:extLst>
                <a:ext uri="{FF2B5EF4-FFF2-40B4-BE49-F238E27FC236}">
                  <a16:creationId xmlns:a16="http://schemas.microsoft.com/office/drawing/2014/main" id="{77DB7119-EAA1-4164-A8E2-48DCB639408E}"/>
                </a:ext>
              </a:extLst>
            </p:cNvPr>
            <p:cNvSpPr/>
            <p:nvPr/>
          </p:nvSpPr>
          <p:spPr>
            <a:xfrm>
              <a:off x="7762587" y="1114886"/>
              <a:ext cx="1307783" cy="143350"/>
            </a:xfrm>
            <a:custGeom>
              <a:avLst/>
              <a:gdLst>
                <a:gd name="connsiteX0" fmla="*/ 1302313 w 1307783"/>
                <a:gd name="connsiteY0" fmla="*/ 143346 h 143350"/>
                <a:gd name="connsiteX1" fmla="*/ 1307773 w 1307783"/>
                <a:gd name="connsiteY1" fmla="*/ 139029 h 143350"/>
                <a:gd name="connsiteX2" fmla="*/ 1303583 w 1307783"/>
                <a:gd name="connsiteY2" fmla="*/ 133696 h 143350"/>
                <a:gd name="connsiteX3" fmla="*/ 1302948 w 1307783"/>
                <a:gd name="connsiteY3" fmla="*/ 133696 h 143350"/>
                <a:gd name="connsiteX4" fmla="*/ 12570 w 1307783"/>
                <a:gd name="connsiteY4" fmla="*/ 1270 h 143350"/>
                <a:gd name="connsiteX5" fmla="*/ 635 w 1307783"/>
                <a:gd name="connsiteY5" fmla="*/ 0 h 143350"/>
                <a:gd name="connsiteX6" fmla="*/ 5332 w 1307783"/>
                <a:gd name="connsiteY6" fmla="*/ 5434 h 143350"/>
                <a:gd name="connsiteX7" fmla="*/ 5332 w 1307783"/>
                <a:gd name="connsiteY7" fmla="*/ 5459 h 143350"/>
                <a:gd name="connsiteX8" fmla="*/ 0 w 1307783"/>
                <a:gd name="connsiteY8" fmla="*/ 9903 h 143350"/>
                <a:gd name="connsiteX9" fmla="*/ 0 w 1307783"/>
                <a:gd name="connsiteY9" fmla="*/ 9903 h 143350"/>
                <a:gd name="connsiteX10" fmla="*/ 1301806 w 1307783"/>
                <a:gd name="connsiteY10" fmla="*/ 143346 h 143350"/>
                <a:gd name="connsiteX11" fmla="*/ 1302948 w 1307783"/>
                <a:gd name="connsiteY11" fmla="*/ 143346 h 14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7783" h="143350">
                  <a:moveTo>
                    <a:pt x="1302313" y="143346"/>
                  </a:moveTo>
                  <a:cubicBezTo>
                    <a:pt x="1304955" y="143460"/>
                    <a:pt x="1307278" y="141619"/>
                    <a:pt x="1307773" y="139029"/>
                  </a:cubicBezTo>
                  <a:cubicBezTo>
                    <a:pt x="1307938" y="136439"/>
                    <a:pt x="1306136" y="134141"/>
                    <a:pt x="1303583" y="133696"/>
                  </a:cubicBezTo>
                  <a:lnTo>
                    <a:pt x="1302948" y="133696"/>
                  </a:lnTo>
                  <a:lnTo>
                    <a:pt x="12570" y="1270"/>
                  </a:lnTo>
                  <a:lnTo>
                    <a:pt x="635" y="0"/>
                  </a:lnTo>
                  <a:cubicBezTo>
                    <a:pt x="3428" y="203"/>
                    <a:pt x="5536" y="2628"/>
                    <a:pt x="5332" y="5434"/>
                  </a:cubicBezTo>
                  <a:cubicBezTo>
                    <a:pt x="5332" y="5447"/>
                    <a:pt x="5332" y="5447"/>
                    <a:pt x="5332" y="5459"/>
                  </a:cubicBezTo>
                  <a:cubicBezTo>
                    <a:pt x="4952" y="8088"/>
                    <a:pt x="2653" y="9992"/>
                    <a:pt x="0" y="9903"/>
                  </a:cubicBezTo>
                  <a:lnTo>
                    <a:pt x="0" y="9903"/>
                  </a:lnTo>
                  <a:lnTo>
                    <a:pt x="1301806" y="143346"/>
                  </a:lnTo>
                  <a:lnTo>
                    <a:pt x="1302948" y="143346"/>
                  </a:lnTo>
                  <a:close/>
                </a:path>
              </a:pathLst>
            </a:custGeom>
            <a:solidFill>
              <a:srgbClr val="000000"/>
            </a:solidFill>
            <a:ln w="12690" cap="flat">
              <a:noFill/>
              <a:prstDash val="solid"/>
              <a:miter/>
            </a:ln>
          </p:spPr>
          <p:txBody>
            <a:bodyPr rtlCol="0" anchor="ctr"/>
            <a:lstStyle/>
            <a:p>
              <a:endParaRPr lang="en-US" dirty="0"/>
            </a:p>
          </p:txBody>
        </p:sp>
        <p:sp>
          <p:nvSpPr>
            <p:cNvPr id="718" name="Freeform: Shape 717">
              <a:extLst>
                <a:ext uri="{FF2B5EF4-FFF2-40B4-BE49-F238E27FC236}">
                  <a16:creationId xmlns:a16="http://schemas.microsoft.com/office/drawing/2014/main" id="{0A9BE9E3-A008-4D5A-AE7A-BD5F6105228E}"/>
                </a:ext>
              </a:extLst>
            </p:cNvPr>
            <p:cNvSpPr/>
            <p:nvPr/>
          </p:nvSpPr>
          <p:spPr>
            <a:xfrm>
              <a:off x="5828432" y="1114886"/>
              <a:ext cx="10840" cy="178622"/>
            </a:xfrm>
            <a:custGeom>
              <a:avLst/>
              <a:gdLst>
                <a:gd name="connsiteX0" fmla="*/ 10840 w 10840"/>
                <a:gd name="connsiteY0" fmla="*/ 174707 h 178622"/>
                <a:gd name="connsiteX1" fmla="*/ 10840 w 10840"/>
                <a:gd name="connsiteY1" fmla="*/ 0 h 178622"/>
                <a:gd name="connsiteX2" fmla="*/ 4618 w 10840"/>
                <a:gd name="connsiteY2" fmla="*/ 4571 h 178622"/>
                <a:gd name="connsiteX3" fmla="*/ 48 w 10840"/>
                <a:gd name="connsiteY3" fmla="*/ 0 h 178622"/>
                <a:gd name="connsiteX4" fmla="*/ 48 w 10840"/>
                <a:gd name="connsiteY4" fmla="*/ 174707 h 178622"/>
                <a:gd name="connsiteX5" fmla="*/ 48 w 10840"/>
                <a:gd name="connsiteY5" fmla="*/ 175341 h 178622"/>
                <a:gd name="connsiteX6" fmla="*/ 48 w 10840"/>
                <a:gd name="connsiteY6" fmla="*/ 176230 h 178622"/>
                <a:gd name="connsiteX7" fmla="*/ 48 w 10840"/>
                <a:gd name="connsiteY7" fmla="*/ 177119 h 178622"/>
                <a:gd name="connsiteX8" fmla="*/ 682 w 10840"/>
                <a:gd name="connsiteY8" fmla="*/ 177881 h 178622"/>
                <a:gd name="connsiteX9" fmla="*/ 1444 w 10840"/>
                <a:gd name="connsiteY9" fmla="*/ 178515 h 178622"/>
                <a:gd name="connsiteX10" fmla="*/ 2333 w 10840"/>
                <a:gd name="connsiteY10" fmla="*/ 178515 h 178622"/>
                <a:gd name="connsiteX11" fmla="*/ 3222 w 10840"/>
                <a:gd name="connsiteY11" fmla="*/ 178515 h 178622"/>
                <a:gd name="connsiteX12" fmla="*/ 4745 w 10840"/>
                <a:gd name="connsiteY12" fmla="*/ 178515 h 178622"/>
                <a:gd name="connsiteX13" fmla="*/ 10840 w 10840"/>
                <a:gd name="connsiteY13" fmla="*/ 174707 h 17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0" h="178622">
                  <a:moveTo>
                    <a:pt x="10840" y="174707"/>
                  </a:moveTo>
                  <a:lnTo>
                    <a:pt x="10840" y="0"/>
                  </a:lnTo>
                  <a:cubicBezTo>
                    <a:pt x="10383" y="2984"/>
                    <a:pt x="7589" y="5028"/>
                    <a:pt x="4618" y="4571"/>
                  </a:cubicBezTo>
                  <a:cubicBezTo>
                    <a:pt x="2257" y="4203"/>
                    <a:pt x="416" y="2361"/>
                    <a:pt x="48" y="0"/>
                  </a:cubicBezTo>
                  <a:lnTo>
                    <a:pt x="48" y="174707"/>
                  </a:lnTo>
                  <a:cubicBezTo>
                    <a:pt x="-16" y="174910"/>
                    <a:pt x="-16" y="175138"/>
                    <a:pt x="48" y="175341"/>
                  </a:cubicBezTo>
                  <a:cubicBezTo>
                    <a:pt x="-16" y="175633"/>
                    <a:pt x="-16" y="175938"/>
                    <a:pt x="48" y="176230"/>
                  </a:cubicBezTo>
                  <a:lnTo>
                    <a:pt x="48" y="177119"/>
                  </a:lnTo>
                  <a:lnTo>
                    <a:pt x="682" y="177881"/>
                  </a:lnTo>
                  <a:lnTo>
                    <a:pt x="1444" y="178515"/>
                  </a:lnTo>
                  <a:lnTo>
                    <a:pt x="2333" y="178515"/>
                  </a:lnTo>
                  <a:lnTo>
                    <a:pt x="3222" y="178515"/>
                  </a:lnTo>
                  <a:lnTo>
                    <a:pt x="4745" y="178515"/>
                  </a:lnTo>
                  <a:cubicBezTo>
                    <a:pt x="7462" y="179074"/>
                    <a:pt x="10154" y="177398"/>
                    <a:pt x="10840" y="174707"/>
                  </a:cubicBezTo>
                  <a:close/>
                </a:path>
              </a:pathLst>
            </a:custGeom>
            <a:solidFill>
              <a:srgbClr val="000000"/>
            </a:solidFill>
            <a:ln w="12690" cap="flat">
              <a:noFill/>
              <a:prstDash val="solid"/>
              <a:miter/>
            </a:ln>
          </p:spPr>
          <p:txBody>
            <a:bodyPr rtlCol="0" anchor="ctr"/>
            <a:lstStyle/>
            <a:p>
              <a:endParaRPr lang="en-US" dirty="0"/>
            </a:p>
          </p:txBody>
        </p:sp>
        <p:sp>
          <p:nvSpPr>
            <p:cNvPr id="719" name="Freeform: Shape 718">
              <a:extLst>
                <a:ext uri="{FF2B5EF4-FFF2-40B4-BE49-F238E27FC236}">
                  <a16:creationId xmlns:a16="http://schemas.microsoft.com/office/drawing/2014/main" id="{7C4CBCDE-5C4B-48FF-B565-4594B564EA27}"/>
                </a:ext>
              </a:extLst>
            </p:cNvPr>
            <p:cNvSpPr/>
            <p:nvPr/>
          </p:nvSpPr>
          <p:spPr>
            <a:xfrm>
              <a:off x="5828804" y="1080097"/>
              <a:ext cx="56" cy="112"/>
            </a:xfrm>
            <a:custGeom>
              <a:avLst/>
              <a:gdLst>
                <a:gd name="connsiteX0" fmla="*/ 56 w 56"/>
                <a:gd name="connsiteY0" fmla="*/ 0 h 112"/>
                <a:gd name="connsiteX1" fmla="*/ 56 w 56"/>
                <a:gd name="connsiteY1" fmla="*/ 0 h 112"/>
              </a:gdLst>
              <a:ahLst/>
              <a:cxnLst>
                <a:cxn ang="0">
                  <a:pos x="connsiteX0" y="connsiteY0"/>
                </a:cxn>
                <a:cxn ang="0">
                  <a:pos x="connsiteX1" y="connsiteY1"/>
                </a:cxn>
              </a:cxnLst>
              <a:rect l="l" t="t" r="r" b="b"/>
              <a:pathLst>
                <a:path w="56" h="112">
                  <a:moveTo>
                    <a:pt x="56" y="0"/>
                  </a:moveTo>
                  <a:cubicBezTo>
                    <a:pt x="56" y="0"/>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720" name="Freeform: Shape 719">
              <a:extLst>
                <a:ext uri="{FF2B5EF4-FFF2-40B4-BE49-F238E27FC236}">
                  <a16:creationId xmlns:a16="http://schemas.microsoft.com/office/drawing/2014/main" id="{945CC8B0-9DA6-4453-8238-3C7B940C3745}"/>
                </a:ext>
              </a:extLst>
            </p:cNvPr>
            <p:cNvSpPr/>
            <p:nvPr/>
          </p:nvSpPr>
          <p:spPr>
            <a:xfrm>
              <a:off x="5828988" y="1082382"/>
              <a:ext cx="10791" cy="37519"/>
            </a:xfrm>
            <a:custGeom>
              <a:avLst/>
              <a:gdLst>
                <a:gd name="connsiteX0" fmla="*/ 10284 w 10791"/>
                <a:gd name="connsiteY0" fmla="*/ 635 h 37519"/>
                <a:gd name="connsiteX1" fmla="*/ 10284 w 10791"/>
                <a:gd name="connsiteY1" fmla="*/ 1524 h 37519"/>
                <a:gd name="connsiteX2" fmla="*/ 5332 w 10791"/>
                <a:gd name="connsiteY2" fmla="*/ 4444 h 37519"/>
                <a:gd name="connsiteX3" fmla="*/ 3174 w 10791"/>
                <a:gd name="connsiteY3" fmla="*/ 4444 h 37519"/>
                <a:gd name="connsiteX4" fmla="*/ 0 w 10791"/>
                <a:gd name="connsiteY4" fmla="*/ 0 h 37519"/>
                <a:gd name="connsiteX5" fmla="*/ 0 w 10791"/>
                <a:gd name="connsiteY5" fmla="*/ 0 h 37519"/>
                <a:gd name="connsiteX6" fmla="*/ 0 w 10791"/>
                <a:gd name="connsiteY6" fmla="*/ 32885 h 37519"/>
                <a:gd name="connsiteX7" fmla="*/ 6221 w 10791"/>
                <a:gd name="connsiteY7" fmla="*/ 37455 h 37519"/>
                <a:gd name="connsiteX8" fmla="*/ 10792 w 10791"/>
                <a:gd name="connsiteY8" fmla="*/ 32885 h 37519"/>
                <a:gd name="connsiteX9" fmla="*/ 10792 w 10791"/>
                <a:gd name="connsiteY9" fmla="*/ 1016 h 3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1" h="37519">
                  <a:moveTo>
                    <a:pt x="10284" y="635"/>
                  </a:moveTo>
                  <a:lnTo>
                    <a:pt x="10284" y="1524"/>
                  </a:lnTo>
                  <a:cubicBezTo>
                    <a:pt x="9370" y="3403"/>
                    <a:pt x="7415" y="4558"/>
                    <a:pt x="5332" y="4444"/>
                  </a:cubicBezTo>
                  <a:cubicBezTo>
                    <a:pt x="4621" y="4571"/>
                    <a:pt x="3885" y="4571"/>
                    <a:pt x="3174" y="4444"/>
                  </a:cubicBezTo>
                  <a:cubicBezTo>
                    <a:pt x="1269" y="3796"/>
                    <a:pt x="0" y="2006"/>
                    <a:pt x="0" y="0"/>
                  </a:cubicBezTo>
                  <a:lnTo>
                    <a:pt x="0" y="0"/>
                  </a:lnTo>
                  <a:lnTo>
                    <a:pt x="0" y="32885"/>
                  </a:lnTo>
                  <a:cubicBezTo>
                    <a:pt x="457" y="35868"/>
                    <a:pt x="3250" y="37912"/>
                    <a:pt x="6221" y="37455"/>
                  </a:cubicBezTo>
                  <a:cubicBezTo>
                    <a:pt x="8583" y="37087"/>
                    <a:pt x="10424" y="35246"/>
                    <a:pt x="10792" y="32885"/>
                  </a:cubicBezTo>
                  <a:lnTo>
                    <a:pt x="10792" y="1016"/>
                  </a:lnTo>
                  <a:close/>
                </a:path>
              </a:pathLst>
            </a:custGeom>
            <a:solidFill>
              <a:srgbClr val="000000"/>
            </a:solidFill>
            <a:ln w="12690" cap="flat">
              <a:noFill/>
              <a:prstDash val="solid"/>
              <a:miter/>
            </a:ln>
          </p:spPr>
          <p:txBody>
            <a:bodyPr rtlCol="0" anchor="ctr"/>
            <a:lstStyle/>
            <a:p>
              <a:endParaRPr lang="en-US" dirty="0"/>
            </a:p>
          </p:txBody>
        </p:sp>
        <p:sp>
          <p:nvSpPr>
            <p:cNvPr id="721" name="Freeform: Shape 720">
              <a:extLst>
                <a:ext uri="{FF2B5EF4-FFF2-40B4-BE49-F238E27FC236}">
                  <a16:creationId xmlns:a16="http://schemas.microsoft.com/office/drawing/2014/main" id="{9A994E7B-10AF-484C-ADFA-C14261C5A163}"/>
                </a:ext>
              </a:extLst>
            </p:cNvPr>
            <p:cNvSpPr/>
            <p:nvPr/>
          </p:nvSpPr>
          <p:spPr>
            <a:xfrm>
              <a:off x="5829368" y="1016613"/>
              <a:ext cx="40502" cy="69927"/>
            </a:xfrm>
            <a:custGeom>
              <a:avLst/>
              <a:gdLst>
                <a:gd name="connsiteX0" fmla="*/ 35170 w 40502"/>
                <a:gd name="connsiteY0" fmla="*/ 6348 h 69927"/>
                <a:gd name="connsiteX1" fmla="*/ 33011 w 40502"/>
                <a:gd name="connsiteY1" fmla="*/ 6348 h 69927"/>
                <a:gd name="connsiteX2" fmla="*/ 29964 w 40502"/>
                <a:gd name="connsiteY2" fmla="*/ 647 h 69927"/>
                <a:gd name="connsiteX3" fmla="*/ 30218 w 40502"/>
                <a:gd name="connsiteY3" fmla="*/ 0 h 69927"/>
                <a:gd name="connsiteX4" fmla="*/ 30218 w 40502"/>
                <a:gd name="connsiteY4" fmla="*/ 889 h 69927"/>
                <a:gd name="connsiteX5" fmla="*/ 0 w 40502"/>
                <a:gd name="connsiteY5" fmla="*/ 64372 h 69927"/>
                <a:gd name="connsiteX6" fmla="*/ 0 w 40502"/>
                <a:gd name="connsiteY6" fmla="*/ 64372 h 69927"/>
                <a:gd name="connsiteX7" fmla="*/ 0 w 40502"/>
                <a:gd name="connsiteY7" fmla="*/ 65388 h 69927"/>
                <a:gd name="connsiteX8" fmla="*/ 0 w 40502"/>
                <a:gd name="connsiteY8" fmla="*/ 65388 h 69927"/>
                <a:gd name="connsiteX9" fmla="*/ 0 w 40502"/>
                <a:gd name="connsiteY9" fmla="*/ 65388 h 69927"/>
                <a:gd name="connsiteX10" fmla="*/ 3174 w 40502"/>
                <a:gd name="connsiteY10" fmla="*/ 69832 h 69927"/>
                <a:gd name="connsiteX11" fmla="*/ 5332 w 40502"/>
                <a:gd name="connsiteY11" fmla="*/ 69832 h 69927"/>
                <a:gd name="connsiteX12" fmla="*/ 10284 w 40502"/>
                <a:gd name="connsiteY12" fmla="*/ 66912 h 69927"/>
                <a:gd name="connsiteX13" fmla="*/ 10284 w 40502"/>
                <a:gd name="connsiteY13" fmla="*/ 66023 h 69927"/>
                <a:gd name="connsiteX14" fmla="*/ 12570 w 40502"/>
                <a:gd name="connsiteY14" fmla="*/ 61198 h 69927"/>
                <a:gd name="connsiteX15" fmla="*/ 40503 w 40502"/>
                <a:gd name="connsiteY15" fmla="*/ 2412 h 69927"/>
                <a:gd name="connsiteX16" fmla="*/ 35170 w 40502"/>
                <a:gd name="connsiteY16" fmla="*/ 6348 h 6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02" h="69927">
                  <a:moveTo>
                    <a:pt x="35170" y="6348"/>
                  </a:moveTo>
                  <a:cubicBezTo>
                    <a:pt x="34459" y="6526"/>
                    <a:pt x="33722" y="6526"/>
                    <a:pt x="33011" y="6348"/>
                  </a:cubicBezTo>
                  <a:cubicBezTo>
                    <a:pt x="30599" y="5612"/>
                    <a:pt x="29228" y="3060"/>
                    <a:pt x="29964" y="647"/>
                  </a:cubicBezTo>
                  <a:cubicBezTo>
                    <a:pt x="30041" y="419"/>
                    <a:pt x="30117" y="203"/>
                    <a:pt x="30218" y="0"/>
                  </a:cubicBezTo>
                  <a:lnTo>
                    <a:pt x="30218" y="889"/>
                  </a:lnTo>
                  <a:lnTo>
                    <a:pt x="0" y="64372"/>
                  </a:lnTo>
                  <a:lnTo>
                    <a:pt x="0" y="64372"/>
                  </a:lnTo>
                  <a:cubicBezTo>
                    <a:pt x="0" y="64372"/>
                    <a:pt x="0" y="65007"/>
                    <a:pt x="0" y="65388"/>
                  </a:cubicBezTo>
                  <a:cubicBezTo>
                    <a:pt x="0" y="65769"/>
                    <a:pt x="0" y="65388"/>
                    <a:pt x="0" y="65388"/>
                  </a:cubicBezTo>
                  <a:lnTo>
                    <a:pt x="0" y="65388"/>
                  </a:lnTo>
                  <a:cubicBezTo>
                    <a:pt x="0" y="67394"/>
                    <a:pt x="1269" y="69184"/>
                    <a:pt x="3174" y="69832"/>
                  </a:cubicBezTo>
                  <a:cubicBezTo>
                    <a:pt x="3885" y="69959"/>
                    <a:pt x="4621" y="69959"/>
                    <a:pt x="5332" y="69832"/>
                  </a:cubicBezTo>
                  <a:cubicBezTo>
                    <a:pt x="7415" y="69946"/>
                    <a:pt x="9370" y="68791"/>
                    <a:pt x="10284" y="66912"/>
                  </a:cubicBezTo>
                  <a:lnTo>
                    <a:pt x="10284" y="66023"/>
                  </a:lnTo>
                  <a:lnTo>
                    <a:pt x="12570" y="61198"/>
                  </a:lnTo>
                  <a:lnTo>
                    <a:pt x="40503" y="2412"/>
                  </a:lnTo>
                  <a:cubicBezTo>
                    <a:pt x="39817" y="4774"/>
                    <a:pt x="37633" y="6387"/>
                    <a:pt x="35170" y="6348"/>
                  </a:cubicBezTo>
                  <a:close/>
                </a:path>
              </a:pathLst>
            </a:custGeom>
            <a:solidFill>
              <a:srgbClr val="000000"/>
            </a:solidFill>
            <a:ln w="12690" cap="flat">
              <a:noFill/>
              <a:prstDash val="solid"/>
              <a:miter/>
            </a:ln>
          </p:spPr>
          <p:txBody>
            <a:bodyPr rtlCol="0" anchor="ctr"/>
            <a:lstStyle/>
            <a:p>
              <a:endParaRPr lang="en-US" dirty="0"/>
            </a:p>
          </p:txBody>
        </p:sp>
        <p:sp>
          <p:nvSpPr>
            <p:cNvPr id="722" name="Freeform: Shape 721">
              <a:extLst>
                <a:ext uri="{FF2B5EF4-FFF2-40B4-BE49-F238E27FC236}">
                  <a16:creationId xmlns:a16="http://schemas.microsoft.com/office/drawing/2014/main" id="{44B5B517-A8E4-480F-AB6E-72F4080C9C5B}"/>
                </a:ext>
              </a:extLst>
            </p:cNvPr>
            <p:cNvSpPr/>
            <p:nvPr/>
          </p:nvSpPr>
          <p:spPr>
            <a:xfrm>
              <a:off x="5859391" y="927610"/>
              <a:ext cx="50475" cy="94342"/>
            </a:xfrm>
            <a:custGeom>
              <a:avLst/>
              <a:gdLst>
                <a:gd name="connsiteX0" fmla="*/ 41460 w 50475"/>
                <a:gd name="connsiteY0" fmla="*/ 1524 h 94342"/>
                <a:gd name="connsiteX1" fmla="*/ 42095 w 50475"/>
                <a:gd name="connsiteY1" fmla="*/ 0 h 94342"/>
                <a:gd name="connsiteX2" fmla="*/ 42095 w 50475"/>
                <a:gd name="connsiteY2" fmla="*/ 0 h 94342"/>
                <a:gd name="connsiteX3" fmla="*/ 10734 w 50475"/>
                <a:gd name="connsiteY3" fmla="*/ 66023 h 94342"/>
                <a:gd name="connsiteX4" fmla="*/ 450 w 50475"/>
                <a:gd name="connsiteY4" fmla="*/ 87861 h 94342"/>
                <a:gd name="connsiteX5" fmla="*/ 2596 w 50475"/>
                <a:gd name="connsiteY5" fmla="*/ 93956 h 94342"/>
                <a:gd name="connsiteX6" fmla="*/ 3243 w 50475"/>
                <a:gd name="connsiteY6" fmla="*/ 94210 h 94342"/>
                <a:gd name="connsiteX7" fmla="*/ 5401 w 50475"/>
                <a:gd name="connsiteY7" fmla="*/ 94210 h 94342"/>
                <a:gd name="connsiteX8" fmla="*/ 10353 w 50475"/>
                <a:gd name="connsiteY8" fmla="*/ 91162 h 94342"/>
                <a:gd name="connsiteX9" fmla="*/ 10353 w 50475"/>
                <a:gd name="connsiteY9" fmla="*/ 91162 h 94342"/>
                <a:gd name="connsiteX10" fmla="*/ 50475 w 50475"/>
                <a:gd name="connsiteY10" fmla="*/ 6729 h 94342"/>
                <a:gd name="connsiteX11" fmla="*/ 46539 w 50475"/>
                <a:gd name="connsiteY11" fmla="*/ 6729 h 94342"/>
                <a:gd name="connsiteX12" fmla="*/ 41460 w 50475"/>
                <a:gd name="connsiteY12" fmla="*/ 1917 h 94342"/>
                <a:gd name="connsiteX13" fmla="*/ 41460 w 50475"/>
                <a:gd name="connsiteY13" fmla="*/ 1524 h 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475" h="94342">
                  <a:moveTo>
                    <a:pt x="41460" y="1524"/>
                  </a:moveTo>
                  <a:cubicBezTo>
                    <a:pt x="41562" y="978"/>
                    <a:pt x="41778" y="457"/>
                    <a:pt x="42095" y="0"/>
                  </a:cubicBezTo>
                  <a:lnTo>
                    <a:pt x="42095" y="0"/>
                  </a:lnTo>
                  <a:lnTo>
                    <a:pt x="10734" y="66023"/>
                  </a:lnTo>
                  <a:lnTo>
                    <a:pt x="450" y="87861"/>
                  </a:lnTo>
                  <a:cubicBezTo>
                    <a:pt x="-642" y="90134"/>
                    <a:pt x="323" y="92864"/>
                    <a:pt x="2596" y="93956"/>
                  </a:cubicBezTo>
                  <a:cubicBezTo>
                    <a:pt x="2812" y="94057"/>
                    <a:pt x="3027" y="94146"/>
                    <a:pt x="3243" y="94210"/>
                  </a:cubicBezTo>
                  <a:cubicBezTo>
                    <a:pt x="3954" y="94387"/>
                    <a:pt x="4690" y="94387"/>
                    <a:pt x="5401" y="94210"/>
                  </a:cubicBezTo>
                  <a:cubicBezTo>
                    <a:pt x="7497" y="94235"/>
                    <a:pt x="9427" y="93041"/>
                    <a:pt x="10353" y="91162"/>
                  </a:cubicBezTo>
                  <a:lnTo>
                    <a:pt x="10353" y="91162"/>
                  </a:lnTo>
                  <a:lnTo>
                    <a:pt x="50475" y="6729"/>
                  </a:lnTo>
                  <a:lnTo>
                    <a:pt x="46539" y="6729"/>
                  </a:lnTo>
                  <a:cubicBezTo>
                    <a:pt x="43809" y="6805"/>
                    <a:pt x="41524" y="4647"/>
                    <a:pt x="41460" y="1917"/>
                  </a:cubicBezTo>
                  <a:cubicBezTo>
                    <a:pt x="41448" y="1778"/>
                    <a:pt x="41448" y="1650"/>
                    <a:pt x="41460" y="1524"/>
                  </a:cubicBezTo>
                  <a:close/>
                </a:path>
              </a:pathLst>
            </a:custGeom>
            <a:solidFill>
              <a:srgbClr val="000000"/>
            </a:solidFill>
            <a:ln w="12690" cap="flat">
              <a:noFill/>
              <a:prstDash val="solid"/>
              <a:miter/>
            </a:ln>
          </p:spPr>
          <p:txBody>
            <a:bodyPr rtlCol="0" anchor="ctr"/>
            <a:lstStyle/>
            <a:p>
              <a:endParaRPr lang="en-US" dirty="0"/>
            </a:p>
          </p:txBody>
        </p:sp>
        <p:sp>
          <p:nvSpPr>
            <p:cNvPr id="723" name="Freeform: Shape 722">
              <a:extLst>
                <a:ext uri="{FF2B5EF4-FFF2-40B4-BE49-F238E27FC236}">
                  <a16:creationId xmlns:a16="http://schemas.microsoft.com/office/drawing/2014/main" id="{DEEC75BB-7248-482B-BBA2-540E689472A9}"/>
                </a:ext>
              </a:extLst>
            </p:cNvPr>
            <p:cNvSpPr/>
            <p:nvPr/>
          </p:nvSpPr>
          <p:spPr>
            <a:xfrm>
              <a:off x="8660976" y="1762926"/>
              <a:ext cx="38" cy="1015"/>
            </a:xfrm>
            <a:custGeom>
              <a:avLst/>
              <a:gdLst>
                <a:gd name="connsiteX0" fmla="*/ 38 w 38"/>
                <a:gd name="connsiteY0" fmla="*/ 254 h 1015"/>
                <a:gd name="connsiteX1" fmla="*/ 38 w 38"/>
                <a:gd name="connsiteY1" fmla="*/ 1016 h 1015"/>
                <a:gd name="connsiteX2" fmla="*/ 38 w 38"/>
                <a:gd name="connsiteY2" fmla="*/ 0 h 1015"/>
              </a:gdLst>
              <a:ahLst/>
              <a:cxnLst>
                <a:cxn ang="0">
                  <a:pos x="connsiteX0" y="connsiteY0"/>
                </a:cxn>
                <a:cxn ang="0">
                  <a:pos x="connsiteX1" y="connsiteY1"/>
                </a:cxn>
                <a:cxn ang="0">
                  <a:pos x="connsiteX2" y="connsiteY2"/>
                </a:cxn>
              </a:cxnLst>
              <a:rect l="l" t="t" r="r" b="b"/>
              <a:pathLst>
                <a:path w="38" h="1015">
                  <a:moveTo>
                    <a:pt x="38" y="254"/>
                  </a:moveTo>
                  <a:cubicBezTo>
                    <a:pt x="38" y="254"/>
                    <a:pt x="38" y="254"/>
                    <a:pt x="38" y="1016"/>
                  </a:cubicBezTo>
                  <a:cubicBezTo>
                    <a:pt x="-13" y="673"/>
                    <a:pt x="-13" y="330"/>
                    <a:pt x="38" y="0"/>
                  </a:cubicBezTo>
                  <a:close/>
                </a:path>
              </a:pathLst>
            </a:custGeom>
            <a:solidFill>
              <a:srgbClr val="000000"/>
            </a:solidFill>
            <a:ln w="12690" cap="flat">
              <a:noFill/>
              <a:prstDash val="solid"/>
              <a:miter/>
            </a:ln>
          </p:spPr>
          <p:txBody>
            <a:bodyPr rtlCol="0" anchor="ctr"/>
            <a:lstStyle/>
            <a:p>
              <a:endParaRPr lang="en-US" dirty="0"/>
            </a:p>
          </p:txBody>
        </p:sp>
        <p:sp>
          <p:nvSpPr>
            <p:cNvPr id="724" name="Freeform: Shape 723">
              <a:extLst>
                <a:ext uri="{FF2B5EF4-FFF2-40B4-BE49-F238E27FC236}">
                  <a16:creationId xmlns:a16="http://schemas.microsoft.com/office/drawing/2014/main" id="{1492BD59-30C8-422F-A12B-B95C823D1B27}"/>
                </a:ext>
              </a:extLst>
            </p:cNvPr>
            <p:cNvSpPr/>
            <p:nvPr/>
          </p:nvSpPr>
          <p:spPr>
            <a:xfrm>
              <a:off x="8662284" y="1728391"/>
              <a:ext cx="47486" cy="37836"/>
            </a:xfrm>
            <a:custGeom>
              <a:avLst/>
              <a:gdLst>
                <a:gd name="connsiteX0" fmla="*/ 9396 w 47486"/>
                <a:gd name="connsiteY0" fmla="*/ 35678 h 37836"/>
                <a:gd name="connsiteX1" fmla="*/ 9396 w 47486"/>
                <a:gd name="connsiteY1" fmla="*/ 37836 h 37836"/>
                <a:gd name="connsiteX2" fmla="*/ 14475 w 47486"/>
                <a:gd name="connsiteY2" fmla="*/ 33773 h 37836"/>
                <a:gd name="connsiteX3" fmla="*/ 47487 w 47486"/>
                <a:gd name="connsiteY3" fmla="*/ 6856 h 37836"/>
                <a:gd name="connsiteX4" fmla="*/ 39868 w 47486"/>
                <a:gd name="connsiteY4" fmla="*/ 6856 h 37836"/>
                <a:gd name="connsiteX5" fmla="*/ 39462 w 47486"/>
                <a:gd name="connsiteY5" fmla="*/ 406 h 37836"/>
                <a:gd name="connsiteX6" fmla="*/ 39868 w 47486"/>
                <a:gd name="connsiteY6" fmla="*/ 0 h 37836"/>
                <a:gd name="connsiteX7" fmla="*/ 31489 w 47486"/>
                <a:gd name="connsiteY7" fmla="*/ 6729 h 37836"/>
                <a:gd name="connsiteX8" fmla="*/ 0 w 47486"/>
                <a:gd name="connsiteY8" fmla="*/ 32123 h 37836"/>
                <a:gd name="connsiteX9" fmla="*/ 0 w 47486"/>
                <a:gd name="connsiteY9" fmla="*/ 32123 h 37836"/>
                <a:gd name="connsiteX10" fmla="*/ 3810 w 47486"/>
                <a:gd name="connsiteY10" fmla="*/ 30853 h 37836"/>
                <a:gd name="connsiteX11" fmla="*/ 9371 w 47486"/>
                <a:gd name="connsiteY11" fmla="*/ 35398 h 37836"/>
                <a:gd name="connsiteX12" fmla="*/ 9396 w 47486"/>
                <a:gd name="connsiteY12" fmla="*/ 35678 h 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86" h="37836">
                  <a:moveTo>
                    <a:pt x="9396" y="35678"/>
                  </a:moveTo>
                  <a:lnTo>
                    <a:pt x="9396" y="37836"/>
                  </a:lnTo>
                  <a:lnTo>
                    <a:pt x="14475" y="33773"/>
                  </a:lnTo>
                  <a:lnTo>
                    <a:pt x="47487" y="6856"/>
                  </a:lnTo>
                  <a:cubicBezTo>
                    <a:pt x="45315" y="8799"/>
                    <a:pt x="42040" y="8799"/>
                    <a:pt x="39868" y="6856"/>
                  </a:cubicBezTo>
                  <a:cubicBezTo>
                    <a:pt x="37977" y="5193"/>
                    <a:pt x="37799" y="2298"/>
                    <a:pt x="39462" y="406"/>
                  </a:cubicBezTo>
                  <a:cubicBezTo>
                    <a:pt x="39589" y="267"/>
                    <a:pt x="39729" y="127"/>
                    <a:pt x="39868" y="0"/>
                  </a:cubicBezTo>
                  <a:lnTo>
                    <a:pt x="31489" y="6729"/>
                  </a:lnTo>
                  <a:lnTo>
                    <a:pt x="0" y="32123"/>
                  </a:lnTo>
                  <a:lnTo>
                    <a:pt x="0" y="32123"/>
                  </a:lnTo>
                  <a:cubicBezTo>
                    <a:pt x="1092" y="31285"/>
                    <a:pt x="2438" y="30841"/>
                    <a:pt x="3810" y="30853"/>
                  </a:cubicBezTo>
                  <a:cubicBezTo>
                    <a:pt x="6603" y="30574"/>
                    <a:pt x="9091" y="32605"/>
                    <a:pt x="9371" y="35398"/>
                  </a:cubicBezTo>
                  <a:cubicBezTo>
                    <a:pt x="9383" y="35487"/>
                    <a:pt x="9396" y="35576"/>
                    <a:pt x="9396" y="35678"/>
                  </a:cubicBezTo>
                  <a:close/>
                </a:path>
              </a:pathLst>
            </a:custGeom>
            <a:solidFill>
              <a:srgbClr val="000000"/>
            </a:solidFill>
            <a:ln w="12690" cap="flat">
              <a:noFill/>
              <a:prstDash val="solid"/>
              <a:miter/>
            </a:ln>
          </p:spPr>
          <p:txBody>
            <a:bodyPr rtlCol="0" anchor="ctr"/>
            <a:lstStyle/>
            <a:p>
              <a:endParaRPr lang="en-US" dirty="0"/>
            </a:p>
          </p:txBody>
        </p:sp>
        <p:sp>
          <p:nvSpPr>
            <p:cNvPr id="725" name="Freeform: Shape 724">
              <a:extLst>
                <a:ext uri="{FF2B5EF4-FFF2-40B4-BE49-F238E27FC236}">
                  <a16:creationId xmlns:a16="http://schemas.microsoft.com/office/drawing/2014/main" id="{142A60C0-8D69-44A2-9609-0CFFCA9E6D93}"/>
                </a:ext>
              </a:extLst>
            </p:cNvPr>
            <p:cNvSpPr/>
            <p:nvPr/>
          </p:nvSpPr>
          <p:spPr>
            <a:xfrm>
              <a:off x="8703400" y="1554955"/>
              <a:ext cx="222978" cy="183018"/>
            </a:xfrm>
            <a:custGeom>
              <a:avLst/>
              <a:gdLst>
                <a:gd name="connsiteX0" fmla="*/ 220312 w 222978"/>
                <a:gd name="connsiteY0" fmla="*/ 6474 h 183018"/>
                <a:gd name="connsiteX1" fmla="*/ 221962 w 222978"/>
                <a:gd name="connsiteY1" fmla="*/ 3934 h 183018"/>
                <a:gd name="connsiteX2" fmla="*/ 221962 w 222978"/>
                <a:gd name="connsiteY2" fmla="*/ 3934 h 183018"/>
                <a:gd name="connsiteX3" fmla="*/ 221962 w 222978"/>
                <a:gd name="connsiteY3" fmla="*/ 2919 h 183018"/>
                <a:gd name="connsiteX4" fmla="*/ 221962 w 222978"/>
                <a:gd name="connsiteY4" fmla="*/ 2030 h 183018"/>
                <a:gd name="connsiteX5" fmla="*/ 221962 w 222978"/>
                <a:gd name="connsiteY5" fmla="*/ 1141 h 183018"/>
                <a:gd name="connsiteX6" fmla="*/ 221962 w 222978"/>
                <a:gd name="connsiteY6" fmla="*/ 253 h 183018"/>
                <a:gd name="connsiteX7" fmla="*/ 221962 w 222978"/>
                <a:gd name="connsiteY7" fmla="*/ 253 h 183018"/>
                <a:gd name="connsiteX8" fmla="*/ 221962 w 222978"/>
                <a:gd name="connsiteY8" fmla="*/ 253 h 183018"/>
                <a:gd name="connsiteX9" fmla="*/ 221074 w 222978"/>
                <a:gd name="connsiteY9" fmla="*/ 253 h 183018"/>
                <a:gd name="connsiteX10" fmla="*/ 220058 w 222978"/>
                <a:gd name="connsiteY10" fmla="*/ 253 h 183018"/>
                <a:gd name="connsiteX11" fmla="*/ 214979 w 222978"/>
                <a:gd name="connsiteY11" fmla="*/ 1268 h 183018"/>
                <a:gd name="connsiteX12" fmla="*/ 206599 w 222978"/>
                <a:gd name="connsiteY12" fmla="*/ 7997 h 183018"/>
                <a:gd name="connsiteX13" fmla="*/ 3450 w 222978"/>
                <a:gd name="connsiteY13" fmla="*/ 173055 h 183018"/>
                <a:gd name="connsiteX14" fmla="*/ 1546 w 222978"/>
                <a:gd name="connsiteY14" fmla="*/ 174705 h 183018"/>
                <a:gd name="connsiteX15" fmla="*/ 1139 w 222978"/>
                <a:gd name="connsiteY15" fmla="*/ 181155 h 183018"/>
                <a:gd name="connsiteX16" fmla="*/ 1546 w 222978"/>
                <a:gd name="connsiteY16" fmla="*/ 181562 h 183018"/>
                <a:gd name="connsiteX17" fmla="*/ 9164 w 222978"/>
                <a:gd name="connsiteY17" fmla="*/ 181562 h 183018"/>
                <a:gd name="connsiteX18" fmla="*/ 222978 w 222978"/>
                <a:gd name="connsiteY18" fmla="*/ 7870 h 18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2978" h="183018">
                  <a:moveTo>
                    <a:pt x="220312" y="6474"/>
                  </a:moveTo>
                  <a:cubicBezTo>
                    <a:pt x="221124" y="5839"/>
                    <a:pt x="221708" y="4938"/>
                    <a:pt x="221962" y="3934"/>
                  </a:cubicBezTo>
                  <a:cubicBezTo>
                    <a:pt x="221962" y="3934"/>
                    <a:pt x="221962" y="3934"/>
                    <a:pt x="221962" y="3934"/>
                  </a:cubicBezTo>
                  <a:lnTo>
                    <a:pt x="221962" y="2919"/>
                  </a:lnTo>
                  <a:cubicBezTo>
                    <a:pt x="221911" y="2627"/>
                    <a:pt x="221911" y="2322"/>
                    <a:pt x="221962" y="2030"/>
                  </a:cubicBezTo>
                  <a:cubicBezTo>
                    <a:pt x="222026" y="1738"/>
                    <a:pt x="222026" y="1433"/>
                    <a:pt x="221962" y="1141"/>
                  </a:cubicBezTo>
                  <a:cubicBezTo>
                    <a:pt x="222000" y="849"/>
                    <a:pt x="222000" y="544"/>
                    <a:pt x="221962" y="253"/>
                  </a:cubicBezTo>
                  <a:lnTo>
                    <a:pt x="221962" y="253"/>
                  </a:lnTo>
                  <a:lnTo>
                    <a:pt x="221962" y="253"/>
                  </a:lnTo>
                  <a:cubicBezTo>
                    <a:pt x="221670" y="189"/>
                    <a:pt x="221366" y="189"/>
                    <a:pt x="221074" y="253"/>
                  </a:cubicBezTo>
                  <a:lnTo>
                    <a:pt x="220058" y="253"/>
                  </a:lnTo>
                  <a:cubicBezTo>
                    <a:pt x="218305" y="-306"/>
                    <a:pt x="216388" y="75"/>
                    <a:pt x="214979" y="1268"/>
                  </a:cubicBezTo>
                  <a:lnTo>
                    <a:pt x="206599" y="7997"/>
                  </a:lnTo>
                  <a:lnTo>
                    <a:pt x="3450" y="173055"/>
                  </a:lnTo>
                  <a:lnTo>
                    <a:pt x="1546" y="174705"/>
                  </a:lnTo>
                  <a:cubicBezTo>
                    <a:pt x="-347" y="176381"/>
                    <a:pt x="-524" y="179263"/>
                    <a:pt x="1139" y="181155"/>
                  </a:cubicBezTo>
                  <a:cubicBezTo>
                    <a:pt x="1266" y="181295"/>
                    <a:pt x="1405" y="181434"/>
                    <a:pt x="1546" y="181562"/>
                  </a:cubicBezTo>
                  <a:cubicBezTo>
                    <a:pt x="3716" y="183504"/>
                    <a:pt x="6992" y="183504"/>
                    <a:pt x="9164" y="181562"/>
                  </a:cubicBezTo>
                  <a:lnTo>
                    <a:pt x="222978" y="7870"/>
                  </a:lnTo>
                  <a:close/>
                </a:path>
              </a:pathLst>
            </a:custGeom>
            <a:solidFill>
              <a:srgbClr val="000000"/>
            </a:solidFill>
            <a:ln w="12690" cap="flat">
              <a:noFill/>
              <a:prstDash val="solid"/>
              <a:miter/>
            </a:ln>
          </p:spPr>
          <p:txBody>
            <a:bodyPr rtlCol="0" anchor="ctr"/>
            <a:lstStyle/>
            <a:p>
              <a:endParaRPr lang="en-US" dirty="0"/>
            </a:p>
          </p:txBody>
        </p:sp>
        <p:sp>
          <p:nvSpPr>
            <p:cNvPr id="726" name="Freeform: Shape 725">
              <a:extLst>
                <a:ext uri="{FF2B5EF4-FFF2-40B4-BE49-F238E27FC236}">
                  <a16:creationId xmlns:a16="http://schemas.microsoft.com/office/drawing/2014/main" id="{1DE00E54-98AC-4A3F-B0E3-992AA7214A8D}"/>
                </a:ext>
              </a:extLst>
            </p:cNvPr>
            <p:cNvSpPr/>
            <p:nvPr/>
          </p:nvSpPr>
          <p:spPr>
            <a:xfrm>
              <a:off x="11305022" y="971413"/>
              <a:ext cx="9432" cy="54849"/>
            </a:xfrm>
            <a:custGeom>
              <a:avLst/>
              <a:gdLst>
                <a:gd name="connsiteX0" fmla="*/ 4042 w 9432"/>
                <a:gd name="connsiteY0" fmla="*/ 48248 h 54849"/>
                <a:gd name="connsiteX1" fmla="*/ 9375 w 9432"/>
                <a:gd name="connsiteY1" fmla="*/ 53060 h 54849"/>
                <a:gd name="connsiteX2" fmla="*/ 9375 w 9432"/>
                <a:gd name="connsiteY2" fmla="*/ 53199 h 54849"/>
                <a:gd name="connsiteX3" fmla="*/ 9375 w 9432"/>
                <a:gd name="connsiteY3" fmla="*/ 2412 h 54849"/>
                <a:gd name="connsiteX4" fmla="*/ 9375 w 9432"/>
                <a:gd name="connsiteY4" fmla="*/ 2412 h 54849"/>
                <a:gd name="connsiteX5" fmla="*/ 9375 w 9432"/>
                <a:gd name="connsiteY5" fmla="*/ 1397 h 54849"/>
                <a:gd name="connsiteX6" fmla="*/ 9375 w 9432"/>
                <a:gd name="connsiteY6" fmla="*/ 1397 h 54849"/>
                <a:gd name="connsiteX7" fmla="*/ 9375 w 9432"/>
                <a:gd name="connsiteY7" fmla="*/ 762 h 54849"/>
                <a:gd name="connsiteX8" fmla="*/ 9375 w 9432"/>
                <a:gd name="connsiteY8" fmla="*/ 0 h 54849"/>
                <a:gd name="connsiteX9" fmla="*/ 9375 w 9432"/>
                <a:gd name="connsiteY9" fmla="*/ 0 h 54849"/>
                <a:gd name="connsiteX10" fmla="*/ 8613 w 9432"/>
                <a:gd name="connsiteY10" fmla="*/ 0 h 54849"/>
                <a:gd name="connsiteX11" fmla="*/ 7851 w 9432"/>
                <a:gd name="connsiteY11" fmla="*/ 0 h 54849"/>
                <a:gd name="connsiteX12" fmla="*/ 6962 w 9432"/>
                <a:gd name="connsiteY12" fmla="*/ 0 h 54849"/>
                <a:gd name="connsiteX13" fmla="*/ 5820 w 9432"/>
                <a:gd name="connsiteY13" fmla="*/ 0 h 54849"/>
                <a:gd name="connsiteX14" fmla="*/ 4804 w 9432"/>
                <a:gd name="connsiteY14" fmla="*/ 0 h 54849"/>
                <a:gd name="connsiteX15" fmla="*/ 3788 w 9432"/>
                <a:gd name="connsiteY15" fmla="*/ 0 h 54849"/>
                <a:gd name="connsiteX16" fmla="*/ 2646 w 9432"/>
                <a:gd name="connsiteY16" fmla="*/ 0 h 54849"/>
                <a:gd name="connsiteX17" fmla="*/ 233 w 9432"/>
                <a:gd name="connsiteY17" fmla="*/ 4063 h 54849"/>
                <a:gd name="connsiteX18" fmla="*/ 233 w 9432"/>
                <a:gd name="connsiteY18" fmla="*/ 54850 h 54849"/>
                <a:gd name="connsiteX19" fmla="*/ 3674 w 9432"/>
                <a:gd name="connsiteY19" fmla="*/ 48349 h 54849"/>
                <a:gd name="connsiteX20" fmla="*/ 4042 w 9432"/>
                <a:gd name="connsiteY20" fmla="*/ 48248 h 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2" h="54849">
                  <a:moveTo>
                    <a:pt x="4042" y="48248"/>
                  </a:moveTo>
                  <a:cubicBezTo>
                    <a:pt x="6848" y="48108"/>
                    <a:pt x="9235" y="50266"/>
                    <a:pt x="9375" y="53060"/>
                  </a:cubicBezTo>
                  <a:cubicBezTo>
                    <a:pt x="9375" y="53110"/>
                    <a:pt x="9375" y="53148"/>
                    <a:pt x="9375" y="53199"/>
                  </a:cubicBezTo>
                  <a:lnTo>
                    <a:pt x="9375" y="2412"/>
                  </a:lnTo>
                  <a:cubicBezTo>
                    <a:pt x="9375" y="2412"/>
                    <a:pt x="9375" y="2412"/>
                    <a:pt x="9375" y="2412"/>
                  </a:cubicBezTo>
                  <a:cubicBezTo>
                    <a:pt x="9452" y="2082"/>
                    <a:pt x="9452" y="1727"/>
                    <a:pt x="9375" y="1397"/>
                  </a:cubicBezTo>
                  <a:lnTo>
                    <a:pt x="9375" y="1397"/>
                  </a:lnTo>
                  <a:lnTo>
                    <a:pt x="9375" y="762"/>
                  </a:lnTo>
                  <a:lnTo>
                    <a:pt x="9375" y="0"/>
                  </a:lnTo>
                  <a:lnTo>
                    <a:pt x="9375" y="0"/>
                  </a:lnTo>
                  <a:lnTo>
                    <a:pt x="8613" y="0"/>
                  </a:lnTo>
                  <a:lnTo>
                    <a:pt x="7851" y="0"/>
                  </a:lnTo>
                  <a:lnTo>
                    <a:pt x="6962" y="0"/>
                  </a:lnTo>
                  <a:lnTo>
                    <a:pt x="5820" y="0"/>
                  </a:lnTo>
                  <a:lnTo>
                    <a:pt x="4804" y="0"/>
                  </a:lnTo>
                  <a:lnTo>
                    <a:pt x="3788" y="0"/>
                  </a:lnTo>
                  <a:lnTo>
                    <a:pt x="2646" y="0"/>
                  </a:lnTo>
                  <a:cubicBezTo>
                    <a:pt x="1186" y="838"/>
                    <a:pt x="271" y="2387"/>
                    <a:pt x="233" y="4063"/>
                  </a:cubicBezTo>
                  <a:lnTo>
                    <a:pt x="233" y="54850"/>
                  </a:lnTo>
                  <a:cubicBezTo>
                    <a:pt x="-617" y="52107"/>
                    <a:pt x="932" y="49187"/>
                    <a:pt x="3674" y="48349"/>
                  </a:cubicBezTo>
                  <a:cubicBezTo>
                    <a:pt x="3801" y="48311"/>
                    <a:pt x="3915" y="48273"/>
                    <a:pt x="4042" y="48248"/>
                  </a:cubicBezTo>
                  <a:close/>
                </a:path>
              </a:pathLst>
            </a:custGeom>
            <a:solidFill>
              <a:srgbClr val="000000"/>
            </a:solidFill>
            <a:ln w="12690" cap="flat">
              <a:noFill/>
              <a:prstDash val="solid"/>
              <a:miter/>
            </a:ln>
          </p:spPr>
          <p:txBody>
            <a:bodyPr rtlCol="0" anchor="ctr"/>
            <a:lstStyle/>
            <a:p>
              <a:endParaRPr lang="en-US" dirty="0"/>
            </a:p>
          </p:txBody>
        </p:sp>
        <p:sp>
          <p:nvSpPr>
            <p:cNvPr id="727" name="Freeform: Shape 726">
              <a:extLst>
                <a:ext uri="{FF2B5EF4-FFF2-40B4-BE49-F238E27FC236}">
                  <a16:creationId xmlns:a16="http://schemas.microsoft.com/office/drawing/2014/main" id="{26AC623A-4A38-4F2C-B722-407D2A0CD891}"/>
                </a:ext>
              </a:extLst>
            </p:cNvPr>
            <p:cNvSpPr/>
            <p:nvPr/>
          </p:nvSpPr>
          <p:spPr>
            <a:xfrm>
              <a:off x="11515349" y="1184337"/>
              <a:ext cx="9179" cy="194180"/>
            </a:xfrm>
            <a:custGeom>
              <a:avLst/>
              <a:gdLst>
                <a:gd name="connsiteX0" fmla="*/ 3467 w 9179"/>
                <a:gd name="connsiteY0" fmla="*/ 0 h 194180"/>
                <a:gd name="connsiteX1" fmla="*/ 2451 w 9179"/>
                <a:gd name="connsiteY1" fmla="*/ 0 h 194180"/>
                <a:gd name="connsiteX2" fmla="*/ 38 w 9179"/>
                <a:gd name="connsiteY2" fmla="*/ 4063 h 194180"/>
                <a:gd name="connsiteX3" fmla="*/ 38 w 9179"/>
                <a:gd name="connsiteY3" fmla="*/ 190831 h 194180"/>
                <a:gd name="connsiteX4" fmla="*/ 38 w 9179"/>
                <a:gd name="connsiteY4" fmla="*/ 190831 h 194180"/>
                <a:gd name="connsiteX5" fmla="*/ 38 w 9179"/>
                <a:gd name="connsiteY5" fmla="*/ 191847 h 194180"/>
                <a:gd name="connsiteX6" fmla="*/ 38 w 9179"/>
                <a:gd name="connsiteY6" fmla="*/ 192609 h 194180"/>
                <a:gd name="connsiteX7" fmla="*/ 38 w 9179"/>
                <a:gd name="connsiteY7" fmla="*/ 193371 h 194180"/>
                <a:gd name="connsiteX8" fmla="*/ 38 w 9179"/>
                <a:gd name="connsiteY8" fmla="*/ 194133 h 194180"/>
                <a:gd name="connsiteX9" fmla="*/ 800 w 9179"/>
                <a:gd name="connsiteY9" fmla="*/ 194133 h 194180"/>
                <a:gd name="connsiteX10" fmla="*/ 1816 w 9179"/>
                <a:gd name="connsiteY10" fmla="*/ 194133 h 194180"/>
                <a:gd name="connsiteX11" fmla="*/ 3720 w 9179"/>
                <a:gd name="connsiteY11" fmla="*/ 194133 h 194180"/>
                <a:gd name="connsiteX12" fmla="*/ 9180 w 9179"/>
                <a:gd name="connsiteY12" fmla="*/ 189308 h 194180"/>
                <a:gd name="connsiteX13" fmla="*/ 9180 w 9179"/>
                <a:gd name="connsiteY13" fmla="*/ 4571 h 194180"/>
                <a:gd name="connsiteX14" fmla="*/ 9180 w 9179"/>
                <a:gd name="connsiteY14" fmla="*/ 3809 h 194180"/>
                <a:gd name="connsiteX15" fmla="*/ 9180 w 9179"/>
                <a:gd name="connsiteY15" fmla="*/ 2793 h 194180"/>
                <a:gd name="connsiteX16" fmla="*/ 8545 w 9179"/>
                <a:gd name="connsiteY16" fmla="*/ 1778 h 194180"/>
                <a:gd name="connsiteX17" fmla="*/ 8545 w 9179"/>
                <a:gd name="connsiteY17" fmla="*/ 1778 h 194180"/>
                <a:gd name="connsiteX18" fmla="*/ 7403 w 9179"/>
                <a:gd name="connsiteY18" fmla="*/ 1016 h 194180"/>
                <a:gd name="connsiteX19" fmla="*/ 7403 w 9179"/>
                <a:gd name="connsiteY19" fmla="*/ 1016 h 194180"/>
                <a:gd name="connsiteX20" fmla="*/ 6260 w 9179"/>
                <a:gd name="connsiteY20" fmla="*/ 1016 h 194180"/>
                <a:gd name="connsiteX21" fmla="*/ 5371 w 9179"/>
                <a:gd name="connsiteY21" fmla="*/ 1016 h 194180"/>
                <a:gd name="connsiteX22" fmla="*/ 4229 w 9179"/>
                <a:gd name="connsiteY22" fmla="*/ 1016 h 19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79" h="194180">
                  <a:moveTo>
                    <a:pt x="3467" y="0"/>
                  </a:moveTo>
                  <a:lnTo>
                    <a:pt x="2451" y="0"/>
                  </a:lnTo>
                  <a:cubicBezTo>
                    <a:pt x="991" y="838"/>
                    <a:pt x="76" y="2387"/>
                    <a:pt x="38" y="4063"/>
                  </a:cubicBezTo>
                  <a:lnTo>
                    <a:pt x="38" y="190831"/>
                  </a:lnTo>
                  <a:lnTo>
                    <a:pt x="38" y="190831"/>
                  </a:lnTo>
                  <a:cubicBezTo>
                    <a:pt x="-13" y="191161"/>
                    <a:pt x="-13" y="191517"/>
                    <a:pt x="38" y="191847"/>
                  </a:cubicBezTo>
                  <a:cubicBezTo>
                    <a:pt x="-13" y="192101"/>
                    <a:pt x="-13" y="192355"/>
                    <a:pt x="38" y="192609"/>
                  </a:cubicBezTo>
                  <a:cubicBezTo>
                    <a:pt x="38" y="192609"/>
                    <a:pt x="38" y="192609"/>
                    <a:pt x="38" y="193371"/>
                  </a:cubicBezTo>
                  <a:cubicBezTo>
                    <a:pt x="38" y="194133"/>
                    <a:pt x="38" y="194005"/>
                    <a:pt x="38" y="194133"/>
                  </a:cubicBezTo>
                  <a:lnTo>
                    <a:pt x="800" y="194133"/>
                  </a:lnTo>
                  <a:cubicBezTo>
                    <a:pt x="1130" y="194196"/>
                    <a:pt x="1486" y="194196"/>
                    <a:pt x="1816" y="194133"/>
                  </a:cubicBezTo>
                  <a:lnTo>
                    <a:pt x="3720" y="194133"/>
                  </a:lnTo>
                  <a:cubicBezTo>
                    <a:pt x="6552" y="194272"/>
                    <a:pt x="8977" y="192139"/>
                    <a:pt x="9180" y="189308"/>
                  </a:cubicBezTo>
                  <a:lnTo>
                    <a:pt x="9180" y="4571"/>
                  </a:lnTo>
                  <a:cubicBezTo>
                    <a:pt x="9180" y="4571"/>
                    <a:pt x="9180" y="4571"/>
                    <a:pt x="9180" y="3809"/>
                  </a:cubicBezTo>
                  <a:lnTo>
                    <a:pt x="9180" y="2793"/>
                  </a:lnTo>
                  <a:cubicBezTo>
                    <a:pt x="9015" y="2425"/>
                    <a:pt x="8799" y="2082"/>
                    <a:pt x="8545" y="1778"/>
                  </a:cubicBezTo>
                  <a:lnTo>
                    <a:pt x="8545" y="1778"/>
                  </a:lnTo>
                  <a:lnTo>
                    <a:pt x="7403" y="1016"/>
                  </a:lnTo>
                  <a:lnTo>
                    <a:pt x="7403" y="1016"/>
                  </a:lnTo>
                  <a:cubicBezTo>
                    <a:pt x="7035" y="901"/>
                    <a:pt x="6628" y="901"/>
                    <a:pt x="6260" y="1016"/>
                  </a:cubicBezTo>
                  <a:lnTo>
                    <a:pt x="5371" y="1016"/>
                  </a:lnTo>
                  <a:lnTo>
                    <a:pt x="4229" y="1016"/>
                  </a:lnTo>
                  <a:close/>
                </a:path>
              </a:pathLst>
            </a:custGeom>
            <a:solidFill>
              <a:srgbClr val="000000"/>
            </a:solidFill>
            <a:ln w="12690" cap="flat">
              <a:noFill/>
              <a:prstDash val="solid"/>
              <a:miter/>
            </a:ln>
          </p:spPr>
          <p:txBody>
            <a:bodyPr rtlCol="0" anchor="ctr"/>
            <a:lstStyle/>
            <a:p>
              <a:endParaRPr lang="en-US" dirty="0"/>
            </a:p>
          </p:txBody>
        </p:sp>
        <p:sp>
          <p:nvSpPr>
            <p:cNvPr id="728" name="Freeform: Shape 727">
              <a:extLst>
                <a:ext uri="{FF2B5EF4-FFF2-40B4-BE49-F238E27FC236}">
                  <a16:creationId xmlns:a16="http://schemas.microsoft.com/office/drawing/2014/main" id="{2088FE65-24AD-4FFF-B5AF-CAB60B00F579}"/>
                </a:ext>
              </a:extLst>
            </p:cNvPr>
            <p:cNvSpPr/>
            <p:nvPr/>
          </p:nvSpPr>
          <p:spPr>
            <a:xfrm>
              <a:off x="11516863" y="896376"/>
              <a:ext cx="309342" cy="275010"/>
            </a:xfrm>
            <a:custGeom>
              <a:avLst/>
              <a:gdLst>
                <a:gd name="connsiteX0" fmla="*/ 301090 w 309342"/>
                <a:gd name="connsiteY0" fmla="*/ 6856 h 275010"/>
                <a:gd name="connsiteX1" fmla="*/ 300683 w 309342"/>
                <a:gd name="connsiteY1" fmla="*/ 406 h 275010"/>
                <a:gd name="connsiteX2" fmla="*/ 301090 w 309342"/>
                <a:gd name="connsiteY2" fmla="*/ 0 h 275010"/>
                <a:gd name="connsiteX3" fmla="*/ 299566 w 309342"/>
                <a:gd name="connsiteY3" fmla="*/ 1397 h 275010"/>
                <a:gd name="connsiteX4" fmla="*/ 48 w 309342"/>
                <a:gd name="connsiteY4" fmla="*/ 268662 h 275010"/>
                <a:gd name="connsiteX5" fmla="*/ 48 w 309342"/>
                <a:gd name="connsiteY5" fmla="*/ 268662 h 275010"/>
                <a:gd name="connsiteX6" fmla="*/ 48 w 309342"/>
                <a:gd name="connsiteY6" fmla="*/ 269551 h 275010"/>
                <a:gd name="connsiteX7" fmla="*/ 48 w 309342"/>
                <a:gd name="connsiteY7" fmla="*/ 270313 h 275010"/>
                <a:gd name="connsiteX8" fmla="*/ 48 w 309342"/>
                <a:gd name="connsiteY8" fmla="*/ 271202 h 275010"/>
                <a:gd name="connsiteX9" fmla="*/ 48 w 309342"/>
                <a:gd name="connsiteY9" fmla="*/ 272217 h 275010"/>
                <a:gd name="connsiteX10" fmla="*/ 48 w 309342"/>
                <a:gd name="connsiteY10" fmla="*/ 273233 h 275010"/>
                <a:gd name="connsiteX11" fmla="*/ 48 w 309342"/>
                <a:gd name="connsiteY11" fmla="*/ 273995 h 275010"/>
                <a:gd name="connsiteX12" fmla="*/ 809 w 309342"/>
                <a:gd name="connsiteY12" fmla="*/ 275011 h 275010"/>
                <a:gd name="connsiteX13" fmla="*/ 809 w 309342"/>
                <a:gd name="connsiteY13" fmla="*/ 275011 h 275010"/>
                <a:gd name="connsiteX14" fmla="*/ 809 w 309342"/>
                <a:gd name="connsiteY14" fmla="*/ 275011 h 275010"/>
                <a:gd name="connsiteX15" fmla="*/ 1698 w 309342"/>
                <a:gd name="connsiteY15" fmla="*/ 275011 h 275010"/>
                <a:gd name="connsiteX16" fmla="*/ 2587 w 309342"/>
                <a:gd name="connsiteY16" fmla="*/ 275011 h 275010"/>
                <a:gd name="connsiteX17" fmla="*/ 4491 w 309342"/>
                <a:gd name="connsiteY17" fmla="*/ 275011 h 275010"/>
                <a:gd name="connsiteX18" fmla="*/ 8301 w 309342"/>
                <a:gd name="connsiteY18" fmla="*/ 273614 h 275010"/>
                <a:gd name="connsiteX19" fmla="*/ 14522 w 309342"/>
                <a:gd name="connsiteY19" fmla="*/ 268027 h 275010"/>
                <a:gd name="connsiteX20" fmla="*/ 309342 w 309342"/>
                <a:gd name="connsiteY20" fmla="*/ 4825 h 275010"/>
                <a:gd name="connsiteX21" fmla="*/ 301724 w 309342"/>
                <a:gd name="connsiteY21" fmla="*/ 4825 h 2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9342" h="275010">
                  <a:moveTo>
                    <a:pt x="301090" y="6856"/>
                  </a:moveTo>
                  <a:cubicBezTo>
                    <a:pt x="299198" y="5180"/>
                    <a:pt x="299020" y="2298"/>
                    <a:pt x="300683" y="406"/>
                  </a:cubicBezTo>
                  <a:cubicBezTo>
                    <a:pt x="300810" y="267"/>
                    <a:pt x="300949" y="127"/>
                    <a:pt x="301090" y="0"/>
                  </a:cubicBezTo>
                  <a:lnTo>
                    <a:pt x="299566" y="1397"/>
                  </a:lnTo>
                  <a:lnTo>
                    <a:pt x="48" y="268662"/>
                  </a:lnTo>
                  <a:lnTo>
                    <a:pt x="48" y="268662"/>
                  </a:lnTo>
                  <a:lnTo>
                    <a:pt x="48" y="269551"/>
                  </a:lnTo>
                  <a:lnTo>
                    <a:pt x="48" y="270313"/>
                  </a:lnTo>
                  <a:cubicBezTo>
                    <a:pt x="60" y="270605"/>
                    <a:pt x="60" y="270910"/>
                    <a:pt x="48" y="271202"/>
                  </a:cubicBezTo>
                  <a:cubicBezTo>
                    <a:pt x="48" y="271202"/>
                    <a:pt x="48" y="271837"/>
                    <a:pt x="48" y="272217"/>
                  </a:cubicBezTo>
                  <a:cubicBezTo>
                    <a:pt x="-3" y="272548"/>
                    <a:pt x="-3" y="272903"/>
                    <a:pt x="48" y="273233"/>
                  </a:cubicBezTo>
                  <a:cubicBezTo>
                    <a:pt x="-16" y="273487"/>
                    <a:pt x="-16" y="273741"/>
                    <a:pt x="48" y="273995"/>
                  </a:cubicBezTo>
                  <a:lnTo>
                    <a:pt x="809" y="275011"/>
                  </a:lnTo>
                  <a:cubicBezTo>
                    <a:pt x="809" y="275011"/>
                    <a:pt x="809" y="275011"/>
                    <a:pt x="809" y="275011"/>
                  </a:cubicBezTo>
                  <a:lnTo>
                    <a:pt x="809" y="275011"/>
                  </a:lnTo>
                  <a:lnTo>
                    <a:pt x="1698" y="275011"/>
                  </a:lnTo>
                  <a:lnTo>
                    <a:pt x="2587" y="275011"/>
                  </a:lnTo>
                  <a:lnTo>
                    <a:pt x="4491" y="275011"/>
                  </a:lnTo>
                  <a:cubicBezTo>
                    <a:pt x="5888" y="275011"/>
                    <a:pt x="7234" y="274515"/>
                    <a:pt x="8301" y="273614"/>
                  </a:cubicBezTo>
                  <a:lnTo>
                    <a:pt x="14522" y="268027"/>
                  </a:lnTo>
                  <a:lnTo>
                    <a:pt x="309342" y="4825"/>
                  </a:lnTo>
                  <a:cubicBezTo>
                    <a:pt x="307196" y="6831"/>
                    <a:pt x="303870" y="6831"/>
                    <a:pt x="301724" y="4825"/>
                  </a:cubicBezTo>
                  <a:close/>
                </a:path>
              </a:pathLst>
            </a:custGeom>
            <a:solidFill>
              <a:srgbClr val="000000"/>
            </a:solidFill>
            <a:ln w="12690" cap="flat">
              <a:noFill/>
              <a:prstDash val="solid"/>
              <a:miter/>
            </a:ln>
          </p:spPr>
          <p:txBody>
            <a:bodyPr rtlCol="0" anchor="ctr"/>
            <a:lstStyle/>
            <a:p>
              <a:endParaRPr lang="en-US" dirty="0"/>
            </a:p>
          </p:txBody>
        </p:sp>
        <p:sp>
          <p:nvSpPr>
            <p:cNvPr id="729" name="Freeform: Shape 728">
              <a:extLst>
                <a:ext uri="{FF2B5EF4-FFF2-40B4-BE49-F238E27FC236}">
                  <a16:creationId xmlns:a16="http://schemas.microsoft.com/office/drawing/2014/main" id="{C18496C0-DEAD-4355-A064-105D4855579B}"/>
                </a:ext>
              </a:extLst>
            </p:cNvPr>
            <p:cNvSpPr/>
            <p:nvPr/>
          </p:nvSpPr>
          <p:spPr>
            <a:xfrm>
              <a:off x="11816407" y="643076"/>
              <a:ext cx="292332" cy="261326"/>
            </a:xfrm>
            <a:custGeom>
              <a:avLst/>
              <a:gdLst>
                <a:gd name="connsiteX0" fmla="*/ 1545 w 292332"/>
                <a:gd name="connsiteY0" fmla="*/ 252918 h 261326"/>
                <a:gd name="connsiteX1" fmla="*/ 1139 w 292332"/>
                <a:gd name="connsiteY1" fmla="*/ 259368 h 261326"/>
                <a:gd name="connsiteX2" fmla="*/ 1545 w 292332"/>
                <a:gd name="connsiteY2" fmla="*/ 259774 h 261326"/>
                <a:gd name="connsiteX3" fmla="*/ 9163 w 292332"/>
                <a:gd name="connsiteY3" fmla="*/ 259774 h 261326"/>
                <a:gd name="connsiteX4" fmla="*/ 9163 w 292332"/>
                <a:gd name="connsiteY4" fmla="*/ 259774 h 261326"/>
                <a:gd name="connsiteX5" fmla="*/ 288493 w 292332"/>
                <a:gd name="connsiteY5" fmla="*/ 10284 h 261326"/>
                <a:gd name="connsiteX6" fmla="*/ 290779 w 292332"/>
                <a:gd name="connsiteY6" fmla="*/ 8253 h 261326"/>
                <a:gd name="connsiteX7" fmla="*/ 291122 w 292332"/>
                <a:gd name="connsiteY7" fmla="*/ 1612 h 261326"/>
                <a:gd name="connsiteX8" fmla="*/ 290779 w 292332"/>
                <a:gd name="connsiteY8" fmla="*/ 1270 h 261326"/>
                <a:gd name="connsiteX9" fmla="*/ 287859 w 292332"/>
                <a:gd name="connsiteY9" fmla="*/ 0 h 261326"/>
                <a:gd name="connsiteX10" fmla="*/ 285827 w 292332"/>
                <a:gd name="connsiteY10" fmla="*/ 0 h 261326"/>
                <a:gd name="connsiteX11" fmla="*/ 284685 w 292332"/>
                <a:gd name="connsiteY11" fmla="*/ 0 h 261326"/>
                <a:gd name="connsiteX12" fmla="*/ 283796 w 292332"/>
                <a:gd name="connsiteY12" fmla="*/ 0 h 261326"/>
                <a:gd name="connsiteX13" fmla="*/ 11576 w 292332"/>
                <a:gd name="connsiteY13" fmla="*/ 243396 h 261326"/>
                <a:gd name="connsiteX14" fmla="*/ 2307 w 292332"/>
                <a:gd name="connsiteY14" fmla="*/ 251522 h 2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332" h="261326">
                  <a:moveTo>
                    <a:pt x="1545" y="252918"/>
                  </a:moveTo>
                  <a:cubicBezTo>
                    <a:pt x="-346" y="254594"/>
                    <a:pt x="-524" y="257476"/>
                    <a:pt x="1139" y="259368"/>
                  </a:cubicBezTo>
                  <a:cubicBezTo>
                    <a:pt x="1266" y="259508"/>
                    <a:pt x="1405" y="259648"/>
                    <a:pt x="1545" y="259774"/>
                  </a:cubicBezTo>
                  <a:cubicBezTo>
                    <a:pt x="3666" y="261844"/>
                    <a:pt x="7043" y="261844"/>
                    <a:pt x="9163" y="259774"/>
                  </a:cubicBezTo>
                  <a:lnTo>
                    <a:pt x="9163" y="259774"/>
                  </a:lnTo>
                  <a:lnTo>
                    <a:pt x="288493" y="10284"/>
                  </a:lnTo>
                  <a:lnTo>
                    <a:pt x="290779" y="8253"/>
                  </a:lnTo>
                  <a:cubicBezTo>
                    <a:pt x="292709" y="6513"/>
                    <a:pt x="292861" y="3542"/>
                    <a:pt x="291122" y="1612"/>
                  </a:cubicBezTo>
                  <a:cubicBezTo>
                    <a:pt x="291021" y="1498"/>
                    <a:pt x="290906" y="1384"/>
                    <a:pt x="290779" y="1270"/>
                  </a:cubicBezTo>
                  <a:cubicBezTo>
                    <a:pt x="289953" y="571"/>
                    <a:pt x="288938" y="127"/>
                    <a:pt x="287859" y="0"/>
                  </a:cubicBezTo>
                  <a:lnTo>
                    <a:pt x="285827" y="0"/>
                  </a:lnTo>
                  <a:lnTo>
                    <a:pt x="284685" y="0"/>
                  </a:lnTo>
                  <a:lnTo>
                    <a:pt x="283796" y="0"/>
                  </a:lnTo>
                  <a:lnTo>
                    <a:pt x="11576" y="243396"/>
                  </a:lnTo>
                  <a:lnTo>
                    <a:pt x="2307" y="251522"/>
                  </a:lnTo>
                  <a:close/>
                </a:path>
              </a:pathLst>
            </a:custGeom>
            <a:solidFill>
              <a:srgbClr val="000000"/>
            </a:solidFill>
            <a:ln w="12690" cap="flat">
              <a:noFill/>
              <a:prstDash val="solid"/>
              <a:miter/>
            </a:ln>
          </p:spPr>
          <p:txBody>
            <a:bodyPr rtlCol="0" anchor="ctr"/>
            <a:lstStyle/>
            <a:p>
              <a:endParaRPr lang="en-US" dirty="0"/>
            </a:p>
          </p:txBody>
        </p:sp>
        <p:sp>
          <p:nvSpPr>
            <p:cNvPr id="730" name="Freeform: Shape 729">
              <a:extLst>
                <a:ext uri="{FF2B5EF4-FFF2-40B4-BE49-F238E27FC236}">
                  <a16:creationId xmlns:a16="http://schemas.microsoft.com/office/drawing/2014/main" id="{EB7CFA7B-91F3-40C8-B98F-5911D71F4E4E}"/>
                </a:ext>
              </a:extLst>
            </p:cNvPr>
            <p:cNvSpPr/>
            <p:nvPr/>
          </p:nvSpPr>
          <p:spPr>
            <a:xfrm>
              <a:off x="10534210" y="1541601"/>
              <a:ext cx="104208" cy="29604"/>
            </a:xfrm>
            <a:custGeom>
              <a:avLst/>
              <a:gdLst>
                <a:gd name="connsiteX0" fmla="*/ 97733 w 104208"/>
                <a:gd name="connsiteY0" fmla="*/ 24272 h 29604"/>
                <a:gd name="connsiteX1" fmla="*/ 104094 w 104208"/>
                <a:gd name="connsiteY1" fmla="*/ 20552 h 29604"/>
                <a:gd name="connsiteX2" fmla="*/ 104208 w 104208"/>
                <a:gd name="connsiteY2" fmla="*/ 20590 h 29604"/>
                <a:gd name="connsiteX3" fmla="*/ 97605 w 104208"/>
                <a:gd name="connsiteY3" fmla="*/ 19193 h 29604"/>
                <a:gd name="connsiteX4" fmla="*/ 6569 w 104208"/>
                <a:gd name="connsiteY4" fmla="*/ 148 h 29604"/>
                <a:gd name="connsiteX5" fmla="*/ 6569 w 104208"/>
                <a:gd name="connsiteY5" fmla="*/ 148 h 29604"/>
                <a:gd name="connsiteX6" fmla="*/ 94 w 104208"/>
                <a:gd name="connsiteY6" fmla="*/ 3830 h 29604"/>
                <a:gd name="connsiteX7" fmla="*/ 4107 w 104208"/>
                <a:gd name="connsiteY7" fmla="*/ 9785 h 29604"/>
                <a:gd name="connsiteX8" fmla="*/ 4157 w 104208"/>
                <a:gd name="connsiteY8" fmla="*/ 9798 h 29604"/>
                <a:gd name="connsiteX9" fmla="*/ 4157 w 104208"/>
                <a:gd name="connsiteY9" fmla="*/ 9798 h 29604"/>
                <a:gd name="connsiteX10" fmla="*/ 6697 w 104208"/>
                <a:gd name="connsiteY10" fmla="*/ 9798 h 29604"/>
                <a:gd name="connsiteX11" fmla="*/ 101541 w 104208"/>
                <a:gd name="connsiteY11" fmla="*/ 29605 h 29604"/>
                <a:gd name="connsiteX12" fmla="*/ 97733 w 104208"/>
                <a:gd name="connsiteY12" fmla="*/ 24272 h 2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208" h="29604">
                  <a:moveTo>
                    <a:pt x="97733" y="24272"/>
                  </a:moveTo>
                  <a:cubicBezTo>
                    <a:pt x="98456" y="21491"/>
                    <a:pt x="101314" y="19828"/>
                    <a:pt x="104094" y="20552"/>
                  </a:cubicBezTo>
                  <a:cubicBezTo>
                    <a:pt x="104132" y="20565"/>
                    <a:pt x="104170" y="20577"/>
                    <a:pt x="104208" y="20590"/>
                  </a:cubicBezTo>
                  <a:lnTo>
                    <a:pt x="97605" y="19193"/>
                  </a:lnTo>
                  <a:lnTo>
                    <a:pt x="6569" y="148"/>
                  </a:lnTo>
                  <a:lnTo>
                    <a:pt x="6569" y="148"/>
                  </a:lnTo>
                  <a:cubicBezTo>
                    <a:pt x="3777" y="-512"/>
                    <a:pt x="945" y="1088"/>
                    <a:pt x="94" y="3830"/>
                  </a:cubicBezTo>
                  <a:cubicBezTo>
                    <a:pt x="-439" y="6586"/>
                    <a:pt x="1351" y="9252"/>
                    <a:pt x="4107" y="9785"/>
                  </a:cubicBezTo>
                  <a:cubicBezTo>
                    <a:pt x="4119" y="9798"/>
                    <a:pt x="4145" y="9798"/>
                    <a:pt x="4157" y="9798"/>
                  </a:cubicBezTo>
                  <a:lnTo>
                    <a:pt x="4157" y="9798"/>
                  </a:lnTo>
                  <a:lnTo>
                    <a:pt x="6697" y="9798"/>
                  </a:lnTo>
                  <a:lnTo>
                    <a:pt x="101541" y="29605"/>
                  </a:lnTo>
                  <a:cubicBezTo>
                    <a:pt x="99104" y="29046"/>
                    <a:pt x="97479" y="26761"/>
                    <a:pt x="97733" y="24272"/>
                  </a:cubicBezTo>
                  <a:close/>
                </a:path>
              </a:pathLst>
            </a:custGeom>
            <a:solidFill>
              <a:srgbClr val="000000"/>
            </a:solidFill>
            <a:ln w="12690" cap="flat">
              <a:noFill/>
              <a:prstDash val="solid"/>
              <a:miter/>
            </a:ln>
          </p:spPr>
          <p:txBody>
            <a:bodyPr rtlCol="0" anchor="ctr"/>
            <a:lstStyle/>
            <a:p>
              <a:endParaRPr lang="en-US" dirty="0"/>
            </a:p>
          </p:txBody>
        </p:sp>
        <p:sp>
          <p:nvSpPr>
            <p:cNvPr id="731" name="Freeform: Shape 730">
              <a:extLst>
                <a:ext uri="{FF2B5EF4-FFF2-40B4-BE49-F238E27FC236}">
                  <a16:creationId xmlns:a16="http://schemas.microsoft.com/office/drawing/2014/main" id="{4E7BA0FF-AB2A-4D81-95FF-DF5070D04B7A}"/>
                </a:ext>
              </a:extLst>
            </p:cNvPr>
            <p:cNvSpPr/>
            <p:nvPr/>
          </p:nvSpPr>
          <p:spPr>
            <a:xfrm>
              <a:off x="9829245" y="2365541"/>
              <a:ext cx="171966" cy="141412"/>
            </a:xfrm>
            <a:custGeom>
              <a:avLst/>
              <a:gdLst>
                <a:gd name="connsiteX0" fmla="*/ 385 w 171966"/>
                <a:gd name="connsiteY0" fmla="*/ 138999 h 141412"/>
                <a:gd name="connsiteX1" fmla="*/ 385 w 171966"/>
                <a:gd name="connsiteY1" fmla="*/ 140015 h 141412"/>
                <a:gd name="connsiteX2" fmla="*/ 385 w 171966"/>
                <a:gd name="connsiteY2" fmla="*/ 140777 h 141412"/>
                <a:gd name="connsiteX3" fmla="*/ 385 w 171966"/>
                <a:gd name="connsiteY3" fmla="*/ 140777 h 141412"/>
                <a:gd name="connsiteX4" fmla="*/ 385 w 171966"/>
                <a:gd name="connsiteY4" fmla="*/ 140777 h 141412"/>
                <a:gd name="connsiteX5" fmla="*/ 1401 w 171966"/>
                <a:gd name="connsiteY5" fmla="*/ 141412 h 141412"/>
                <a:gd name="connsiteX6" fmla="*/ 2290 w 171966"/>
                <a:gd name="connsiteY6" fmla="*/ 141412 h 141412"/>
                <a:gd name="connsiteX7" fmla="*/ 4195 w 171966"/>
                <a:gd name="connsiteY7" fmla="*/ 141412 h 141412"/>
                <a:gd name="connsiteX8" fmla="*/ 7749 w 171966"/>
                <a:gd name="connsiteY8" fmla="*/ 140142 h 141412"/>
                <a:gd name="connsiteX9" fmla="*/ 14859 w 171966"/>
                <a:gd name="connsiteY9" fmla="*/ 134428 h 141412"/>
                <a:gd name="connsiteX10" fmla="*/ 170523 w 171966"/>
                <a:gd name="connsiteY10" fmla="*/ 7461 h 141412"/>
                <a:gd name="connsiteX11" fmla="*/ 171919 w 171966"/>
                <a:gd name="connsiteY11" fmla="*/ 5430 h 141412"/>
                <a:gd name="connsiteX12" fmla="*/ 171919 w 171966"/>
                <a:gd name="connsiteY12" fmla="*/ 4668 h 141412"/>
                <a:gd name="connsiteX13" fmla="*/ 171919 w 171966"/>
                <a:gd name="connsiteY13" fmla="*/ 3652 h 141412"/>
                <a:gd name="connsiteX14" fmla="*/ 171919 w 171966"/>
                <a:gd name="connsiteY14" fmla="*/ 2763 h 141412"/>
                <a:gd name="connsiteX15" fmla="*/ 171919 w 171966"/>
                <a:gd name="connsiteY15" fmla="*/ 1875 h 141412"/>
                <a:gd name="connsiteX16" fmla="*/ 171919 w 171966"/>
                <a:gd name="connsiteY16" fmla="*/ 986 h 141412"/>
                <a:gd name="connsiteX17" fmla="*/ 171919 w 171966"/>
                <a:gd name="connsiteY17" fmla="*/ 986 h 141412"/>
                <a:gd name="connsiteX18" fmla="*/ 171919 w 171966"/>
                <a:gd name="connsiteY18" fmla="*/ 986 h 141412"/>
                <a:gd name="connsiteX19" fmla="*/ 171030 w 171966"/>
                <a:gd name="connsiteY19" fmla="*/ 351 h 141412"/>
                <a:gd name="connsiteX20" fmla="*/ 170141 w 171966"/>
                <a:gd name="connsiteY20" fmla="*/ 351 h 141412"/>
                <a:gd name="connsiteX21" fmla="*/ 164555 w 171966"/>
                <a:gd name="connsiteY21" fmla="*/ 1240 h 141412"/>
                <a:gd name="connsiteX22" fmla="*/ 157445 w 171966"/>
                <a:gd name="connsiteY22" fmla="*/ 6954 h 141412"/>
                <a:gd name="connsiteX23" fmla="*/ 1908 w 171966"/>
                <a:gd name="connsiteY23" fmla="*/ 133921 h 141412"/>
                <a:gd name="connsiteX24" fmla="*/ 1908 w 171966"/>
                <a:gd name="connsiteY24" fmla="*/ 133921 h 141412"/>
                <a:gd name="connsiteX25" fmla="*/ 1274 w 171966"/>
                <a:gd name="connsiteY25" fmla="*/ 134682 h 141412"/>
                <a:gd name="connsiteX26" fmla="*/ 1274 w 171966"/>
                <a:gd name="connsiteY26" fmla="*/ 134682 h 141412"/>
                <a:gd name="connsiteX27" fmla="*/ 1274 w 171966"/>
                <a:gd name="connsiteY27" fmla="*/ 134682 h 141412"/>
                <a:gd name="connsiteX28" fmla="*/ 1274 w 171966"/>
                <a:gd name="connsiteY28" fmla="*/ 135444 h 141412"/>
                <a:gd name="connsiteX29" fmla="*/ 1274 w 171966"/>
                <a:gd name="connsiteY29" fmla="*/ 136333 h 141412"/>
                <a:gd name="connsiteX30" fmla="*/ 1274 w 171966"/>
                <a:gd name="connsiteY30" fmla="*/ 136333 h 141412"/>
                <a:gd name="connsiteX31" fmla="*/ 42 w 171966"/>
                <a:gd name="connsiteY31" fmla="*/ 138313 h 141412"/>
                <a:gd name="connsiteX32" fmla="*/ 385 w 171966"/>
                <a:gd name="connsiteY32" fmla="*/ 138999 h 14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966" h="141412">
                  <a:moveTo>
                    <a:pt x="385" y="138999"/>
                  </a:moveTo>
                  <a:cubicBezTo>
                    <a:pt x="335" y="139329"/>
                    <a:pt x="335" y="139685"/>
                    <a:pt x="385" y="140015"/>
                  </a:cubicBezTo>
                  <a:lnTo>
                    <a:pt x="385" y="140777"/>
                  </a:lnTo>
                  <a:cubicBezTo>
                    <a:pt x="385" y="140777"/>
                    <a:pt x="385" y="140777"/>
                    <a:pt x="385" y="140777"/>
                  </a:cubicBezTo>
                  <a:lnTo>
                    <a:pt x="385" y="140777"/>
                  </a:lnTo>
                  <a:lnTo>
                    <a:pt x="1401" y="141412"/>
                  </a:lnTo>
                  <a:lnTo>
                    <a:pt x="2290" y="141412"/>
                  </a:lnTo>
                  <a:lnTo>
                    <a:pt x="4195" y="141412"/>
                  </a:lnTo>
                  <a:cubicBezTo>
                    <a:pt x="5490" y="141437"/>
                    <a:pt x="6759" y="140980"/>
                    <a:pt x="7749" y="140142"/>
                  </a:cubicBezTo>
                  <a:lnTo>
                    <a:pt x="14859" y="134428"/>
                  </a:lnTo>
                  <a:lnTo>
                    <a:pt x="170523" y="7461"/>
                  </a:lnTo>
                  <a:cubicBezTo>
                    <a:pt x="171107" y="6864"/>
                    <a:pt x="171577" y="6179"/>
                    <a:pt x="171919" y="5430"/>
                  </a:cubicBezTo>
                  <a:cubicBezTo>
                    <a:pt x="171983" y="5176"/>
                    <a:pt x="171983" y="4922"/>
                    <a:pt x="171919" y="4668"/>
                  </a:cubicBezTo>
                  <a:cubicBezTo>
                    <a:pt x="171983" y="4338"/>
                    <a:pt x="171983" y="3982"/>
                    <a:pt x="171919" y="3652"/>
                  </a:cubicBezTo>
                  <a:cubicBezTo>
                    <a:pt x="171983" y="3360"/>
                    <a:pt x="171983" y="3056"/>
                    <a:pt x="171919" y="2763"/>
                  </a:cubicBezTo>
                  <a:cubicBezTo>
                    <a:pt x="171970" y="2472"/>
                    <a:pt x="171970" y="2167"/>
                    <a:pt x="171919" y="1875"/>
                  </a:cubicBezTo>
                  <a:cubicBezTo>
                    <a:pt x="171945" y="1583"/>
                    <a:pt x="171945" y="1278"/>
                    <a:pt x="171919" y="986"/>
                  </a:cubicBezTo>
                  <a:lnTo>
                    <a:pt x="171919" y="986"/>
                  </a:lnTo>
                  <a:lnTo>
                    <a:pt x="171919" y="986"/>
                  </a:lnTo>
                  <a:lnTo>
                    <a:pt x="171030" y="351"/>
                  </a:lnTo>
                  <a:lnTo>
                    <a:pt x="170141" y="351"/>
                  </a:lnTo>
                  <a:cubicBezTo>
                    <a:pt x="168250" y="-334"/>
                    <a:pt x="166142" y="-4"/>
                    <a:pt x="164555" y="1240"/>
                  </a:cubicBezTo>
                  <a:lnTo>
                    <a:pt x="157445" y="6954"/>
                  </a:lnTo>
                  <a:lnTo>
                    <a:pt x="1908" y="133921"/>
                  </a:lnTo>
                  <a:lnTo>
                    <a:pt x="1908" y="133921"/>
                  </a:lnTo>
                  <a:lnTo>
                    <a:pt x="1274" y="134682"/>
                  </a:lnTo>
                  <a:lnTo>
                    <a:pt x="1274" y="134682"/>
                  </a:lnTo>
                  <a:lnTo>
                    <a:pt x="1274" y="134682"/>
                  </a:lnTo>
                  <a:cubicBezTo>
                    <a:pt x="1223" y="134936"/>
                    <a:pt x="1223" y="135190"/>
                    <a:pt x="1274" y="135444"/>
                  </a:cubicBezTo>
                  <a:cubicBezTo>
                    <a:pt x="1198" y="135736"/>
                    <a:pt x="1198" y="136041"/>
                    <a:pt x="1274" y="136333"/>
                  </a:cubicBezTo>
                  <a:lnTo>
                    <a:pt x="1274" y="136333"/>
                  </a:lnTo>
                  <a:cubicBezTo>
                    <a:pt x="385" y="136536"/>
                    <a:pt x="-161" y="137425"/>
                    <a:pt x="42" y="138313"/>
                  </a:cubicBezTo>
                  <a:cubicBezTo>
                    <a:pt x="106" y="138568"/>
                    <a:pt x="220" y="138796"/>
                    <a:pt x="385" y="138999"/>
                  </a:cubicBezTo>
                  <a:close/>
                </a:path>
              </a:pathLst>
            </a:custGeom>
            <a:solidFill>
              <a:srgbClr val="000000"/>
            </a:solidFill>
            <a:ln w="12690" cap="flat">
              <a:noFill/>
              <a:prstDash val="solid"/>
              <a:miter/>
            </a:ln>
          </p:spPr>
          <p:txBody>
            <a:bodyPr rtlCol="0" anchor="ctr"/>
            <a:lstStyle/>
            <a:p>
              <a:endParaRPr lang="en-US" dirty="0"/>
            </a:p>
          </p:txBody>
        </p:sp>
        <p:sp>
          <p:nvSpPr>
            <p:cNvPr id="732" name="Freeform: Shape 731">
              <a:extLst>
                <a:ext uri="{FF2B5EF4-FFF2-40B4-BE49-F238E27FC236}">
                  <a16:creationId xmlns:a16="http://schemas.microsoft.com/office/drawing/2014/main" id="{F9BF2A24-1BAC-43F3-9C92-344CCA2FF239}"/>
                </a:ext>
              </a:extLst>
            </p:cNvPr>
            <p:cNvSpPr/>
            <p:nvPr/>
          </p:nvSpPr>
          <p:spPr>
            <a:xfrm>
              <a:off x="11280321" y="2740059"/>
              <a:ext cx="9872" cy="91046"/>
            </a:xfrm>
            <a:custGeom>
              <a:avLst/>
              <a:gdLst>
                <a:gd name="connsiteX0" fmla="*/ 4745 w 9872"/>
                <a:gd name="connsiteY0" fmla="*/ 5 h 91046"/>
                <a:gd name="connsiteX1" fmla="*/ 3730 w 9872"/>
                <a:gd name="connsiteY1" fmla="*/ 5 h 91046"/>
                <a:gd name="connsiteX2" fmla="*/ 2587 w 9872"/>
                <a:gd name="connsiteY2" fmla="*/ 5 h 91046"/>
                <a:gd name="connsiteX3" fmla="*/ 1698 w 9872"/>
                <a:gd name="connsiteY3" fmla="*/ 5 h 91046"/>
                <a:gd name="connsiteX4" fmla="*/ 809 w 9872"/>
                <a:gd name="connsiteY4" fmla="*/ 5 h 91046"/>
                <a:gd name="connsiteX5" fmla="*/ 48 w 9872"/>
                <a:gd name="connsiteY5" fmla="*/ 5 h 91046"/>
                <a:gd name="connsiteX6" fmla="*/ 48 w 9872"/>
                <a:gd name="connsiteY6" fmla="*/ 894 h 91046"/>
                <a:gd name="connsiteX7" fmla="*/ 48 w 9872"/>
                <a:gd name="connsiteY7" fmla="*/ 1656 h 91046"/>
                <a:gd name="connsiteX8" fmla="*/ 48 w 9872"/>
                <a:gd name="connsiteY8" fmla="*/ 2672 h 91046"/>
                <a:gd name="connsiteX9" fmla="*/ 48 w 9872"/>
                <a:gd name="connsiteY9" fmla="*/ 3433 h 91046"/>
                <a:gd name="connsiteX10" fmla="*/ 48 w 9872"/>
                <a:gd name="connsiteY10" fmla="*/ 86089 h 91046"/>
                <a:gd name="connsiteX11" fmla="*/ 5495 w 9872"/>
                <a:gd name="connsiteY11" fmla="*/ 91041 h 91046"/>
                <a:gd name="connsiteX12" fmla="*/ 5507 w 9872"/>
                <a:gd name="connsiteY12" fmla="*/ 91041 h 91046"/>
                <a:gd name="connsiteX13" fmla="*/ 9190 w 9872"/>
                <a:gd name="connsiteY13" fmla="*/ 89644 h 91046"/>
                <a:gd name="connsiteX14" fmla="*/ 9190 w 9872"/>
                <a:gd name="connsiteY14" fmla="*/ 88882 h 91046"/>
                <a:gd name="connsiteX15" fmla="*/ 9824 w 9872"/>
                <a:gd name="connsiteY15" fmla="*/ 88120 h 91046"/>
                <a:gd name="connsiteX16" fmla="*/ 9824 w 9872"/>
                <a:gd name="connsiteY16" fmla="*/ 87358 h 91046"/>
                <a:gd name="connsiteX17" fmla="*/ 9824 w 9872"/>
                <a:gd name="connsiteY17" fmla="*/ 86216 h 91046"/>
                <a:gd name="connsiteX18" fmla="*/ 9824 w 9872"/>
                <a:gd name="connsiteY18" fmla="*/ 86216 h 91046"/>
                <a:gd name="connsiteX19" fmla="*/ 9824 w 9872"/>
                <a:gd name="connsiteY19" fmla="*/ 3560 h 91046"/>
                <a:gd name="connsiteX20" fmla="*/ 4745 w 9872"/>
                <a:gd name="connsiteY20" fmla="*/ 5 h 9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72" h="91046">
                  <a:moveTo>
                    <a:pt x="4745" y="5"/>
                  </a:moveTo>
                  <a:lnTo>
                    <a:pt x="3730" y="5"/>
                  </a:lnTo>
                  <a:lnTo>
                    <a:pt x="2587" y="5"/>
                  </a:lnTo>
                  <a:lnTo>
                    <a:pt x="1698" y="5"/>
                  </a:lnTo>
                  <a:lnTo>
                    <a:pt x="809" y="5"/>
                  </a:lnTo>
                  <a:lnTo>
                    <a:pt x="48" y="5"/>
                  </a:lnTo>
                  <a:lnTo>
                    <a:pt x="48" y="894"/>
                  </a:lnTo>
                  <a:lnTo>
                    <a:pt x="48" y="1656"/>
                  </a:lnTo>
                  <a:cubicBezTo>
                    <a:pt x="-16" y="1986"/>
                    <a:pt x="-16" y="2341"/>
                    <a:pt x="48" y="2672"/>
                  </a:cubicBezTo>
                  <a:cubicBezTo>
                    <a:pt x="-3" y="2925"/>
                    <a:pt x="-3" y="3179"/>
                    <a:pt x="48" y="3433"/>
                  </a:cubicBezTo>
                  <a:lnTo>
                    <a:pt x="48" y="86089"/>
                  </a:lnTo>
                  <a:cubicBezTo>
                    <a:pt x="187" y="88958"/>
                    <a:pt x="2625" y="91180"/>
                    <a:pt x="5495" y="91041"/>
                  </a:cubicBezTo>
                  <a:cubicBezTo>
                    <a:pt x="5495" y="91041"/>
                    <a:pt x="5507" y="91041"/>
                    <a:pt x="5507" y="91041"/>
                  </a:cubicBezTo>
                  <a:cubicBezTo>
                    <a:pt x="6866" y="91066"/>
                    <a:pt x="8186" y="90558"/>
                    <a:pt x="9190" y="89644"/>
                  </a:cubicBezTo>
                  <a:lnTo>
                    <a:pt x="9190" y="88882"/>
                  </a:lnTo>
                  <a:lnTo>
                    <a:pt x="9824" y="88120"/>
                  </a:lnTo>
                  <a:cubicBezTo>
                    <a:pt x="9888" y="87866"/>
                    <a:pt x="9888" y="87613"/>
                    <a:pt x="9824" y="87358"/>
                  </a:cubicBezTo>
                  <a:cubicBezTo>
                    <a:pt x="9888" y="86977"/>
                    <a:pt x="9888" y="86597"/>
                    <a:pt x="9824" y="86216"/>
                  </a:cubicBezTo>
                  <a:lnTo>
                    <a:pt x="9824" y="86216"/>
                  </a:lnTo>
                  <a:lnTo>
                    <a:pt x="9824" y="3560"/>
                  </a:lnTo>
                  <a:cubicBezTo>
                    <a:pt x="9139" y="1363"/>
                    <a:pt x="7044" y="-97"/>
                    <a:pt x="4745" y="5"/>
                  </a:cubicBezTo>
                  <a:close/>
                </a:path>
              </a:pathLst>
            </a:custGeom>
            <a:solidFill>
              <a:srgbClr val="000000"/>
            </a:solidFill>
            <a:ln w="12690" cap="flat">
              <a:noFill/>
              <a:prstDash val="solid"/>
              <a:miter/>
            </a:ln>
          </p:spPr>
          <p:txBody>
            <a:bodyPr rtlCol="0" anchor="ctr"/>
            <a:lstStyle/>
            <a:p>
              <a:endParaRPr lang="en-US" dirty="0"/>
            </a:p>
          </p:txBody>
        </p:sp>
        <p:sp>
          <p:nvSpPr>
            <p:cNvPr id="735" name="Freeform: Shape 734">
              <a:extLst>
                <a:ext uri="{FF2B5EF4-FFF2-40B4-BE49-F238E27FC236}">
                  <a16:creationId xmlns:a16="http://schemas.microsoft.com/office/drawing/2014/main" id="{66D04349-AD2D-4631-B8BF-E311C86FFC7B}"/>
                </a:ext>
              </a:extLst>
            </p:cNvPr>
            <p:cNvSpPr/>
            <p:nvPr/>
          </p:nvSpPr>
          <p:spPr>
            <a:xfrm>
              <a:off x="9464449" y="412631"/>
              <a:ext cx="268050" cy="88369"/>
            </a:xfrm>
            <a:custGeom>
              <a:avLst/>
              <a:gdLst>
                <a:gd name="connsiteX0" fmla="*/ 3068 w 268050"/>
                <a:gd name="connsiteY0" fmla="*/ 9396 h 88369"/>
                <a:gd name="connsiteX1" fmla="*/ 5988 w 268050"/>
                <a:gd name="connsiteY1" fmla="*/ 10284 h 88369"/>
                <a:gd name="connsiteX2" fmla="*/ 264622 w 268050"/>
                <a:gd name="connsiteY2" fmla="*/ 88369 h 88369"/>
                <a:gd name="connsiteX3" fmla="*/ 261156 w 268050"/>
                <a:gd name="connsiteY3" fmla="*/ 82287 h 88369"/>
                <a:gd name="connsiteX4" fmla="*/ 261194 w 268050"/>
                <a:gd name="connsiteY4" fmla="*/ 82148 h 88369"/>
                <a:gd name="connsiteX5" fmla="*/ 268051 w 268050"/>
                <a:gd name="connsiteY5" fmla="*/ 79101 h 88369"/>
                <a:gd name="connsiteX6" fmla="*/ 260941 w 268050"/>
                <a:gd name="connsiteY6" fmla="*/ 76942 h 88369"/>
                <a:gd name="connsiteX7" fmla="*/ 7004 w 268050"/>
                <a:gd name="connsiteY7" fmla="*/ 0 h 88369"/>
                <a:gd name="connsiteX8" fmla="*/ 4210 w 268050"/>
                <a:gd name="connsiteY8" fmla="*/ 0 h 88369"/>
                <a:gd name="connsiteX9" fmla="*/ 3321 w 268050"/>
                <a:gd name="connsiteY9" fmla="*/ 0 h 88369"/>
                <a:gd name="connsiteX10" fmla="*/ 2306 w 268050"/>
                <a:gd name="connsiteY10" fmla="*/ 0 h 88369"/>
                <a:gd name="connsiteX11" fmla="*/ 656 w 268050"/>
                <a:gd name="connsiteY11" fmla="*/ 6437 h 88369"/>
                <a:gd name="connsiteX12" fmla="*/ 3703 w 268050"/>
                <a:gd name="connsiteY12" fmla="*/ 8634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050" h="88369">
                  <a:moveTo>
                    <a:pt x="3068" y="9396"/>
                  </a:moveTo>
                  <a:lnTo>
                    <a:pt x="5988" y="10284"/>
                  </a:lnTo>
                  <a:lnTo>
                    <a:pt x="264622" y="88369"/>
                  </a:lnTo>
                  <a:cubicBezTo>
                    <a:pt x="261981" y="87645"/>
                    <a:pt x="260432" y="84928"/>
                    <a:pt x="261156" y="82287"/>
                  </a:cubicBezTo>
                  <a:cubicBezTo>
                    <a:pt x="261169" y="82237"/>
                    <a:pt x="261182" y="82199"/>
                    <a:pt x="261194" y="82148"/>
                  </a:cubicBezTo>
                  <a:cubicBezTo>
                    <a:pt x="262349" y="79519"/>
                    <a:pt x="265321" y="78199"/>
                    <a:pt x="268051" y="79101"/>
                  </a:cubicBezTo>
                  <a:lnTo>
                    <a:pt x="260941" y="76942"/>
                  </a:lnTo>
                  <a:lnTo>
                    <a:pt x="7004" y="0"/>
                  </a:lnTo>
                  <a:lnTo>
                    <a:pt x="4210" y="0"/>
                  </a:lnTo>
                  <a:lnTo>
                    <a:pt x="3321" y="0"/>
                  </a:lnTo>
                  <a:lnTo>
                    <a:pt x="2306" y="0"/>
                  </a:lnTo>
                  <a:cubicBezTo>
                    <a:pt x="71" y="1321"/>
                    <a:pt x="-665" y="4203"/>
                    <a:pt x="656" y="6437"/>
                  </a:cubicBezTo>
                  <a:cubicBezTo>
                    <a:pt x="1328" y="7555"/>
                    <a:pt x="2420" y="8354"/>
                    <a:pt x="3703" y="8634"/>
                  </a:cubicBezTo>
                  <a:close/>
                </a:path>
              </a:pathLst>
            </a:custGeom>
            <a:solidFill>
              <a:srgbClr val="000000"/>
            </a:solidFill>
            <a:ln w="12690" cap="flat">
              <a:noFill/>
              <a:prstDash val="solid"/>
              <a:miter/>
            </a:ln>
          </p:spPr>
          <p:txBody>
            <a:bodyPr rtlCol="0" anchor="ctr"/>
            <a:lstStyle/>
            <a:p>
              <a:endParaRPr lang="en-US" dirty="0"/>
            </a:p>
          </p:txBody>
        </p:sp>
        <p:sp>
          <p:nvSpPr>
            <p:cNvPr id="736" name="Freeform: Shape 735">
              <a:extLst>
                <a:ext uri="{FF2B5EF4-FFF2-40B4-BE49-F238E27FC236}">
                  <a16:creationId xmlns:a16="http://schemas.microsoft.com/office/drawing/2014/main" id="{BDA53237-8FFC-4DAD-BD59-6604DA1E09B8}"/>
                </a:ext>
              </a:extLst>
            </p:cNvPr>
            <p:cNvSpPr/>
            <p:nvPr/>
          </p:nvSpPr>
          <p:spPr>
            <a:xfrm>
              <a:off x="9725425" y="491227"/>
              <a:ext cx="129435" cy="45579"/>
            </a:xfrm>
            <a:custGeom>
              <a:avLst/>
              <a:gdLst>
                <a:gd name="connsiteX0" fmla="*/ 218 w 129435"/>
                <a:gd name="connsiteY0" fmla="*/ 3551 h 45579"/>
                <a:gd name="connsiteX1" fmla="*/ 3507 w 129435"/>
                <a:gd name="connsiteY1" fmla="*/ 9735 h 45579"/>
                <a:gd name="connsiteX2" fmla="*/ 3646 w 129435"/>
                <a:gd name="connsiteY2" fmla="*/ 9773 h 45579"/>
                <a:gd name="connsiteX3" fmla="*/ 122361 w 129435"/>
                <a:gd name="connsiteY3" fmla="*/ 45578 h 45579"/>
                <a:gd name="connsiteX4" fmla="*/ 124012 w 129435"/>
                <a:gd name="connsiteY4" fmla="*/ 45578 h 45579"/>
                <a:gd name="connsiteX5" fmla="*/ 129218 w 129435"/>
                <a:gd name="connsiteY5" fmla="*/ 42150 h 45579"/>
                <a:gd name="connsiteX6" fmla="*/ 125929 w 129435"/>
                <a:gd name="connsiteY6" fmla="*/ 35966 h 45579"/>
                <a:gd name="connsiteX7" fmla="*/ 125789 w 129435"/>
                <a:gd name="connsiteY7" fmla="*/ 35928 h 45579"/>
                <a:gd name="connsiteX8" fmla="*/ 122742 w 129435"/>
                <a:gd name="connsiteY8" fmla="*/ 35039 h 45579"/>
                <a:gd name="connsiteX9" fmla="*/ 10756 w 129435"/>
                <a:gd name="connsiteY9" fmla="*/ 1266 h 45579"/>
                <a:gd name="connsiteX10" fmla="*/ 7074 w 129435"/>
                <a:gd name="connsiteY10" fmla="*/ 250 h 45579"/>
                <a:gd name="connsiteX11" fmla="*/ 218 w 129435"/>
                <a:gd name="connsiteY11" fmla="*/ 3551 h 4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435" h="45579">
                  <a:moveTo>
                    <a:pt x="218" y="3551"/>
                  </a:moveTo>
                  <a:cubicBezTo>
                    <a:pt x="-582" y="6167"/>
                    <a:pt x="891" y="8935"/>
                    <a:pt x="3507" y="9735"/>
                  </a:cubicBezTo>
                  <a:cubicBezTo>
                    <a:pt x="3557" y="9747"/>
                    <a:pt x="3596" y="9760"/>
                    <a:pt x="3646" y="9773"/>
                  </a:cubicBezTo>
                  <a:lnTo>
                    <a:pt x="122361" y="45578"/>
                  </a:lnTo>
                  <a:lnTo>
                    <a:pt x="124012" y="45578"/>
                  </a:lnTo>
                  <a:cubicBezTo>
                    <a:pt x="126297" y="45641"/>
                    <a:pt x="128367" y="44270"/>
                    <a:pt x="129218" y="42150"/>
                  </a:cubicBezTo>
                  <a:cubicBezTo>
                    <a:pt x="130018" y="39534"/>
                    <a:pt x="128544" y="36766"/>
                    <a:pt x="125929" y="35966"/>
                  </a:cubicBezTo>
                  <a:cubicBezTo>
                    <a:pt x="125879" y="35953"/>
                    <a:pt x="125841" y="35941"/>
                    <a:pt x="125789" y="35928"/>
                  </a:cubicBezTo>
                  <a:lnTo>
                    <a:pt x="122742" y="35039"/>
                  </a:lnTo>
                  <a:lnTo>
                    <a:pt x="10756" y="1266"/>
                  </a:lnTo>
                  <a:lnTo>
                    <a:pt x="7074" y="250"/>
                  </a:lnTo>
                  <a:cubicBezTo>
                    <a:pt x="4281" y="-613"/>
                    <a:pt x="1285" y="822"/>
                    <a:pt x="218" y="3551"/>
                  </a:cubicBezTo>
                  <a:close/>
                </a:path>
              </a:pathLst>
            </a:custGeom>
            <a:solidFill>
              <a:srgbClr val="000000"/>
            </a:solidFill>
            <a:ln w="12690" cap="flat">
              <a:noFill/>
              <a:prstDash val="solid"/>
              <a:miter/>
            </a:ln>
          </p:spPr>
          <p:txBody>
            <a:bodyPr rtlCol="0" anchor="ctr"/>
            <a:lstStyle/>
            <a:p>
              <a:endParaRPr lang="en-US" dirty="0"/>
            </a:p>
          </p:txBody>
        </p:sp>
        <p:sp>
          <p:nvSpPr>
            <p:cNvPr id="787" name="Freeform 786">
              <a:extLst>
                <a:ext uri="{FF2B5EF4-FFF2-40B4-BE49-F238E27FC236}">
                  <a16:creationId xmlns:a16="http://schemas.microsoft.com/office/drawing/2014/main" id="{590AA2E1-0474-EB08-6589-3593E4C77CB1}"/>
                </a:ext>
              </a:extLst>
            </p:cNvPr>
            <p:cNvSpPr/>
            <p:nvPr/>
          </p:nvSpPr>
          <p:spPr>
            <a:xfrm>
              <a:off x="8100642" y="-12696"/>
              <a:ext cx="849448" cy="254177"/>
            </a:xfrm>
            <a:custGeom>
              <a:avLst/>
              <a:gdLst>
                <a:gd name="connsiteX0" fmla="*/ 0 w 849448"/>
                <a:gd name="connsiteY0" fmla="*/ 0 h 254177"/>
                <a:gd name="connsiteX1" fmla="*/ 34179 w 849448"/>
                <a:gd name="connsiteY1" fmla="*/ 0 h 254177"/>
                <a:gd name="connsiteX2" fmla="*/ 847575 w 849448"/>
                <a:gd name="connsiteY2" fmla="*/ 245922 h 254177"/>
                <a:gd name="connsiteX3" fmla="*/ 848591 w 849448"/>
                <a:gd name="connsiteY3" fmla="*/ 245922 h 254177"/>
                <a:gd name="connsiteX4" fmla="*/ 849352 w 849448"/>
                <a:gd name="connsiteY4" fmla="*/ 245922 h 254177"/>
                <a:gd name="connsiteX5" fmla="*/ 849352 w 849448"/>
                <a:gd name="connsiteY5" fmla="*/ 246684 h 254177"/>
                <a:gd name="connsiteX6" fmla="*/ 849352 w 849448"/>
                <a:gd name="connsiteY6" fmla="*/ 247446 h 254177"/>
                <a:gd name="connsiteX7" fmla="*/ 849352 w 849448"/>
                <a:gd name="connsiteY7" fmla="*/ 248335 h 254177"/>
                <a:gd name="connsiteX8" fmla="*/ 849352 w 849448"/>
                <a:gd name="connsiteY8" fmla="*/ 249097 h 254177"/>
                <a:gd name="connsiteX9" fmla="*/ 849352 w 849448"/>
                <a:gd name="connsiteY9" fmla="*/ 250747 h 254177"/>
                <a:gd name="connsiteX10" fmla="*/ 844273 w 849448"/>
                <a:gd name="connsiteY10" fmla="*/ 254175 h 254177"/>
                <a:gd name="connsiteX11" fmla="*/ 842623 w 849448"/>
                <a:gd name="connsiteY11" fmla="*/ 254175 h 254177"/>
                <a:gd name="connsiteX12" fmla="*/ 838814 w 849448"/>
                <a:gd name="connsiteY12" fmla="*/ 253033 h 254177"/>
                <a:gd name="connsiteX13" fmla="*/ 835385 w 849448"/>
                <a:gd name="connsiteY13" fmla="*/ 252398 h 25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9448" h="254177">
                  <a:moveTo>
                    <a:pt x="0" y="0"/>
                  </a:moveTo>
                  <a:lnTo>
                    <a:pt x="34179" y="0"/>
                  </a:lnTo>
                  <a:lnTo>
                    <a:pt x="847575" y="245922"/>
                  </a:lnTo>
                  <a:lnTo>
                    <a:pt x="848591" y="245922"/>
                  </a:lnTo>
                  <a:lnTo>
                    <a:pt x="849352" y="245922"/>
                  </a:lnTo>
                  <a:lnTo>
                    <a:pt x="849352" y="246684"/>
                  </a:lnTo>
                  <a:lnTo>
                    <a:pt x="849352" y="247446"/>
                  </a:lnTo>
                  <a:cubicBezTo>
                    <a:pt x="849403" y="247738"/>
                    <a:pt x="849403" y="248043"/>
                    <a:pt x="849352" y="248335"/>
                  </a:cubicBezTo>
                  <a:cubicBezTo>
                    <a:pt x="849352" y="249097"/>
                    <a:pt x="849352" y="249097"/>
                    <a:pt x="849352" y="249097"/>
                  </a:cubicBezTo>
                  <a:cubicBezTo>
                    <a:pt x="849480" y="249643"/>
                    <a:pt x="849480" y="250201"/>
                    <a:pt x="849352" y="250747"/>
                  </a:cubicBezTo>
                  <a:cubicBezTo>
                    <a:pt x="848577" y="252868"/>
                    <a:pt x="846534" y="254251"/>
                    <a:pt x="844273" y="254175"/>
                  </a:cubicBezTo>
                  <a:lnTo>
                    <a:pt x="842623" y="254175"/>
                  </a:lnTo>
                  <a:lnTo>
                    <a:pt x="838814" y="253033"/>
                  </a:lnTo>
                  <a:lnTo>
                    <a:pt x="835385" y="25239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51" name="Freeform: Shape 750">
              <a:extLst>
                <a:ext uri="{FF2B5EF4-FFF2-40B4-BE49-F238E27FC236}">
                  <a16:creationId xmlns:a16="http://schemas.microsoft.com/office/drawing/2014/main" id="{FD054846-01C8-4BBA-B082-7E9B2A75BB9F}"/>
                </a:ext>
              </a:extLst>
            </p:cNvPr>
            <p:cNvSpPr/>
            <p:nvPr/>
          </p:nvSpPr>
          <p:spPr>
            <a:xfrm>
              <a:off x="4127359" y="49251"/>
              <a:ext cx="10792" cy="108112"/>
            </a:xfrm>
            <a:custGeom>
              <a:avLst/>
              <a:gdLst>
                <a:gd name="connsiteX0" fmla="*/ 10792 w 10792"/>
                <a:gd name="connsiteY0" fmla="*/ 0 h 108112"/>
                <a:gd name="connsiteX1" fmla="*/ 4571 w 10792"/>
                <a:gd name="connsiteY1" fmla="*/ 4571 h 108112"/>
                <a:gd name="connsiteX2" fmla="*/ 0 w 10792"/>
                <a:gd name="connsiteY2" fmla="*/ 0 h 108112"/>
                <a:gd name="connsiteX3" fmla="*/ 0 w 10792"/>
                <a:gd name="connsiteY3" fmla="*/ 103478 h 108112"/>
                <a:gd name="connsiteX4" fmla="*/ 6221 w 10792"/>
                <a:gd name="connsiteY4" fmla="*/ 108049 h 108112"/>
                <a:gd name="connsiteX5" fmla="*/ 10792 w 10792"/>
                <a:gd name="connsiteY5" fmla="*/ 103478 h 108112"/>
                <a:gd name="connsiteX6" fmla="*/ 10792 w 10792"/>
                <a:gd name="connsiteY6" fmla="*/ 0 h 1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108112">
                  <a:moveTo>
                    <a:pt x="10792" y="0"/>
                  </a:moveTo>
                  <a:cubicBezTo>
                    <a:pt x="10335" y="2984"/>
                    <a:pt x="7542" y="5028"/>
                    <a:pt x="4571" y="4571"/>
                  </a:cubicBezTo>
                  <a:cubicBezTo>
                    <a:pt x="2209" y="4203"/>
                    <a:pt x="368" y="2362"/>
                    <a:pt x="0" y="0"/>
                  </a:cubicBezTo>
                  <a:lnTo>
                    <a:pt x="0" y="103478"/>
                  </a:lnTo>
                  <a:cubicBezTo>
                    <a:pt x="457" y="106462"/>
                    <a:pt x="3251" y="108506"/>
                    <a:pt x="6221" y="108049"/>
                  </a:cubicBezTo>
                  <a:cubicBezTo>
                    <a:pt x="8583" y="107681"/>
                    <a:pt x="10424" y="105840"/>
                    <a:pt x="10792" y="103478"/>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52" name="Freeform: Shape 751">
              <a:extLst>
                <a:ext uri="{FF2B5EF4-FFF2-40B4-BE49-F238E27FC236}">
                  <a16:creationId xmlns:a16="http://schemas.microsoft.com/office/drawing/2014/main" id="{C7847FD4-6269-47ED-89AF-C458AC0E5E88}"/>
                </a:ext>
              </a:extLst>
            </p:cNvPr>
            <p:cNvSpPr/>
            <p:nvPr/>
          </p:nvSpPr>
          <p:spPr>
            <a:xfrm>
              <a:off x="8661519" y="1759745"/>
              <a:ext cx="9272" cy="47491"/>
            </a:xfrm>
            <a:custGeom>
              <a:avLst/>
              <a:gdLst>
                <a:gd name="connsiteX0" fmla="*/ 4828 w 9272"/>
                <a:gd name="connsiteY0" fmla="*/ 47492 h 47491"/>
                <a:gd name="connsiteX1" fmla="*/ 4828 w 9272"/>
                <a:gd name="connsiteY1" fmla="*/ 47492 h 47491"/>
                <a:gd name="connsiteX2" fmla="*/ 7621 w 9272"/>
                <a:gd name="connsiteY2" fmla="*/ 46730 h 47491"/>
                <a:gd name="connsiteX3" fmla="*/ 7621 w 9272"/>
                <a:gd name="connsiteY3" fmla="*/ 46730 h 47491"/>
                <a:gd name="connsiteX4" fmla="*/ 9272 w 9272"/>
                <a:gd name="connsiteY4" fmla="*/ 44572 h 47491"/>
                <a:gd name="connsiteX5" fmla="*/ 9272 w 9272"/>
                <a:gd name="connsiteY5" fmla="*/ 43810 h 47491"/>
                <a:gd name="connsiteX6" fmla="*/ 9272 w 9272"/>
                <a:gd name="connsiteY6" fmla="*/ 42921 h 47491"/>
                <a:gd name="connsiteX7" fmla="*/ 9272 w 9272"/>
                <a:gd name="connsiteY7" fmla="*/ 4831 h 47491"/>
                <a:gd name="connsiteX8" fmla="*/ 3952 w 9272"/>
                <a:gd name="connsiteY8" fmla="*/ 6 h 47491"/>
                <a:gd name="connsiteX9" fmla="*/ 3939 w 9272"/>
                <a:gd name="connsiteY9" fmla="*/ 6 h 47491"/>
                <a:gd name="connsiteX10" fmla="*/ 130 w 9272"/>
                <a:gd name="connsiteY10" fmla="*/ 1276 h 47491"/>
                <a:gd name="connsiteX11" fmla="*/ 130 w 9272"/>
                <a:gd name="connsiteY11" fmla="*/ 1276 h 47491"/>
                <a:gd name="connsiteX12" fmla="*/ 130 w 9272"/>
                <a:gd name="connsiteY12" fmla="*/ 2038 h 47491"/>
                <a:gd name="connsiteX13" fmla="*/ 130 w 9272"/>
                <a:gd name="connsiteY13" fmla="*/ 2038 h 47491"/>
                <a:gd name="connsiteX14" fmla="*/ 130 w 9272"/>
                <a:gd name="connsiteY14" fmla="*/ 2038 h 47491"/>
                <a:gd name="connsiteX15" fmla="*/ 130 w 9272"/>
                <a:gd name="connsiteY15" fmla="*/ 2038 h 47491"/>
                <a:gd name="connsiteX16" fmla="*/ 130 w 9272"/>
                <a:gd name="connsiteY16" fmla="*/ 3053 h 47491"/>
                <a:gd name="connsiteX17" fmla="*/ 130 w 9272"/>
                <a:gd name="connsiteY17" fmla="*/ 3053 h 47491"/>
                <a:gd name="connsiteX18" fmla="*/ 130 w 9272"/>
                <a:gd name="connsiteY18" fmla="*/ 41144 h 47491"/>
                <a:gd name="connsiteX19" fmla="*/ 4053 w 9272"/>
                <a:gd name="connsiteY19" fmla="*/ 47378 h 47491"/>
                <a:gd name="connsiteX20" fmla="*/ 4828 w 9272"/>
                <a:gd name="connsiteY20" fmla="*/ 47492 h 47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72" h="47491">
                  <a:moveTo>
                    <a:pt x="4828" y="47492"/>
                  </a:moveTo>
                  <a:lnTo>
                    <a:pt x="4828" y="47492"/>
                  </a:lnTo>
                  <a:cubicBezTo>
                    <a:pt x="5806" y="47441"/>
                    <a:pt x="6758" y="47175"/>
                    <a:pt x="7621" y="46730"/>
                  </a:cubicBezTo>
                  <a:lnTo>
                    <a:pt x="7621" y="46730"/>
                  </a:lnTo>
                  <a:cubicBezTo>
                    <a:pt x="8370" y="46184"/>
                    <a:pt x="8942" y="45435"/>
                    <a:pt x="9272" y="44572"/>
                  </a:cubicBezTo>
                  <a:lnTo>
                    <a:pt x="9272" y="43810"/>
                  </a:lnTo>
                  <a:cubicBezTo>
                    <a:pt x="9272" y="43810"/>
                    <a:pt x="9272" y="43810"/>
                    <a:pt x="9272" y="42921"/>
                  </a:cubicBezTo>
                  <a:lnTo>
                    <a:pt x="9272" y="4831"/>
                  </a:lnTo>
                  <a:cubicBezTo>
                    <a:pt x="9132" y="2025"/>
                    <a:pt x="6758" y="-133"/>
                    <a:pt x="3952" y="6"/>
                  </a:cubicBezTo>
                  <a:cubicBezTo>
                    <a:pt x="3952" y="6"/>
                    <a:pt x="3939" y="6"/>
                    <a:pt x="3939" y="6"/>
                  </a:cubicBezTo>
                  <a:cubicBezTo>
                    <a:pt x="2568" y="-6"/>
                    <a:pt x="1222" y="438"/>
                    <a:pt x="130" y="1276"/>
                  </a:cubicBezTo>
                  <a:lnTo>
                    <a:pt x="130" y="1276"/>
                  </a:lnTo>
                  <a:lnTo>
                    <a:pt x="130" y="2038"/>
                  </a:lnTo>
                  <a:lnTo>
                    <a:pt x="130" y="2038"/>
                  </a:lnTo>
                  <a:lnTo>
                    <a:pt x="130" y="2038"/>
                  </a:lnTo>
                  <a:lnTo>
                    <a:pt x="130" y="2038"/>
                  </a:lnTo>
                  <a:cubicBezTo>
                    <a:pt x="80" y="2368"/>
                    <a:pt x="80" y="2723"/>
                    <a:pt x="130" y="3053"/>
                  </a:cubicBezTo>
                  <a:lnTo>
                    <a:pt x="130" y="3053"/>
                  </a:lnTo>
                  <a:lnTo>
                    <a:pt x="130" y="41144"/>
                  </a:lnTo>
                  <a:cubicBezTo>
                    <a:pt x="-505" y="43950"/>
                    <a:pt x="1247" y="46743"/>
                    <a:pt x="4053" y="47378"/>
                  </a:cubicBezTo>
                  <a:cubicBezTo>
                    <a:pt x="4307" y="47429"/>
                    <a:pt x="4561" y="47467"/>
                    <a:pt x="4828" y="47492"/>
                  </a:cubicBezTo>
                  <a:close/>
                </a:path>
              </a:pathLst>
            </a:custGeom>
            <a:solidFill>
              <a:srgbClr val="000000"/>
            </a:solidFill>
            <a:ln w="12690" cap="flat">
              <a:noFill/>
              <a:prstDash val="solid"/>
              <a:miter/>
            </a:ln>
          </p:spPr>
          <p:txBody>
            <a:bodyPr rtlCol="0" anchor="ctr"/>
            <a:lstStyle/>
            <a:p>
              <a:endParaRPr lang="en-US" dirty="0"/>
            </a:p>
          </p:txBody>
        </p:sp>
        <p:sp>
          <p:nvSpPr>
            <p:cNvPr id="753" name="Freeform: Shape 752">
              <a:extLst>
                <a:ext uri="{FF2B5EF4-FFF2-40B4-BE49-F238E27FC236}">
                  <a16:creationId xmlns:a16="http://schemas.microsoft.com/office/drawing/2014/main" id="{64B7AEA1-440F-4EA8-8099-581A06416A77}"/>
                </a:ext>
              </a:extLst>
            </p:cNvPr>
            <p:cNvSpPr/>
            <p:nvPr/>
          </p:nvSpPr>
          <p:spPr>
            <a:xfrm>
              <a:off x="7576070" y="1096476"/>
              <a:ext cx="191864" cy="28827"/>
            </a:xfrm>
            <a:custGeom>
              <a:avLst/>
              <a:gdLst>
                <a:gd name="connsiteX0" fmla="*/ 191849 w 191864"/>
                <a:gd name="connsiteY0" fmla="*/ 23870 h 28827"/>
                <a:gd name="connsiteX1" fmla="*/ 187177 w 191864"/>
                <a:gd name="connsiteY1" fmla="*/ 18410 h 28827"/>
                <a:gd name="connsiteX2" fmla="*/ 187151 w 191864"/>
                <a:gd name="connsiteY2" fmla="*/ 18410 h 28827"/>
                <a:gd name="connsiteX3" fmla="*/ 184739 w 191864"/>
                <a:gd name="connsiteY3" fmla="*/ 18410 h 28827"/>
                <a:gd name="connsiteX4" fmla="*/ 5460 w 191864"/>
                <a:gd name="connsiteY4" fmla="*/ 0 h 28827"/>
                <a:gd name="connsiteX5" fmla="*/ 635 w 191864"/>
                <a:gd name="connsiteY5" fmla="*/ 0 h 28827"/>
                <a:gd name="connsiteX6" fmla="*/ 5460 w 191864"/>
                <a:gd name="connsiteY6" fmla="*/ 5320 h 28827"/>
                <a:gd name="connsiteX7" fmla="*/ 5460 w 191864"/>
                <a:gd name="connsiteY7" fmla="*/ 5333 h 28827"/>
                <a:gd name="connsiteX8" fmla="*/ 0 w 191864"/>
                <a:gd name="connsiteY8" fmla="*/ 9777 h 28827"/>
                <a:gd name="connsiteX9" fmla="*/ 0 w 191864"/>
                <a:gd name="connsiteY9" fmla="*/ 9777 h 28827"/>
                <a:gd name="connsiteX10" fmla="*/ 186389 w 191864"/>
                <a:gd name="connsiteY10" fmla="*/ 28822 h 28827"/>
                <a:gd name="connsiteX11" fmla="*/ 186389 w 191864"/>
                <a:gd name="connsiteY11" fmla="*/ 28822 h 28827"/>
                <a:gd name="connsiteX12" fmla="*/ 191849 w 191864"/>
                <a:gd name="connsiteY12" fmla="*/ 23883 h 28827"/>
                <a:gd name="connsiteX13" fmla="*/ 191849 w 191864"/>
                <a:gd name="connsiteY13" fmla="*/ 23870 h 2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864" h="28827">
                  <a:moveTo>
                    <a:pt x="191849" y="23870"/>
                  </a:moveTo>
                  <a:cubicBezTo>
                    <a:pt x="192065" y="21077"/>
                    <a:pt x="189970" y="18626"/>
                    <a:pt x="187177" y="18410"/>
                  </a:cubicBezTo>
                  <a:cubicBezTo>
                    <a:pt x="187177" y="18410"/>
                    <a:pt x="187164" y="18410"/>
                    <a:pt x="187151" y="18410"/>
                  </a:cubicBezTo>
                  <a:lnTo>
                    <a:pt x="184739" y="18410"/>
                  </a:lnTo>
                  <a:lnTo>
                    <a:pt x="5460" y="0"/>
                  </a:lnTo>
                  <a:lnTo>
                    <a:pt x="635" y="0"/>
                  </a:lnTo>
                  <a:cubicBezTo>
                    <a:pt x="3441" y="140"/>
                    <a:pt x="5600" y="2514"/>
                    <a:pt x="5460" y="5320"/>
                  </a:cubicBezTo>
                  <a:cubicBezTo>
                    <a:pt x="5460" y="5320"/>
                    <a:pt x="5460" y="5333"/>
                    <a:pt x="5460" y="5333"/>
                  </a:cubicBezTo>
                  <a:cubicBezTo>
                    <a:pt x="5015" y="7974"/>
                    <a:pt x="2679" y="9878"/>
                    <a:pt x="0" y="9777"/>
                  </a:cubicBezTo>
                  <a:lnTo>
                    <a:pt x="0" y="9777"/>
                  </a:lnTo>
                  <a:lnTo>
                    <a:pt x="186389" y="28822"/>
                  </a:lnTo>
                  <a:lnTo>
                    <a:pt x="186389" y="28822"/>
                  </a:lnTo>
                  <a:cubicBezTo>
                    <a:pt x="189259" y="28961"/>
                    <a:pt x="191709" y="26752"/>
                    <a:pt x="191849" y="23883"/>
                  </a:cubicBezTo>
                  <a:cubicBezTo>
                    <a:pt x="191849" y="23883"/>
                    <a:pt x="191849" y="23870"/>
                    <a:pt x="191849" y="23870"/>
                  </a:cubicBezTo>
                  <a:close/>
                </a:path>
              </a:pathLst>
            </a:custGeom>
            <a:solidFill>
              <a:srgbClr val="000000"/>
            </a:solidFill>
            <a:ln w="12690" cap="flat">
              <a:noFill/>
              <a:prstDash val="solid"/>
              <a:miter/>
            </a:ln>
          </p:spPr>
          <p:txBody>
            <a:bodyPr rtlCol="0" anchor="ctr"/>
            <a:lstStyle/>
            <a:p>
              <a:endParaRPr lang="en-US" dirty="0"/>
            </a:p>
          </p:txBody>
        </p:sp>
        <p:sp>
          <p:nvSpPr>
            <p:cNvPr id="754" name="Freeform: Shape 753">
              <a:extLst>
                <a:ext uri="{FF2B5EF4-FFF2-40B4-BE49-F238E27FC236}">
                  <a16:creationId xmlns:a16="http://schemas.microsoft.com/office/drawing/2014/main" id="{0B0085C4-6E0D-4395-8AEA-621DC4AB11BD}"/>
                </a:ext>
              </a:extLst>
            </p:cNvPr>
            <p:cNvSpPr/>
            <p:nvPr/>
          </p:nvSpPr>
          <p:spPr>
            <a:xfrm>
              <a:off x="11303604" y="1202620"/>
              <a:ext cx="9989" cy="396524"/>
            </a:xfrm>
            <a:custGeom>
              <a:avLst/>
              <a:gdLst>
                <a:gd name="connsiteX0" fmla="*/ 5460 w 9989"/>
                <a:gd name="connsiteY0" fmla="*/ 4825 h 396524"/>
                <a:gd name="connsiteX1" fmla="*/ 0 w 9989"/>
                <a:gd name="connsiteY1" fmla="*/ 0 h 396524"/>
                <a:gd name="connsiteX2" fmla="*/ 0 w 9989"/>
                <a:gd name="connsiteY2" fmla="*/ 391693 h 396524"/>
                <a:gd name="connsiteX3" fmla="*/ 5460 w 9989"/>
                <a:gd name="connsiteY3" fmla="*/ 396518 h 396524"/>
                <a:gd name="connsiteX4" fmla="*/ 9141 w 9989"/>
                <a:gd name="connsiteY4" fmla="*/ 395248 h 396524"/>
                <a:gd name="connsiteX5" fmla="*/ 9903 w 9989"/>
                <a:gd name="connsiteY5" fmla="*/ 394233 h 396524"/>
                <a:gd name="connsiteX6" fmla="*/ 9903 w 9989"/>
                <a:gd name="connsiteY6" fmla="*/ 393471 h 396524"/>
                <a:gd name="connsiteX7" fmla="*/ 9903 w 9989"/>
                <a:gd name="connsiteY7" fmla="*/ 392455 h 396524"/>
                <a:gd name="connsiteX8" fmla="*/ 9903 w 9989"/>
                <a:gd name="connsiteY8" fmla="*/ 392455 h 396524"/>
                <a:gd name="connsiteX9" fmla="*/ 9903 w 9989"/>
                <a:gd name="connsiteY9" fmla="*/ 0 h 396524"/>
                <a:gd name="connsiteX10" fmla="*/ 5460 w 9989"/>
                <a:gd name="connsiteY10" fmla="*/ 4825 h 39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89" h="396524">
                  <a:moveTo>
                    <a:pt x="5460" y="4825"/>
                  </a:moveTo>
                  <a:cubicBezTo>
                    <a:pt x="2628" y="4964"/>
                    <a:pt x="203" y="2831"/>
                    <a:pt x="0" y="0"/>
                  </a:cubicBezTo>
                  <a:lnTo>
                    <a:pt x="0" y="391693"/>
                  </a:lnTo>
                  <a:cubicBezTo>
                    <a:pt x="203" y="394525"/>
                    <a:pt x="2628" y="396658"/>
                    <a:pt x="5460" y="396518"/>
                  </a:cubicBezTo>
                  <a:cubicBezTo>
                    <a:pt x="6792" y="396505"/>
                    <a:pt x="8087" y="396061"/>
                    <a:pt x="9141" y="395248"/>
                  </a:cubicBezTo>
                  <a:lnTo>
                    <a:pt x="9903" y="394233"/>
                  </a:lnTo>
                  <a:cubicBezTo>
                    <a:pt x="10018" y="393992"/>
                    <a:pt x="10018" y="393712"/>
                    <a:pt x="9903" y="393471"/>
                  </a:cubicBezTo>
                  <a:cubicBezTo>
                    <a:pt x="9942" y="393128"/>
                    <a:pt x="9942" y="392798"/>
                    <a:pt x="9903" y="392455"/>
                  </a:cubicBezTo>
                  <a:lnTo>
                    <a:pt x="9903" y="392455"/>
                  </a:lnTo>
                  <a:lnTo>
                    <a:pt x="9903" y="0"/>
                  </a:lnTo>
                  <a:cubicBezTo>
                    <a:pt x="9802" y="2476"/>
                    <a:pt x="792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55" name="Freeform: Shape 754">
              <a:extLst>
                <a:ext uri="{FF2B5EF4-FFF2-40B4-BE49-F238E27FC236}">
                  <a16:creationId xmlns:a16="http://schemas.microsoft.com/office/drawing/2014/main" id="{FBDF651E-537F-40B3-8F4F-4AEC1BAEC4B0}"/>
                </a:ext>
              </a:extLst>
            </p:cNvPr>
            <p:cNvSpPr/>
            <p:nvPr/>
          </p:nvSpPr>
          <p:spPr>
            <a:xfrm>
              <a:off x="11196951" y="1679889"/>
              <a:ext cx="990272" cy="215590"/>
            </a:xfrm>
            <a:custGeom>
              <a:avLst/>
              <a:gdLst>
                <a:gd name="connsiteX0" fmla="*/ 6476 w 990272"/>
                <a:gd name="connsiteY0" fmla="*/ 5841 h 215590"/>
                <a:gd name="connsiteX1" fmla="*/ 1143 w 990272"/>
                <a:gd name="connsiteY1" fmla="*/ 9650 h 215590"/>
                <a:gd name="connsiteX2" fmla="*/ 0 w 990272"/>
                <a:gd name="connsiteY2" fmla="*/ 9650 h 215590"/>
                <a:gd name="connsiteX3" fmla="*/ 976005 w 990272"/>
                <a:gd name="connsiteY3" fmla="*/ 213940 h 215590"/>
                <a:gd name="connsiteX4" fmla="*/ 983877 w 990272"/>
                <a:gd name="connsiteY4" fmla="*/ 215590 h 215590"/>
                <a:gd name="connsiteX5" fmla="*/ 985020 w 990272"/>
                <a:gd name="connsiteY5" fmla="*/ 215590 h 215590"/>
                <a:gd name="connsiteX6" fmla="*/ 990225 w 990272"/>
                <a:gd name="connsiteY6" fmla="*/ 211781 h 215590"/>
                <a:gd name="connsiteX7" fmla="*/ 990225 w 990272"/>
                <a:gd name="connsiteY7" fmla="*/ 211781 h 215590"/>
                <a:gd name="connsiteX8" fmla="*/ 990225 w 990272"/>
                <a:gd name="connsiteY8" fmla="*/ 210638 h 215590"/>
                <a:gd name="connsiteX9" fmla="*/ 990225 w 990272"/>
                <a:gd name="connsiteY9" fmla="*/ 210638 h 215590"/>
                <a:gd name="connsiteX10" fmla="*/ 990225 w 990272"/>
                <a:gd name="connsiteY10" fmla="*/ 209623 h 215590"/>
                <a:gd name="connsiteX11" fmla="*/ 990225 w 990272"/>
                <a:gd name="connsiteY11" fmla="*/ 208734 h 215590"/>
                <a:gd name="connsiteX12" fmla="*/ 990225 w 990272"/>
                <a:gd name="connsiteY12" fmla="*/ 208734 h 215590"/>
                <a:gd name="connsiteX13" fmla="*/ 990225 w 990272"/>
                <a:gd name="connsiteY13" fmla="*/ 208734 h 215590"/>
                <a:gd name="connsiteX14" fmla="*/ 990225 w 990272"/>
                <a:gd name="connsiteY14" fmla="*/ 208734 h 215590"/>
                <a:gd name="connsiteX15" fmla="*/ 989591 w 990272"/>
                <a:gd name="connsiteY15" fmla="*/ 208734 h 215590"/>
                <a:gd name="connsiteX16" fmla="*/ 989591 w 990272"/>
                <a:gd name="connsiteY16" fmla="*/ 208734 h 215590"/>
                <a:gd name="connsiteX17" fmla="*/ 988194 w 990272"/>
                <a:gd name="connsiteY17" fmla="*/ 208734 h 215590"/>
                <a:gd name="connsiteX18" fmla="*/ 988194 w 990272"/>
                <a:gd name="connsiteY18" fmla="*/ 208734 h 215590"/>
                <a:gd name="connsiteX19" fmla="*/ 988194 w 990272"/>
                <a:gd name="connsiteY19" fmla="*/ 208734 h 215590"/>
                <a:gd name="connsiteX20" fmla="*/ 988194 w 990272"/>
                <a:gd name="connsiteY20" fmla="*/ 208734 h 215590"/>
                <a:gd name="connsiteX21" fmla="*/ 12570 w 990272"/>
                <a:gd name="connsiteY21" fmla="*/ 2032 h 215590"/>
                <a:gd name="connsiteX22" fmla="*/ 2412 w 990272"/>
                <a:gd name="connsiteY22" fmla="*/ 0 h 215590"/>
                <a:gd name="connsiteX23" fmla="*/ 6501 w 990272"/>
                <a:gd name="connsiteY23" fmla="*/ 5688 h 215590"/>
                <a:gd name="connsiteX24" fmla="*/ 6476 w 990272"/>
                <a:gd name="connsiteY24" fmla="*/ 5841 h 21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0272" h="215590">
                  <a:moveTo>
                    <a:pt x="6476" y="5841"/>
                  </a:moveTo>
                  <a:cubicBezTo>
                    <a:pt x="5777" y="8177"/>
                    <a:pt x="3581" y="9751"/>
                    <a:pt x="1143" y="9650"/>
                  </a:cubicBezTo>
                  <a:lnTo>
                    <a:pt x="0" y="9650"/>
                  </a:lnTo>
                  <a:lnTo>
                    <a:pt x="976005" y="213940"/>
                  </a:lnTo>
                  <a:lnTo>
                    <a:pt x="983877" y="215590"/>
                  </a:lnTo>
                  <a:lnTo>
                    <a:pt x="985020" y="215590"/>
                  </a:lnTo>
                  <a:cubicBezTo>
                    <a:pt x="987420" y="215628"/>
                    <a:pt x="989540" y="214079"/>
                    <a:pt x="990225" y="211781"/>
                  </a:cubicBezTo>
                  <a:lnTo>
                    <a:pt x="990225" y="211781"/>
                  </a:lnTo>
                  <a:cubicBezTo>
                    <a:pt x="990289" y="211400"/>
                    <a:pt x="990289" y="211019"/>
                    <a:pt x="990225" y="210638"/>
                  </a:cubicBezTo>
                  <a:lnTo>
                    <a:pt x="990225" y="210638"/>
                  </a:lnTo>
                  <a:cubicBezTo>
                    <a:pt x="990276" y="210296"/>
                    <a:pt x="990276" y="209953"/>
                    <a:pt x="990225" y="209623"/>
                  </a:cubicBezTo>
                  <a:cubicBezTo>
                    <a:pt x="990264" y="209331"/>
                    <a:pt x="990264" y="209026"/>
                    <a:pt x="990225" y="208734"/>
                  </a:cubicBezTo>
                  <a:lnTo>
                    <a:pt x="990225" y="208734"/>
                  </a:lnTo>
                  <a:lnTo>
                    <a:pt x="990225" y="208734"/>
                  </a:lnTo>
                  <a:lnTo>
                    <a:pt x="990225" y="208734"/>
                  </a:lnTo>
                  <a:lnTo>
                    <a:pt x="989591" y="208734"/>
                  </a:lnTo>
                  <a:lnTo>
                    <a:pt x="989591" y="208734"/>
                  </a:lnTo>
                  <a:cubicBezTo>
                    <a:pt x="989133" y="208620"/>
                    <a:pt x="988651" y="208620"/>
                    <a:pt x="988194" y="208734"/>
                  </a:cubicBezTo>
                  <a:lnTo>
                    <a:pt x="988194" y="208734"/>
                  </a:lnTo>
                  <a:lnTo>
                    <a:pt x="988194" y="208734"/>
                  </a:lnTo>
                  <a:lnTo>
                    <a:pt x="988194" y="208734"/>
                  </a:lnTo>
                  <a:lnTo>
                    <a:pt x="12570" y="2032"/>
                  </a:lnTo>
                  <a:lnTo>
                    <a:pt x="2412" y="0"/>
                  </a:lnTo>
                  <a:cubicBezTo>
                    <a:pt x="5117" y="444"/>
                    <a:pt x="6945" y="2984"/>
                    <a:pt x="6501" y="5688"/>
                  </a:cubicBezTo>
                  <a:cubicBezTo>
                    <a:pt x="6501" y="5739"/>
                    <a:pt x="6489" y="5790"/>
                    <a:pt x="6476" y="5841"/>
                  </a:cubicBezTo>
                  <a:close/>
                </a:path>
              </a:pathLst>
            </a:custGeom>
            <a:solidFill>
              <a:srgbClr val="000000"/>
            </a:solidFill>
            <a:ln w="12690" cap="flat">
              <a:noFill/>
              <a:prstDash val="solid"/>
              <a:miter/>
            </a:ln>
          </p:spPr>
          <p:txBody>
            <a:bodyPr rtlCol="0" anchor="ctr"/>
            <a:lstStyle/>
            <a:p>
              <a:endParaRPr lang="en-US" dirty="0"/>
            </a:p>
          </p:txBody>
        </p:sp>
        <p:sp>
          <p:nvSpPr>
            <p:cNvPr id="814" name="Freeform 813">
              <a:extLst>
                <a:ext uri="{FF2B5EF4-FFF2-40B4-BE49-F238E27FC236}">
                  <a16:creationId xmlns:a16="http://schemas.microsoft.com/office/drawing/2014/main" id="{EC028D00-36CF-FFB5-08EF-4C1A78592E51}"/>
                </a:ext>
              </a:extLst>
            </p:cNvPr>
            <p:cNvSpPr/>
            <p:nvPr userDrawn="1"/>
          </p:nvSpPr>
          <p:spPr>
            <a:xfrm>
              <a:off x="4127359" y="-12695"/>
              <a:ext cx="10792" cy="66581"/>
            </a:xfrm>
            <a:custGeom>
              <a:avLst/>
              <a:gdLst>
                <a:gd name="connsiteX0" fmla="*/ 0 w 10792"/>
                <a:gd name="connsiteY0" fmla="*/ 0 h 66581"/>
                <a:gd name="connsiteX1" fmla="*/ 10792 w 10792"/>
                <a:gd name="connsiteY1" fmla="*/ 0 h 66581"/>
                <a:gd name="connsiteX2" fmla="*/ 10792 w 10792"/>
                <a:gd name="connsiteY2" fmla="*/ 61947 h 66581"/>
                <a:gd name="connsiteX3" fmla="*/ 6221 w 10792"/>
                <a:gd name="connsiteY3" fmla="*/ 66518 h 66581"/>
                <a:gd name="connsiteX4" fmla="*/ 0 w 10792"/>
                <a:gd name="connsiteY4" fmla="*/ 61947 h 6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 h="66581">
                  <a:moveTo>
                    <a:pt x="0" y="0"/>
                  </a:moveTo>
                  <a:lnTo>
                    <a:pt x="10792" y="0"/>
                  </a:lnTo>
                  <a:lnTo>
                    <a:pt x="10792" y="61947"/>
                  </a:lnTo>
                  <a:cubicBezTo>
                    <a:pt x="10424" y="64309"/>
                    <a:pt x="8583" y="66150"/>
                    <a:pt x="6221" y="66518"/>
                  </a:cubicBezTo>
                  <a:cubicBezTo>
                    <a:pt x="3251" y="66975"/>
                    <a:pt x="457" y="64931"/>
                    <a:pt x="0" y="61947"/>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64" name="Freeform: Shape 763">
              <a:extLst>
                <a:ext uri="{FF2B5EF4-FFF2-40B4-BE49-F238E27FC236}">
                  <a16:creationId xmlns:a16="http://schemas.microsoft.com/office/drawing/2014/main" id="{BAB207BB-8243-47FD-BE62-62478D7B6416}"/>
                </a:ext>
              </a:extLst>
            </p:cNvPr>
            <p:cNvSpPr/>
            <p:nvPr/>
          </p:nvSpPr>
          <p:spPr>
            <a:xfrm>
              <a:off x="5901841" y="924816"/>
              <a:ext cx="180067" cy="26722"/>
            </a:xfrm>
            <a:custGeom>
              <a:avLst/>
              <a:gdLst>
                <a:gd name="connsiteX0" fmla="*/ 174100 w 180067"/>
                <a:gd name="connsiteY0" fmla="*/ 21965 h 26722"/>
                <a:gd name="connsiteX1" fmla="*/ 180067 w 180067"/>
                <a:gd name="connsiteY1" fmla="*/ 17648 h 26722"/>
                <a:gd name="connsiteX2" fmla="*/ 177655 w 180067"/>
                <a:gd name="connsiteY2" fmla="*/ 17648 h 26722"/>
                <a:gd name="connsiteX3" fmla="*/ 4978 w 180067"/>
                <a:gd name="connsiteY3" fmla="*/ 0 h 26722"/>
                <a:gd name="connsiteX4" fmla="*/ 2692 w 180067"/>
                <a:gd name="connsiteY4" fmla="*/ 0 h 26722"/>
                <a:gd name="connsiteX5" fmla="*/ 1423 w 180067"/>
                <a:gd name="connsiteY5" fmla="*/ 635 h 26722"/>
                <a:gd name="connsiteX6" fmla="*/ 1423 w 180067"/>
                <a:gd name="connsiteY6" fmla="*/ 635 h 26722"/>
                <a:gd name="connsiteX7" fmla="*/ 661 w 180067"/>
                <a:gd name="connsiteY7" fmla="*/ 1397 h 26722"/>
                <a:gd name="connsiteX8" fmla="*/ 661 w 180067"/>
                <a:gd name="connsiteY8" fmla="*/ 2158 h 26722"/>
                <a:gd name="connsiteX9" fmla="*/ 26 w 180067"/>
                <a:gd name="connsiteY9" fmla="*/ 3682 h 26722"/>
                <a:gd name="connsiteX10" fmla="*/ 4445 w 180067"/>
                <a:gd name="connsiteY10" fmla="*/ 9116 h 26722"/>
                <a:gd name="connsiteX11" fmla="*/ 4851 w 180067"/>
                <a:gd name="connsiteY11" fmla="*/ 9142 h 26722"/>
                <a:gd name="connsiteX12" fmla="*/ 8787 w 180067"/>
                <a:gd name="connsiteY12" fmla="*/ 9142 h 26722"/>
                <a:gd name="connsiteX13" fmla="*/ 179813 w 180067"/>
                <a:gd name="connsiteY13" fmla="*/ 26663 h 26722"/>
                <a:gd name="connsiteX14" fmla="*/ 174150 w 180067"/>
                <a:gd name="connsiteY14" fmla="*/ 22537 h 26722"/>
                <a:gd name="connsiteX15" fmla="*/ 174100 w 180067"/>
                <a:gd name="connsiteY15" fmla="*/ 21965 h 2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067" h="26722">
                  <a:moveTo>
                    <a:pt x="174100" y="21965"/>
                  </a:moveTo>
                  <a:cubicBezTo>
                    <a:pt x="174620" y="19159"/>
                    <a:pt x="177249" y="17268"/>
                    <a:pt x="180067" y="17648"/>
                  </a:cubicBezTo>
                  <a:lnTo>
                    <a:pt x="177655" y="17648"/>
                  </a:lnTo>
                  <a:lnTo>
                    <a:pt x="4978" y="0"/>
                  </a:lnTo>
                  <a:lnTo>
                    <a:pt x="2692" y="0"/>
                  </a:lnTo>
                  <a:lnTo>
                    <a:pt x="1423" y="635"/>
                  </a:lnTo>
                  <a:cubicBezTo>
                    <a:pt x="1423" y="635"/>
                    <a:pt x="1423" y="635"/>
                    <a:pt x="1423" y="635"/>
                  </a:cubicBezTo>
                  <a:lnTo>
                    <a:pt x="661" y="1397"/>
                  </a:lnTo>
                  <a:cubicBezTo>
                    <a:pt x="623" y="1650"/>
                    <a:pt x="623" y="1904"/>
                    <a:pt x="661" y="2158"/>
                  </a:cubicBezTo>
                  <a:cubicBezTo>
                    <a:pt x="344" y="2615"/>
                    <a:pt x="128" y="3136"/>
                    <a:pt x="26" y="3682"/>
                  </a:cubicBezTo>
                  <a:cubicBezTo>
                    <a:pt x="-253" y="6399"/>
                    <a:pt x="1728" y="8837"/>
                    <a:pt x="4445" y="9116"/>
                  </a:cubicBezTo>
                  <a:cubicBezTo>
                    <a:pt x="4585" y="9129"/>
                    <a:pt x="4711" y="9142"/>
                    <a:pt x="4851" y="9142"/>
                  </a:cubicBezTo>
                  <a:lnTo>
                    <a:pt x="8787" y="9142"/>
                  </a:lnTo>
                  <a:lnTo>
                    <a:pt x="179813" y="26663"/>
                  </a:lnTo>
                  <a:cubicBezTo>
                    <a:pt x="177109" y="27082"/>
                    <a:pt x="174582" y="25241"/>
                    <a:pt x="174150" y="22537"/>
                  </a:cubicBezTo>
                  <a:cubicBezTo>
                    <a:pt x="174125" y="22346"/>
                    <a:pt x="174112" y="22156"/>
                    <a:pt x="174100" y="21965"/>
                  </a:cubicBezTo>
                  <a:close/>
                </a:path>
              </a:pathLst>
            </a:custGeom>
            <a:solidFill>
              <a:srgbClr val="000000"/>
            </a:solidFill>
            <a:ln w="12690" cap="flat">
              <a:noFill/>
              <a:prstDash val="solid"/>
              <a:miter/>
            </a:ln>
          </p:spPr>
          <p:txBody>
            <a:bodyPr rtlCol="0" anchor="ctr"/>
            <a:lstStyle/>
            <a:p>
              <a:endParaRPr lang="en-US" dirty="0"/>
            </a:p>
          </p:txBody>
        </p:sp>
        <p:sp>
          <p:nvSpPr>
            <p:cNvPr id="765" name="Freeform: Shape 764">
              <a:extLst>
                <a:ext uri="{FF2B5EF4-FFF2-40B4-BE49-F238E27FC236}">
                  <a16:creationId xmlns:a16="http://schemas.microsoft.com/office/drawing/2014/main" id="{08D4CF98-F3E0-42EE-8BD2-546342DC4119}"/>
                </a:ext>
              </a:extLst>
            </p:cNvPr>
            <p:cNvSpPr/>
            <p:nvPr/>
          </p:nvSpPr>
          <p:spPr>
            <a:xfrm>
              <a:off x="11303604" y="1019978"/>
              <a:ext cx="10791" cy="79164"/>
            </a:xfrm>
            <a:custGeom>
              <a:avLst/>
              <a:gdLst>
                <a:gd name="connsiteX0" fmla="*/ 10792 w 10791"/>
                <a:gd name="connsiteY0" fmla="*/ 4635 h 79164"/>
                <a:gd name="connsiteX1" fmla="*/ 4571 w 10791"/>
                <a:gd name="connsiteY1" fmla="*/ 64 h 79164"/>
                <a:gd name="connsiteX2" fmla="*/ 0 w 10791"/>
                <a:gd name="connsiteY2" fmla="*/ 4635 h 79164"/>
                <a:gd name="connsiteX3" fmla="*/ 0 w 10791"/>
                <a:gd name="connsiteY3" fmla="*/ 79164 h 79164"/>
                <a:gd name="connsiteX4" fmla="*/ 6221 w 10791"/>
                <a:gd name="connsiteY4" fmla="*/ 74594 h 79164"/>
                <a:gd name="connsiteX5" fmla="*/ 10792 w 10791"/>
                <a:gd name="connsiteY5" fmla="*/ 79164 h 79164"/>
                <a:gd name="connsiteX6" fmla="*/ 10792 w 10791"/>
                <a:gd name="connsiteY6" fmla="*/ 4762 h 7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79164">
                  <a:moveTo>
                    <a:pt x="10792" y="4635"/>
                  </a:moveTo>
                  <a:cubicBezTo>
                    <a:pt x="10335" y="1651"/>
                    <a:pt x="7542" y="-393"/>
                    <a:pt x="4571" y="64"/>
                  </a:cubicBezTo>
                  <a:cubicBezTo>
                    <a:pt x="2209" y="432"/>
                    <a:pt x="368" y="2273"/>
                    <a:pt x="0" y="4635"/>
                  </a:cubicBezTo>
                  <a:lnTo>
                    <a:pt x="0" y="79164"/>
                  </a:lnTo>
                  <a:cubicBezTo>
                    <a:pt x="457" y="76181"/>
                    <a:pt x="3250" y="74136"/>
                    <a:pt x="6221" y="74594"/>
                  </a:cubicBezTo>
                  <a:cubicBezTo>
                    <a:pt x="8583" y="74962"/>
                    <a:pt x="10424" y="76803"/>
                    <a:pt x="10792" y="79164"/>
                  </a:cubicBezTo>
                  <a:lnTo>
                    <a:pt x="10792" y="4762"/>
                  </a:lnTo>
                  <a:close/>
                </a:path>
              </a:pathLst>
            </a:custGeom>
            <a:solidFill>
              <a:srgbClr val="000000"/>
            </a:solidFill>
            <a:ln w="12690" cap="flat">
              <a:noFill/>
              <a:prstDash val="solid"/>
              <a:miter/>
            </a:ln>
          </p:spPr>
          <p:txBody>
            <a:bodyPr rtlCol="0" anchor="ctr"/>
            <a:lstStyle/>
            <a:p>
              <a:endParaRPr lang="en-US" dirty="0"/>
            </a:p>
          </p:txBody>
        </p:sp>
        <p:sp>
          <p:nvSpPr>
            <p:cNvPr id="766" name="Freeform: Shape 765">
              <a:extLst>
                <a:ext uri="{FF2B5EF4-FFF2-40B4-BE49-F238E27FC236}">
                  <a16:creationId xmlns:a16="http://schemas.microsoft.com/office/drawing/2014/main" id="{8CA05530-47BE-49E0-AB90-D694BEAAB189}"/>
                </a:ext>
              </a:extLst>
            </p:cNvPr>
            <p:cNvSpPr/>
            <p:nvPr/>
          </p:nvSpPr>
          <p:spPr>
            <a:xfrm>
              <a:off x="11303604" y="1094507"/>
              <a:ext cx="10791" cy="112874"/>
            </a:xfrm>
            <a:custGeom>
              <a:avLst/>
              <a:gdLst>
                <a:gd name="connsiteX0" fmla="*/ 10792 w 10791"/>
                <a:gd name="connsiteY0" fmla="*/ 4635 h 112874"/>
                <a:gd name="connsiteX1" fmla="*/ 4571 w 10791"/>
                <a:gd name="connsiteY1" fmla="*/ 64 h 112874"/>
                <a:gd name="connsiteX2" fmla="*/ 0 w 10791"/>
                <a:gd name="connsiteY2" fmla="*/ 4635 h 112874"/>
                <a:gd name="connsiteX3" fmla="*/ 0 w 10791"/>
                <a:gd name="connsiteY3" fmla="*/ 108240 h 112874"/>
                <a:gd name="connsiteX4" fmla="*/ 6221 w 10791"/>
                <a:gd name="connsiteY4" fmla="*/ 112810 h 112874"/>
                <a:gd name="connsiteX5" fmla="*/ 10792 w 10791"/>
                <a:gd name="connsiteY5" fmla="*/ 108240 h 112874"/>
                <a:gd name="connsiteX6" fmla="*/ 10792 w 10791"/>
                <a:gd name="connsiteY6" fmla="*/ 4635 h 11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112874">
                  <a:moveTo>
                    <a:pt x="10792" y="4635"/>
                  </a:moveTo>
                  <a:cubicBezTo>
                    <a:pt x="10335" y="1651"/>
                    <a:pt x="7542" y="-393"/>
                    <a:pt x="4571" y="64"/>
                  </a:cubicBezTo>
                  <a:cubicBezTo>
                    <a:pt x="2209" y="432"/>
                    <a:pt x="368" y="2273"/>
                    <a:pt x="0" y="4635"/>
                  </a:cubicBezTo>
                  <a:lnTo>
                    <a:pt x="0" y="108240"/>
                  </a:lnTo>
                  <a:cubicBezTo>
                    <a:pt x="457" y="111223"/>
                    <a:pt x="3250" y="113268"/>
                    <a:pt x="6221" y="112810"/>
                  </a:cubicBezTo>
                  <a:cubicBezTo>
                    <a:pt x="8583" y="112442"/>
                    <a:pt x="10424" y="110602"/>
                    <a:pt x="10792" y="108240"/>
                  </a:cubicBezTo>
                  <a:lnTo>
                    <a:pt x="10792" y="4635"/>
                  </a:lnTo>
                  <a:close/>
                </a:path>
              </a:pathLst>
            </a:custGeom>
            <a:solidFill>
              <a:srgbClr val="000000"/>
            </a:solidFill>
            <a:ln w="12690" cap="flat">
              <a:noFill/>
              <a:prstDash val="solid"/>
              <a:miter/>
            </a:ln>
          </p:spPr>
          <p:txBody>
            <a:bodyPr rtlCol="0" anchor="ctr"/>
            <a:lstStyle/>
            <a:p>
              <a:endParaRPr lang="en-US" dirty="0"/>
            </a:p>
          </p:txBody>
        </p:sp>
        <p:sp>
          <p:nvSpPr>
            <p:cNvPr id="767" name="Freeform: Shape 766">
              <a:extLst>
                <a:ext uri="{FF2B5EF4-FFF2-40B4-BE49-F238E27FC236}">
                  <a16:creationId xmlns:a16="http://schemas.microsoft.com/office/drawing/2014/main" id="{9BCBCFF9-1CA2-4448-807B-27D1448C457F}"/>
                </a:ext>
              </a:extLst>
            </p:cNvPr>
            <p:cNvSpPr/>
            <p:nvPr/>
          </p:nvSpPr>
          <p:spPr>
            <a:xfrm>
              <a:off x="10631850" y="1561985"/>
              <a:ext cx="425562" cy="97462"/>
            </a:xfrm>
            <a:custGeom>
              <a:avLst/>
              <a:gdLst>
                <a:gd name="connsiteX0" fmla="*/ 10758 w 425562"/>
                <a:gd name="connsiteY0" fmla="*/ 1095 h 97462"/>
                <a:gd name="connsiteX1" fmla="*/ 6567 w 425562"/>
                <a:gd name="connsiteY1" fmla="*/ 206 h 97462"/>
                <a:gd name="connsiteX2" fmla="*/ 130 w 425562"/>
                <a:gd name="connsiteY2" fmla="*/ 3774 h 97462"/>
                <a:gd name="connsiteX3" fmla="*/ 92 w 425562"/>
                <a:gd name="connsiteY3" fmla="*/ 3888 h 97462"/>
                <a:gd name="connsiteX4" fmla="*/ 4003 w 425562"/>
                <a:gd name="connsiteY4" fmla="*/ 9703 h 97462"/>
                <a:gd name="connsiteX5" fmla="*/ 4155 w 425562"/>
                <a:gd name="connsiteY5" fmla="*/ 9729 h 97462"/>
                <a:gd name="connsiteX6" fmla="*/ 423150 w 425562"/>
                <a:gd name="connsiteY6" fmla="*/ 97463 h 97462"/>
                <a:gd name="connsiteX7" fmla="*/ 419062 w 425562"/>
                <a:gd name="connsiteY7" fmla="*/ 91775 h 97462"/>
                <a:gd name="connsiteX8" fmla="*/ 419087 w 425562"/>
                <a:gd name="connsiteY8" fmla="*/ 91622 h 97462"/>
                <a:gd name="connsiteX9" fmla="*/ 425563 w 425562"/>
                <a:gd name="connsiteY9" fmla="*/ 87940 h 97462"/>
                <a:gd name="connsiteX10" fmla="*/ 418960 w 425562"/>
                <a:gd name="connsiteY10" fmla="*/ 86543 h 9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562" h="97462">
                  <a:moveTo>
                    <a:pt x="10758" y="1095"/>
                  </a:moveTo>
                  <a:lnTo>
                    <a:pt x="6567" y="206"/>
                  </a:lnTo>
                  <a:cubicBezTo>
                    <a:pt x="3799" y="-594"/>
                    <a:pt x="917" y="1006"/>
                    <a:pt x="130" y="3774"/>
                  </a:cubicBezTo>
                  <a:cubicBezTo>
                    <a:pt x="117" y="3812"/>
                    <a:pt x="105" y="3850"/>
                    <a:pt x="92" y="3888"/>
                  </a:cubicBezTo>
                  <a:cubicBezTo>
                    <a:pt x="-428" y="6567"/>
                    <a:pt x="1311" y="9170"/>
                    <a:pt x="4003" y="9703"/>
                  </a:cubicBezTo>
                  <a:cubicBezTo>
                    <a:pt x="4053" y="9716"/>
                    <a:pt x="4105" y="9716"/>
                    <a:pt x="4155" y="9729"/>
                  </a:cubicBezTo>
                  <a:lnTo>
                    <a:pt x="423150" y="97463"/>
                  </a:lnTo>
                  <a:cubicBezTo>
                    <a:pt x="420446" y="97018"/>
                    <a:pt x="418617" y="94479"/>
                    <a:pt x="419062" y="91775"/>
                  </a:cubicBezTo>
                  <a:cubicBezTo>
                    <a:pt x="419062" y="91724"/>
                    <a:pt x="419075" y="91673"/>
                    <a:pt x="419087" y="91622"/>
                  </a:cubicBezTo>
                  <a:cubicBezTo>
                    <a:pt x="419887" y="88842"/>
                    <a:pt x="422757" y="87204"/>
                    <a:pt x="425563" y="87940"/>
                  </a:cubicBezTo>
                  <a:lnTo>
                    <a:pt x="418960" y="86543"/>
                  </a:lnTo>
                  <a:close/>
                </a:path>
              </a:pathLst>
            </a:custGeom>
            <a:solidFill>
              <a:srgbClr val="000000"/>
            </a:solidFill>
            <a:ln w="12690" cap="flat">
              <a:noFill/>
              <a:prstDash val="solid"/>
              <a:miter/>
            </a:ln>
          </p:spPr>
          <p:txBody>
            <a:bodyPr rtlCol="0" anchor="ctr"/>
            <a:lstStyle/>
            <a:p>
              <a:endParaRPr lang="en-US" dirty="0"/>
            </a:p>
          </p:txBody>
        </p:sp>
        <p:sp>
          <p:nvSpPr>
            <p:cNvPr id="768" name="Freeform: Shape 767">
              <a:extLst>
                <a:ext uri="{FF2B5EF4-FFF2-40B4-BE49-F238E27FC236}">
                  <a16:creationId xmlns:a16="http://schemas.microsoft.com/office/drawing/2014/main" id="{265774CC-696B-445B-AA4C-F38CFC9B63CE}"/>
                </a:ext>
              </a:extLst>
            </p:cNvPr>
            <p:cNvSpPr/>
            <p:nvPr/>
          </p:nvSpPr>
          <p:spPr>
            <a:xfrm>
              <a:off x="11050338" y="1649749"/>
              <a:ext cx="153307" cy="39667"/>
            </a:xfrm>
            <a:custGeom>
              <a:avLst/>
              <a:gdLst>
                <a:gd name="connsiteX0" fmla="*/ 6568 w 153307"/>
                <a:gd name="connsiteY0" fmla="*/ 176 h 39667"/>
                <a:gd name="connsiteX1" fmla="*/ 6568 w 153307"/>
                <a:gd name="connsiteY1" fmla="*/ 176 h 39667"/>
                <a:gd name="connsiteX2" fmla="*/ 92 w 153307"/>
                <a:gd name="connsiteY2" fmla="*/ 3858 h 39667"/>
                <a:gd name="connsiteX3" fmla="*/ 4002 w 153307"/>
                <a:gd name="connsiteY3" fmla="*/ 9673 h 39667"/>
                <a:gd name="connsiteX4" fmla="*/ 4155 w 153307"/>
                <a:gd name="connsiteY4" fmla="*/ 9699 h 39667"/>
                <a:gd name="connsiteX5" fmla="*/ 4155 w 153307"/>
                <a:gd name="connsiteY5" fmla="*/ 9699 h 39667"/>
                <a:gd name="connsiteX6" fmla="*/ 146740 w 153307"/>
                <a:gd name="connsiteY6" fmla="*/ 39663 h 39667"/>
                <a:gd name="connsiteX7" fmla="*/ 147883 w 153307"/>
                <a:gd name="connsiteY7" fmla="*/ 39663 h 39667"/>
                <a:gd name="connsiteX8" fmla="*/ 153216 w 153307"/>
                <a:gd name="connsiteY8" fmla="*/ 35854 h 39667"/>
                <a:gd name="connsiteX9" fmla="*/ 149305 w 153307"/>
                <a:gd name="connsiteY9" fmla="*/ 30039 h 39667"/>
                <a:gd name="connsiteX10" fmla="*/ 149153 w 153307"/>
                <a:gd name="connsiteY10" fmla="*/ 30014 h 39667"/>
                <a:gd name="connsiteX11" fmla="*/ 149153 w 153307"/>
                <a:gd name="connsiteY11" fmla="*/ 30014 h 39667"/>
                <a:gd name="connsiteX12" fmla="*/ 146360 w 153307"/>
                <a:gd name="connsiteY12" fmla="*/ 29379 h 39667"/>
                <a:gd name="connsiteX13" fmla="*/ 10757 w 153307"/>
                <a:gd name="connsiteY13" fmla="*/ 938 h 3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07" h="39667">
                  <a:moveTo>
                    <a:pt x="6568" y="176"/>
                  </a:moveTo>
                  <a:lnTo>
                    <a:pt x="6568" y="176"/>
                  </a:lnTo>
                  <a:cubicBezTo>
                    <a:pt x="3761" y="-560"/>
                    <a:pt x="892" y="1078"/>
                    <a:pt x="92" y="3858"/>
                  </a:cubicBezTo>
                  <a:cubicBezTo>
                    <a:pt x="-429" y="6537"/>
                    <a:pt x="1311" y="9140"/>
                    <a:pt x="4002" y="9673"/>
                  </a:cubicBezTo>
                  <a:cubicBezTo>
                    <a:pt x="4054" y="9686"/>
                    <a:pt x="4104" y="9686"/>
                    <a:pt x="4155" y="9699"/>
                  </a:cubicBezTo>
                  <a:lnTo>
                    <a:pt x="4155" y="9699"/>
                  </a:lnTo>
                  <a:lnTo>
                    <a:pt x="146740" y="39663"/>
                  </a:lnTo>
                  <a:lnTo>
                    <a:pt x="147883" y="39663"/>
                  </a:lnTo>
                  <a:cubicBezTo>
                    <a:pt x="150321" y="39764"/>
                    <a:pt x="152518" y="38190"/>
                    <a:pt x="153216" y="35854"/>
                  </a:cubicBezTo>
                  <a:cubicBezTo>
                    <a:pt x="153737" y="33175"/>
                    <a:pt x="151997" y="30572"/>
                    <a:pt x="149305" y="30039"/>
                  </a:cubicBezTo>
                  <a:cubicBezTo>
                    <a:pt x="149254" y="30026"/>
                    <a:pt x="149204" y="30026"/>
                    <a:pt x="149153" y="30014"/>
                  </a:cubicBezTo>
                  <a:lnTo>
                    <a:pt x="149153" y="30014"/>
                  </a:lnTo>
                  <a:lnTo>
                    <a:pt x="146360" y="29379"/>
                  </a:lnTo>
                  <a:lnTo>
                    <a:pt x="10757" y="938"/>
                  </a:lnTo>
                  <a:close/>
                </a:path>
              </a:pathLst>
            </a:custGeom>
            <a:solidFill>
              <a:srgbClr val="000000"/>
            </a:solidFill>
            <a:ln w="12690" cap="flat">
              <a:noFill/>
              <a:prstDash val="solid"/>
              <a:miter/>
            </a:ln>
          </p:spPr>
          <p:txBody>
            <a:bodyPr rtlCol="0" anchor="ctr"/>
            <a:lstStyle/>
            <a:p>
              <a:endParaRPr lang="en-US" dirty="0"/>
            </a:p>
          </p:txBody>
        </p:sp>
        <p:sp>
          <p:nvSpPr>
            <p:cNvPr id="771" name="Freeform: Shape 770">
              <a:extLst>
                <a:ext uri="{FF2B5EF4-FFF2-40B4-BE49-F238E27FC236}">
                  <a16:creationId xmlns:a16="http://schemas.microsoft.com/office/drawing/2014/main" id="{B046EE65-8231-4BDE-B3A5-FAD8D3A14A81}"/>
                </a:ext>
              </a:extLst>
            </p:cNvPr>
            <p:cNvSpPr/>
            <p:nvPr/>
          </p:nvSpPr>
          <p:spPr>
            <a:xfrm>
              <a:off x="6075914" y="943178"/>
              <a:ext cx="979332" cy="109621"/>
            </a:xfrm>
            <a:custGeom>
              <a:avLst/>
              <a:gdLst>
                <a:gd name="connsiteX0" fmla="*/ 973365 w 979332"/>
                <a:gd name="connsiteY0" fmla="*/ 103781 h 109621"/>
                <a:gd name="connsiteX1" fmla="*/ 979332 w 979332"/>
                <a:gd name="connsiteY1" fmla="*/ 99337 h 109621"/>
                <a:gd name="connsiteX2" fmla="*/ 973238 w 979332"/>
                <a:gd name="connsiteY2" fmla="*/ 99337 h 109621"/>
                <a:gd name="connsiteX3" fmla="*/ 17929 w 979332"/>
                <a:gd name="connsiteY3" fmla="*/ 1318 h 109621"/>
                <a:gd name="connsiteX4" fmla="*/ 5994 w 979332"/>
                <a:gd name="connsiteY4" fmla="*/ 49 h 109621"/>
                <a:gd name="connsiteX5" fmla="*/ 26 w 979332"/>
                <a:gd name="connsiteY5" fmla="*/ 4366 h 109621"/>
                <a:gd name="connsiteX6" fmla="*/ 4445 w 979332"/>
                <a:gd name="connsiteY6" fmla="*/ 9800 h 109621"/>
                <a:gd name="connsiteX7" fmla="*/ 4724 w 979332"/>
                <a:gd name="connsiteY7" fmla="*/ 9825 h 109621"/>
                <a:gd name="connsiteX8" fmla="*/ 978063 w 979332"/>
                <a:gd name="connsiteY8" fmla="*/ 109621 h 109621"/>
                <a:gd name="connsiteX9" fmla="*/ 973289 w 979332"/>
                <a:gd name="connsiteY9" fmla="*/ 104505 h 109621"/>
                <a:gd name="connsiteX10" fmla="*/ 973365 w 979332"/>
                <a:gd name="connsiteY10" fmla="*/ 103781 h 1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9332" h="109621">
                  <a:moveTo>
                    <a:pt x="973365" y="103781"/>
                  </a:moveTo>
                  <a:cubicBezTo>
                    <a:pt x="973886" y="100962"/>
                    <a:pt x="976488" y="99019"/>
                    <a:pt x="979332" y="99337"/>
                  </a:cubicBezTo>
                  <a:lnTo>
                    <a:pt x="973238" y="99337"/>
                  </a:lnTo>
                  <a:lnTo>
                    <a:pt x="17929" y="1318"/>
                  </a:lnTo>
                  <a:lnTo>
                    <a:pt x="5994" y="49"/>
                  </a:lnTo>
                  <a:cubicBezTo>
                    <a:pt x="3175" y="-332"/>
                    <a:pt x="547" y="1560"/>
                    <a:pt x="26" y="4366"/>
                  </a:cubicBezTo>
                  <a:cubicBezTo>
                    <a:pt x="-253" y="7083"/>
                    <a:pt x="1715" y="9520"/>
                    <a:pt x="4445" y="9800"/>
                  </a:cubicBezTo>
                  <a:cubicBezTo>
                    <a:pt x="4534" y="9812"/>
                    <a:pt x="4623" y="9825"/>
                    <a:pt x="4724" y="9825"/>
                  </a:cubicBezTo>
                  <a:lnTo>
                    <a:pt x="978063" y="109621"/>
                  </a:lnTo>
                  <a:cubicBezTo>
                    <a:pt x="975333" y="109520"/>
                    <a:pt x="973188" y="107234"/>
                    <a:pt x="973289" y="104505"/>
                  </a:cubicBezTo>
                  <a:cubicBezTo>
                    <a:pt x="973302" y="104263"/>
                    <a:pt x="973327" y="104022"/>
                    <a:pt x="973365" y="103781"/>
                  </a:cubicBezTo>
                  <a:close/>
                </a:path>
              </a:pathLst>
            </a:custGeom>
            <a:solidFill>
              <a:srgbClr val="000000"/>
            </a:solidFill>
            <a:ln w="12690" cap="flat">
              <a:noFill/>
              <a:prstDash val="solid"/>
              <a:miter/>
            </a:ln>
          </p:spPr>
          <p:txBody>
            <a:bodyPr rtlCol="0" anchor="ctr"/>
            <a:lstStyle/>
            <a:p>
              <a:endParaRPr lang="en-US" dirty="0"/>
            </a:p>
          </p:txBody>
        </p:sp>
        <p:sp>
          <p:nvSpPr>
            <p:cNvPr id="772" name="Freeform: Shape 771">
              <a:extLst>
                <a:ext uri="{FF2B5EF4-FFF2-40B4-BE49-F238E27FC236}">
                  <a16:creationId xmlns:a16="http://schemas.microsoft.com/office/drawing/2014/main" id="{4C10230A-092E-4BDD-9BAF-E57D2664D0E6}"/>
                </a:ext>
              </a:extLst>
            </p:cNvPr>
            <p:cNvSpPr/>
            <p:nvPr/>
          </p:nvSpPr>
          <p:spPr>
            <a:xfrm>
              <a:off x="7049263" y="1042989"/>
              <a:ext cx="532272" cy="63176"/>
            </a:xfrm>
            <a:custGeom>
              <a:avLst/>
              <a:gdLst>
                <a:gd name="connsiteX0" fmla="*/ 532266 w 532272"/>
                <a:gd name="connsiteY0" fmla="*/ 58185 h 63176"/>
                <a:gd name="connsiteX1" fmla="*/ 527455 w 532272"/>
                <a:gd name="connsiteY1" fmla="*/ 52852 h 63176"/>
                <a:gd name="connsiteX2" fmla="*/ 527442 w 532272"/>
                <a:gd name="connsiteY2" fmla="*/ 52852 h 63176"/>
                <a:gd name="connsiteX3" fmla="*/ 521474 w 532272"/>
                <a:gd name="connsiteY3" fmla="*/ 52217 h 63176"/>
                <a:gd name="connsiteX4" fmla="*/ 10808 w 532272"/>
                <a:gd name="connsiteY4" fmla="*/ 34 h 63176"/>
                <a:gd name="connsiteX5" fmla="*/ 5983 w 532272"/>
                <a:gd name="connsiteY5" fmla="*/ 34 h 63176"/>
                <a:gd name="connsiteX6" fmla="*/ 16 w 532272"/>
                <a:gd name="connsiteY6" fmla="*/ 4478 h 63176"/>
                <a:gd name="connsiteX7" fmla="*/ 4561 w 532272"/>
                <a:gd name="connsiteY7" fmla="*/ 9798 h 63176"/>
                <a:gd name="connsiteX8" fmla="*/ 4713 w 532272"/>
                <a:gd name="connsiteY8" fmla="*/ 9810 h 63176"/>
                <a:gd name="connsiteX9" fmla="*/ 526299 w 532272"/>
                <a:gd name="connsiteY9" fmla="*/ 63137 h 63176"/>
                <a:gd name="connsiteX10" fmla="*/ 526299 w 532272"/>
                <a:gd name="connsiteY10" fmla="*/ 63137 h 63176"/>
                <a:gd name="connsiteX11" fmla="*/ 532242 w 532272"/>
                <a:gd name="connsiteY11" fmla="*/ 58490 h 63176"/>
                <a:gd name="connsiteX12" fmla="*/ 532266 w 532272"/>
                <a:gd name="connsiteY12" fmla="*/ 58185 h 6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272" h="63176">
                  <a:moveTo>
                    <a:pt x="532266" y="58185"/>
                  </a:moveTo>
                  <a:cubicBezTo>
                    <a:pt x="532407" y="55379"/>
                    <a:pt x="530261" y="52992"/>
                    <a:pt x="527455" y="52852"/>
                  </a:cubicBezTo>
                  <a:cubicBezTo>
                    <a:pt x="527455" y="52852"/>
                    <a:pt x="527442" y="52852"/>
                    <a:pt x="527442" y="52852"/>
                  </a:cubicBezTo>
                  <a:lnTo>
                    <a:pt x="521474" y="52217"/>
                  </a:lnTo>
                  <a:lnTo>
                    <a:pt x="10808" y="34"/>
                  </a:lnTo>
                  <a:lnTo>
                    <a:pt x="5983" y="34"/>
                  </a:lnTo>
                  <a:cubicBezTo>
                    <a:pt x="3139" y="-284"/>
                    <a:pt x="536" y="1659"/>
                    <a:pt x="16" y="4478"/>
                  </a:cubicBezTo>
                  <a:cubicBezTo>
                    <a:pt x="-201" y="7208"/>
                    <a:pt x="1844" y="9582"/>
                    <a:pt x="4561" y="9798"/>
                  </a:cubicBezTo>
                  <a:cubicBezTo>
                    <a:pt x="4612" y="9810"/>
                    <a:pt x="4663" y="9810"/>
                    <a:pt x="4713" y="9810"/>
                  </a:cubicBezTo>
                  <a:lnTo>
                    <a:pt x="526299" y="63137"/>
                  </a:lnTo>
                  <a:lnTo>
                    <a:pt x="526299" y="63137"/>
                  </a:lnTo>
                  <a:cubicBezTo>
                    <a:pt x="529219" y="63492"/>
                    <a:pt x="531886" y="61410"/>
                    <a:pt x="532242" y="58490"/>
                  </a:cubicBezTo>
                  <a:cubicBezTo>
                    <a:pt x="532254" y="58388"/>
                    <a:pt x="532254" y="58286"/>
                    <a:pt x="532266" y="58185"/>
                  </a:cubicBezTo>
                  <a:close/>
                </a:path>
              </a:pathLst>
            </a:custGeom>
            <a:solidFill>
              <a:srgbClr val="000000"/>
            </a:solidFill>
            <a:ln w="1269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364183301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110" name="Rectangle"/>
          <p:cNvSpPr/>
          <p:nvPr/>
        </p:nvSpPr>
        <p:spPr>
          <a:xfrm>
            <a:off x="11666" y="6190226"/>
            <a:ext cx="12168668" cy="635001"/>
          </a:xfrm>
          <a:prstGeom prst="rect">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11" name="2018-PARADIM-SMALL_Logo_Transparent_200H_0.png" descr="2018-PARADIM-SMALL_Logo_Transparent_200H_0.png"/>
          <p:cNvPicPr>
            <a:picLocks noChangeAspect="1"/>
          </p:cNvPicPr>
          <p:nvPr/>
        </p:nvPicPr>
        <p:blipFill>
          <a:blip r:embed="rId2"/>
          <a:stretch>
            <a:fillRect/>
          </a:stretch>
        </p:blipFill>
        <p:spPr>
          <a:xfrm>
            <a:off x="207666" y="6257886"/>
            <a:ext cx="2008150" cy="499681"/>
          </a:xfrm>
          <a:prstGeom prst="rect">
            <a:avLst/>
          </a:prstGeom>
          <a:ln w="12700">
            <a:miter lim="400000"/>
          </a:ln>
        </p:spPr>
      </p:pic>
      <p:sp>
        <p:nvSpPr>
          <p:cNvPr id="11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5" name="Picture 4" descr="Logo, company name&#10;&#10;Description automatically generated">
            <a:extLst>
              <a:ext uri="{FF2B5EF4-FFF2-40B4-BE49-F238E27FC236}">
                <a16:creationId xmlns:a16="http://schemas.microsoft.com/office/drawing/2014/main" id="{E0159A46-B73D-43F0-BD1D-BCC7AF6509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20140" b="20622"/>
          <a:stretch/>
        </p:blipFill>
        <p:spPr>
          <a:xfrm>
            <a:off x="9954690" y="6257886"/>
            <a:ext cx="2029644" cy="499681"/>
          </a:xfrm>
          <a:prstGeom prst="rect">
            <a:avLst/>
          </a:prstGeom>
        </p:spPr>
      </p:pic>
      <p:pic>
        <p:nvPicPr>
          <p:cNvPr id="7" name="Picture 6" descr="Logo&#10;&#10;Description automatically generated">
            <a:extLst>
              <a:ext uri="{FF2B5EF4-FFF2-40B4-BE49-F238E27FC236}">
                <a16:creationId xmlns:a16="http://schemas.microsoft.com/office/drawing/2014/main" id="{6404D23D-1682-F4D1-348F-3D3310B3B2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47884" y="6288335"/>
            <a:ext cx="1410806" cy="463551"/>
          </a:xfrm>
          <a:prstGeom prst="rect">
            <a:avLst/>
          </a:prstGeom>
        </p:spPr>
      </p:pic>
      <p:sp>
        <p:nvSpPr>
          <p:cNvPr id="3" name="Text Placeholder 2">
            <a:extLst>
              <a:ext uri="{FF2B5EF4-FFF2-40B4-BE49-F238E27FC236}">
                <a16:creationId xmlns:a16="http://schemas.microsoft.com/office/drawing/2014/main" id="{D5DC9A07-6054-4F05-6A0A-9F7F318B3A6F}"/>
              </a:ext>
            </a:extLst>
          </p:cNvPr>
          <p:cNvSpPr>
            <a:spLocks noGrp="1"/>
          </p:cNvSpPr>
          <p:nvPr>
            <p:ph type="body" sz="quarter" idx="10"/>
          </p:nvPr>
        </p:nvSpPr>
        <p:spPr>
          <a:xfrm>
            <a:off x="704057" y="1737519"/>
            <a:ext cx="4462463" cy="4178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433707"/>
      </p:ext>
    </p:extLst>
  </p:cSld>
  <p:clrMapOvr>
    <a:masterClrMapping/>
  </p:clrMapOvr>
  <p:transition spd="med"/>
</p:sldLayout>
</file>

<file path=ppt/slideLayouts/slideLayout2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70000"/>
          </a:blip>
          <a:srcRect t="15525" r="15874" b="23683"/>
          <a:stretch/>
        </p:blipFill>
        <p:spPr>
          <a:xfrm rot="10800000">
            <a:off x="-36902" y="-52732"/>
            <a:ext cx="9557703" cy="6906599"/>
          </a:xfrm>
          <a:prstGeom prst="rect">
            <a:avLst/>
          </a:prstGeom>
          <a:noFill/>
          <a:ln>
            <a:noFill/>
          </a:ln>
        </p:spPr>
      </p:pic>
      <p:pic>
        <p:nvPicPr>
          <p:cNvPr id="10" name="Google Shape;10;p2"/>
          <p:cNvPicPr preferRelativeResize="0"/>
          <p:nvPr/>
        </p:nvPicPr>
        <p:blipFill rotWithShape="1">
          <a:blip r:embed="rId3">
            <a:alphaModFix amt="70000"/>
          </a:blip>
          <a:srcRect l="53211" t="8875"/>
          <a:stretch/>
        </p:blipFill>
        <p:spPr>
          <a:xfrm rot="5400000">
            <a:off x="4412816" y="-2597917"/>
            <a:ext cx="5315699" cy="10353401"/>
          </a:xfrm>
          <a:prstGeom prst="rect">
            <a:avLst/>
          </a:prstGeom>
          <a:noFill/>
          <a:ln>
            <a:noFill/>
          </a:ln>
        </p:spPr>
      </p:pic>
      <p:pic>
        <p:nvPicPr>
          <p:cNvPr id="11" name="Google Shape;11;p2"/>
          <p:cNvPicPr preferRelativeResize="0"/>
          <p:nvPr/>
        </p:nvPicPr>
        <p:blipFill rotWithShape="1">
          <a:blip r:embed="rId4">
            <a:alphaModFix amt="70000"/>
          </a:blip>
          <a:srcRect l="68206"/>
          <a:stretch/>
        </p:blipFill>
        <p:spPr>
          <a:xfrm rot="5400000" flipH="1">
            <a:off x="4267769" y="-580305"/>
            <a:ext cx="3612199" cy="11361600"/>
          </a:xfrm>
          <a:prstGeom prst="rect">
            <a:avLst/>
          </a:prstGeom>
          <a:noFill/>
          <a:ln>
            <a:noFill/>
          </a:ln>
        </p:spPr>
      </p:pic>
      <p:sp>
        <p:nvSpPr>
          <p:cNvPr id="12" name="Google Shape;12;p2"/>
          <p:cNvSpPr txBox="1">
            <a:spLocks noGrp="1"/>
          </p:cNvSpPr>
          <p:nvPr>
            <p:ph type="ctrTitle"/>
          </p:nvPr>
        </p:nvSpPr>
        <p:spPr>
          <a:xfrm>
            <a:off x="2851067" y="1690067"/>
            <a:ext cx="64896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7200"/>
              <a:buNone/>
              <a:defRPr sz="9600"/>
            </a:lvl1pPr>
            <a:lvl2pPr lvl="1" algn="ctr">
              <a:spcBef>
                <a:spcPts val="0"/>
              </a:spcBef>
              <a:spcAft>
                <a:spcPts val="0"/>
              </a:spcAft>
              <a:buSzPts val="7200"/>
              <a:buNone/>
              <a:defRPr sz="9600"/>
            </a:lvl2pPr>
            <a:lvl3pPr lvl="2" algn="ctr">
              <a:spcBef>
                <a:spcPts val="0"/>
              </a:spcBef>
              <a:spcAft>
                <a:spcPts val="0"/>
              </a:spcAft>
              <a:buSzPts val="7200"/>
              <a:buNone/>
              <a:defRPr sz="9600"/>
            </a:lvl3pPr>
            <a:lvl4pPr lvl="3" algn="ctr">
              <a:spcBef>
                <a:spcPts val="0"/>
              </a:spcBef>
              <a:spcAft>
                <a:spcPts val="0"/>
              </a:spcAft>
              <a:buSzPts val="7200"/>
              <a:buNone/>
              <a:defRPr sz="9600"/>
            </a:lvl4pPr>
            <a:lvl5pPr lvl="4" algn="ctr">
              <a:spcBef>
                <a:spcPts val="0"/>
              </a:spcBef>
              <a:spcAft>
                <a:spcPts val="0"/>
              </a:spcAft>
              <a:buSzPts val="7200"/>
              <a:buNone/>
              <a:defRPr sz="9600"/>
            </a:lvl5pPr>
            <a:lvl6pPr lvl="5" algn="ctr">
              <a:spcBef>
                <a:spcPts val="0"/>
              </a:spcBef>
              <a:spcAft>
                <a:spcPts val="0"/>
              </a:spcAft>
              <a:buSzPts val="7200"/>
              <a:buNone/>
              <a:defRPr sz="9600"/>
            </a:lvl6pPr>
            <a:lvl7pPr lvl="6" algn="ctr">
              <a:spcBef>
                <a:spcPts val="0"/>
              </a:spcBef>
              <a:spcAft>
                <a:spcPts val="0"/>
              </a:spcAft>
              <a:buSzPts val="7200"/>
              <a:buNone/>
              <a:defRPr sz="9600"/>
            </a:lvl7pPr>
            <a:lvl8pPr lvl="7" algn="ctr">
              <a:spcBef>
                <a:spcPts val="0"/>
              </a:spcBef>
              <a:spcAft>
                <a:spcPts val="0"/>
              </a:spcAft>
              <a:buSzPts val="7200"/>
              <a:buNone/>
              <a:defRPr sz="9600"/>
            </a:lvl8pPr>
            <a:lvl9pPr lvl="8" algn="ctr">
              <a:spcBef>
                <a:spcPts val="0"/>
              </a:spcBef>
              <a:spcAft>
                <a:spcPts val="0"/>
              </a:spcAft>
              <a:buSzPts val="7200"/>
              <a:buNone/>
              <a:defRPr sz="9600"/>
            </a:lvl9pPr>
          </a:lstStyle>
          <a:p>
            <a:endParaRPr/>
          </a:p>
        </p:txBody>
      </p:sp>
      <p:sp>
        <p:nvSpPr>
          <p:cNvPr id="13" name="Google Shape;13;p2"/>
          <p:cNvSpPr txBox="1">
            <a:spLocks noGrp="1"/>
          </p:cNvSpPr>
          <p:nvPr>
            <p:ph type="subTitle" idx="1"/>
          </p:nvPr>
        </p:nvSpPr>
        <p:spPr>
          <a:xfrm>
            <a:off x="4492768" y="4426863"/>
            <a:ext cx="32064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2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grpSp>
        <p:nvGrpSpPr>
          <p:cNvPr id="14" name="Google Shape;14;p2"/>
          <p:cNvGrpSpPr/>
          <p:nvPr/>
        </p:nvGrpSpPr>
        <p:grpSpPr>
          <a:xfrm>
            <a:off x="396233" y="444567"/>
            <a:ext cx="11120384" cy="6016451"/>
            <a:chOff x="373375" y="333425"/>
            <a:chExt cx="8340288" cy="4512338"/>
          </a:xfrm>
        </p:grpSpPr>
        <p:sp>
          <p:nvSpPr>
            <p:cNvPr id="15" name="Google Shape;15;p2"/>
            <p:cNvSpPr/>
            <p:nvPr/>
          </p:nvSpPr>
          <p:spPr>
            <a:xfrm>
              <a:off x="773425" y="607700"/>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373375" y="3184175"/>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8274525" y="4489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584925" y="572800"/>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3271725" y="333425"/>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1434275" y="17478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725875" y="443275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8437363" y="3407975"/>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7453563" y="45865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7683888" y="2776925"/>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6065013" y="4234213"/>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2395563" y="4351163"/>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3741713" y="4569463"/>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21282199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28"/>
        <p:cNvGrpSpPr/>
        <p:nvPr/>
      </p:nvGrpSpPr>
      <p:grpSpPr>
        <a:xfrm>
          <a:off x="0" y="0"/>
          <a:ext cx="0" cy="0"/>
          <a:chOff x="0" y="0"/>
          <a:chExt cx="0" cy="0"/>
        </a:xfrm>
      </p:grpSpPr>
      <p:pic>
        <p:nvPicPr>
          <p:cNvPr id="29" name="Google Shape;29;p3"/>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30" name="Google Shape;30;p3"/>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31" name="Google Shape;31;p3"/>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32" name="Google Shape;32;p3"/>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3"/>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3"/>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3"/>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3"/>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3"/>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3"/>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3"/>
          <p:cNvSpPr txBox="1">
            <a:spLocks noGrp="1"/>
          </p:cNvSpPr>
          <p:nvPr>
            <p:ph type="ctrTitle"/>
          </p:nvPr>
        </p:nvSpPr>
        <p:spPr>
          <a:xfrm>
            <a:off x="6704400" y="1508200"/>
            <a:ext cx="3936000" cy="21264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5000"/>
              <a:buNone/>
              <a:defRPr sz="6267"/>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endParaRPr/>
          </a:p>
        </p:txBody>
      </p:sp>
      <p:sp>
        <p:nvSpPr>
          <p:cNvPr id="42" name="Google Shape;42;p3"/>
          <p:cNvSpPr txBox="1">
            <a:spLocks noGrp="1"/>
          </p:cNvSpPr>
          <p:nvPr>
            <p:ph type="subTitle" idx="1"/>
          </p:nvPr>
        </p:nvSpPr>
        <p:spPr>
          <a:xfrm>
            <a:off x="6704400" y="3634600"/>
            <a:ext cx="4137200" cy="156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2853827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matchingName="Title and subtitle 2">
  <p:cSld name="Title and subtitle 2">
    <p:spTree>
      <p:nvGrpSpPr>
        <p:cNvPr id="1" name="Shape 43"/>
        <p:cNvGrpSpPr/>
        <p:nvPr/>
      </p:nvGrpSpPr>
      <p:grpSpPr>
        <a:xfrm>
          <a:off x="0" y="0"/>
          <a:ext cx="0" cy="0"/>
          <a:chOff x="0" y="0"/>
          <a:chExt cx="0" cy="0"/>
        </a:xfrm>
      </p:grpSpPr>
      <p:pic>
        <p:nvPicPr>
          <p:cNvPr id="44" name="Google Shape;44;p4"/>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45" name="Google Shape;45;p4"/>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46" name="Google Shape;46;p4"/>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47" name="Google Shape;47;p4"/>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4"/>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4"/>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4"/>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4"/>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4"/>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4"/>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4"/>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4"/>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4"/>
          <p:cNvSpPr txBox="1">
            <a:spLocks noGrp="1"/>
          </p:cNvSpPr>
          <p:nvPr>
            <p:ph type="ctrTitle"/>
          </p:nvPr>
        </p:nvSpPr>
        <p:spPr>
          <a:xfrm>
            <a:off x="950967" y="1555163"/>
            <a:ext cx="4291600" cy="1776400"/>
          </a:xfrm>
          <a:prstGeom prst="rect">
            <a:avLst/>
          </a:prstGeom>
          <a:noFill/>
        </p:spPr>
        <p:txBody>
          <a:bodyPr spcFirstLastPara="1" wrap="square" lIns="91425" tIns="91425" rIns="91425" bIns="91425" anchor="b" anchorCtr="0">
            <a:noAutofit/>
          </a:bodyPr>
          <a:lstStyle>
            <a:lvl1pPr lvl="0" rtl="0">
              <a:spcBef>
                <a:spcPts val="0"/>
              </a:spcBef>
              <a:spcAft>
                <a:spcPts val="0"/>
              </a:spcAft>
              <a:buSzPts val="7200"/>
              <a:buNone/>
              <a:defRPr sz="96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endParaRPr/>
          </a:p>
        </p:txBody>
      </p:sp>
      <p:sp>
        <p:nvSpPr>
          <p:cNvPr id="57" name="Google Shape;57;p4"/>
          <p:cNvSpPr txBox="1">
            <a:spLocks noGrp="1"/>
          </p:cNvSpPr>
          <p:nvPr>
            <p:ph type="subTitle" idx="1"/>
          </p:nvPr>
        </p:nvSpPr>
        <p:spPr>
          <a:xfrm>
            <a:off x="950976" y="3331567"/>
            <a:ext cx="4291600" cy="156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97209366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matchingName="Title and subtitle 1">
  <p:cSld name="Title and subtitle 1">
    <p:spTree>
      <p:nvGrpSpPr>
        <p:cNvPr id="1" name="Shape 58"/>
        <p:cNvGrpSpPr/>
        <p:nvPr/>
      </p:nvGrpSpPr>
      <p:grpSpPr>
        <a:xfrm>
          <a:off x="0" y="0"/>
          <a:ext cx="0" cy="0"/>
          <a:chOff x="0" y="0"/>
          <a:chExt cx="0" cy="0"/>
        </a:xfrm>
      </p:grpSpPr>
      <p:pic>
        <p:nvPicPr>
          <p:cNvPr id="59" name="Google Shape;59;p5"/>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60" name="Google Shape;60;p5"/>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61" name="Google Shape;61;p5"/>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62" name="Google Shape;62;p5"/>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5"/>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5"/>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 name="Google Shape;65;p5"/>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5"/>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5"/>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5"/>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5"/>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5"/>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5"/>
          <p:cNvSpPr txBox="1">
            <a:spLocks noGrp="1"/>
          </p:cNvSpPr>
          <p:nvPr>
            <p:ph type="ctrTitle"/>
          </p:nvPr>
        </p:nvSpPr>
        <p:spPr>
          <a:xfrm>
            <a:off x="6800233" y="860340"/>
            <a:ext cx="3936000" cy="9540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5000"/>
              <a:buNone/>
              <a:defRPr sz="6667"/>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endParaRPr/>
          </a:p>
        </p:txBody>
      </p:sp>
      <p:sp>
        <p:nvSpPr>
          <p:cNvPr id="72" name="Google Shape;72;p5"/>
          <p:cNvSpPr txBox="1">
            <a:spLocks noGrp="1"/>
          </p:cNvSpPr>
          <p:nvPr>
            <p:ph type="subTitle" idx="1"/>
          </p:nvPr>
        </p:nvSpPr>
        <p:spPr>
          <a:xfrm>
            <a:off x="6800233" y="1865545"/>
            <a:ext cx="4137200" cy="156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73" name="Google Shape;73;p5"/>
          <p:cNvGrpSpPr/>
          <p:nvPr/>
        </p:nvGrpSpPr>
        <p:grpSpPr>
          <a:xfrm>
            <a:off x="521868" y="158800"/>
            <a:ext cx="11359433" cy="6160200"/>
            <a:chOff x="391400" y="119100"/>
            <a:chExt cx="8519575" cy="4620150"/>
          </a:xfrm>
        </p:grpSpPr>
        <p:sp>
          <p:nvSpPr>
            <p:cNvPr id="74" name="Google Shape;74;p5"/>
            <p:cNvSpPr/>
            <p:nvPr/>
          </p:nvSpPr>
          <p:spPr>
            <a:xfrm rot="10800000">
              <a:off x="391400" y="3065525"/>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5"/>
            <p:cNvSpPr/>
            <p:nvPr/>
          </p:nvSpPr>
          <p:spPr>
            <a:xfrm rot="10800000">
              <a:off x="8496375" y="174350"/>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5"/>
            <p:cNvSpPr/>
            <p:nvPr/>
          </p:nvSpPr>
          <p:spPr>
            <a:xfrm rot="10800000">
              <a:off x="5445900" y="119100"/>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5"/>
            <p:cNvSpPr/>
            <p:nvPr/>
          </p:nvSpPr>
          <p:spPr>
            <a:xfrm rot="10800000">
              <a:off x="4433700" y="3954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5"/>
            <p:cNvSpPr/>
            <p:nvPr/>
          </p:nvSpPr>
          <p:spPr>
            <a:xfrm rot="10800000">
              <a:off x="7526600" y="1191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5"/>
            <p:cNvSpPr/>
            <p:nvPr/>
          </p:nvSpPr>
          <p:spPr>
            <a:xfrm rot="10800000">
              <a:off x="8772675" y="1831175"/>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rot="10800000">
              <a:off x="6288925" y="460095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5"/>
            <p:cNvSpPr/>
            <p:nvPr/>
          </p:nvSpPr>
          <p:spPr>
            <a:xfrm rot="10800000">
              <a:off x="8483700" y="3106900"/>
              <a:ext cx="276300" cy="276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5"/>
            <p:cNvSpPr/>
            <p:nvPr/>
          </p:nvSpPr>
          <p:spPr>
            <a:xfrm rot="10800000">
              <a:off x="7971950" y="2502600"/>
              <a:ext cx="138300" cy="138300"/>
            </a:xfrm>
            <a:prstGeom prst="star4">
              <a:avLst>
                <a:gd name="adj" fmla="val 125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3" name="Google Shape;83;p5"/>
          <p:cNvSpPr txBox="1"/>
          <p:nvPr/>
        </p:nvSpPr>
        <p:spPr>
          <a:xfrm>
            <a:off x="6800233" y="4628133"/>
            <a:ext cx="4378000" cy="11768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 sz="1467">
                <a:solidFill>
                  <a:schemeClr val="dk2"/>
                </a:solidFill>
                <a:latin typeface="Titillium Web"/>
                <a:ea typeface="Titillium Web"/>
                <a:cs typeface="Titillium Web"/>
                <a:sym typeface="Titillium Web"/>
              </a:rPr>
              <a:t>CREDITS: This presentation template was created by </a:t>
            </a:r>
            <a:r>
              <a:rPr lang="en" sz="1467">
                <a:solidFill>
                  <a:schemeClr val="dk1"/>
                </a:solidFill>
                <a:uFill>
                  <a:noFill/>
                </a:uFill>
                <a:latin typeface="Titillium Web"/>
                <a:ea typeface="Titillium Web"/>
                <a:cs typeface="Titillium Web"/>
                <a:sym typeface="Titillium Web"/>
                <a:hlinkClick r:id="rId5">
                  <a:extLst>
                    <a:ext uri="{A12FA001-AC4F-418D-AE19-62706E023703}">
                      <ahyp:hlinkClr xmlns:ahyp="http://schemas.microsoft.com/office/drawing/2018/hyperlinkcolor" val="tx"/>
                    </a:ext>
                  </a:extLst>
                </a:hlinkClick>
              </a:rPr>
              <a:t>Slidesgo</a:t>
            </a:r>
            <a:r>
              <a:rPr lang="en" sz="1467">
                <a:solidFill>
                  <a:schemeClr val="dk2"/>
                </a:solidFill>
                <a:latin typeface="Titillium Web"/>
                <a:ea typeface="Titillium Web"/>
                <a:cs typeface="Titillium Web"/>
                <a:sym typeface="Titillium Web"/>
              </a:rPr>
              <a:t>, including icons by </a:t>
            </a:r>
            <a:r>
              <a:rPr lang="en" sz="1467">
                <a:solidFill>
                  <a:schemeClr val="dk1"/>
                </a:solidFill>
                <a:uFill>
                  <a:noFill/>
                </a:uFill>
                <a:latin typeface="Titillium Web"/>
                <a:ea typeface="Titillium Web"/>
                <a:cs typeface="Titillium Web"/>
                <a:sym typeface="Titillium Web"/>
                <a:hlinkClick r:id="rId6">
                  <a:extLst>
                    <a:ext uri="{A12FA001-AC4F-418D-AE19-62706E023703}">
                      <ahyp:hlinkClr xmlns:ahyp="http://schemas.microsoft.com/office/drawing/2018/hyperlinkcolor" val="tx"/>
                    </a:ext>
                  </a:extLst>
                </a:hlinkClick>
              </a:rPr>
              <a:t>Flaticon</a:t>
            </a:r>
            <a:r>
              <a:rPr lang="en" sz="1467">
                <a:solidFill>
                  <a:schemeClr val="dk2"/>
                </a:solidFill>
                <a:latin typeface="Titillium Web"/>
                <a:ea typeface="Titillium Web"/>
                <a:cs typeface="Titillium Web"/>
                <a:sym typeface="Titillium Web"/>
              </a:rPr>
              <a:t>, infographics &amp; images by </a:t>
            </a:r>
            <a:r>
              <a:rPr lang="en" sz="1467">
                <a:solidFill>
                  <a:schemeClr val="dk1"/>
                </a:solidFill>
                <a:uFill>
                  <a:noFill/>
                </a:uFill>
                <a:latin typeface="Titillium Web"/>
                <a:ea typeface="Titillium Web"/>
                <a:cs typeface="Titillium Web"/>
                <a:sym typeface="Titillium Web"/>
                <a:hlinkClick r:id="rId7">
                  <a:extLst>
                    <a:ext uri="{A12FA001-AC4F-418D-AE19-62706E023703}">
                      <ahyp:hlinkClr xmlns:ahyp="http://schemas.microsoft.com/office/drawing/2018/hyperlinkcolor" val="tx"/>
                    </a:ext>
                  </a:extLst>
                </a:hlinkClick>
              </a:rPr>
              <a:t>Freepik</a:t>
            </a:r>
            <a:r>
              <a:rPr lang="en" sz="1467" b="1">
                <a:solidFill>
                  <a:schemeClr val="dk2"/>
                </a:solidFill>
                <a:latin typeface="Titillium Web"/>
                <a:ea typeface="Titillium Web"/>
                <a:cs typeface="Titillium Web"/>
                <a:sym typeface="Titillium Web"/>
              </a:rPr>
              <a:t> </a:t>
            </a:r>
            <a:r>
              <a:rPr lang="en" sz="1467">
                <a:solidFill>
                  <a:schemeClr val="dk2"/>
                </a:solidFill>
                <a:latin typeface="Titillium Web"/>
                <a:ea typeface="Titillium Web"/>
                <a:cs typeface="Titillium Web"/>
                <a:sym typeface="Titillium Web"/>
              </a:rPr>
              <a:t>and illustrations by </a:t>
            </a:r>
            <a:r>
              <a:rPr lang="en" sz="1467">
                <a:solidFill>
                  <a:schemeClr val="dk1"/>
                </a:solidFill>
                <a:uFill>
                  <a:noFill/>
                </a:uFill>
                <a:latin typeface="Titillium Web"/>
                <a:ea typeface="Titillium Web"/>
                <a:cs typeface="Titillium Web"/>
                <a:sym typeface="Titillium Web"/>
                <a:hlinkClick r:id="rId8">
                  <a:extLst>
                    <a:ext uri="{A12FA001-AC4F-418D-AE19-62706E023703}">
                      <ahyp:hlinkClr xmlns:ahyp="http://schemas.microsoft.com/office/drawing/2018/hyperlinkcolor" val="tx"/>
                    </a:ext>
                  </a:extLst>
                </a:hlinkClick>
              </a:rPr>
              <a:t>Stories</a:t>
            </a:r>
            <a:endParaRPr sz="2267">
              <a:solidFill>
                <a:schemeClr val="dk1"/>
              </a:solidFill>
              <a:latin typeface="Titillium Web"/>
              <a:ea typeface="Titillium Web"/>
              <a:cs typeface="Titillium Web"/>
              <a:sym typeface="Titillium Web"/>
            </a:endParaRPr>
          </a:p>
          <a:p>
            <a:pPr marL="0" lvl="0" indent="0" algn="l" rtl="0">
              <a:spcBef>
                <a:spcPts val="1333"/>
              </a:spcBef>
              <a:spcAft>
                <a:spcPts val="1333"/>
              </a:spcAft>
              <a:buNone/>
            </a:pPr>
            <a:endParaRPr sz="1467" b="1">
              <a:solidFill>
                <a:schemeClr val="dk1"/>
              </a:solidFill>
              <a:latin typeface="Titillium Web"/>
              <a:ea typeface="Titillium Web"/>
              <a:cs typeface="Titillium Web"/>
              <a:sym typeface="Titillium Web"/>
            </a:endParaRPr>
          </a:p>
        </p:txBody>
      </p:sp>
    </p:spTree>
    <p:extLst>
      <p:ext uri="{BB962C8B-B14F-4D97-AF65-F5344CB8AC3E}">
        <p14:creationId xmlns:p14="http://schemas.microsoft.com/office/powerpoint/2010/main" val="20456095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
        <p:cNvGrpSpPr/>
        <p:nvPr/>
      </p:nvGrpSpPr>
      <p:grpSpPr>
        <a:xfrm>
          <a:off x="0" y="0"/>
          <a:ext cx="0" cy="0"/>
          <a:chOff x="0" y="0"/>
          <a:chExt cx="0" cy="0"/>
        </a:xfrm>
      </p:grpSpPr>
      <p:sp>
        <p:nvSpPr>
          <p:cNvPr id="13" name="Google Shape;13;p3"/>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3"/>
          <p:cNvSpPr txBox="1">
            <a:spLocks noGrp="1"/>
          </p:cNvSpPr>
          <p:nvPr>
            <p:ph type="title"/>
          </p:nvPr>
        </p:nvSpPr>
        <p:spPr>
          <a:xfrm>
            <a:off x="4257867" y="1389833"/>
            <a:ext cx="66456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0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title" idx="2" hasCustomPrompt="1"/>
          </p:nvPr>
        </p:nvSpPr>
        <p:spPr>
          <a:xfrm>
            <a:off x="1287267" y="1389833"/>
            <a:ext cx="1950800" cy="1529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6" name="Google Shape;16;p3"/>
          <p:cNvSpPr txBox="1">
            <a:spLocks noGrp="1"/>
          </p:cNvSpPr>
          <p:nvPr>
            <p:ph type="subTitle" idx="1"/>
          </p:nvPr>
        </p:nvSpPr>
        <p:spPr>
          <a:xfrm>
            <a:off x="4257867" y="2600567"/>
            <a:ext cx="6645600" cy="592800"/>
          </a:xfrm>
          <a:prstGeom prst="rect">
            <a:avLst/>
          </a:prstGeom>
        </p:spPr>
        <p:txBody>
          <a:bodyPr spcFirstLastPara="1" wrap="square" lIns="91425" tIns="91425" rIns="91425" bIns="91425" anchor="t" anchorCtr="0">
            <a:noAutofit/>
          </a:bodyPr>
          <a:lstStyle>
            <a:lvl1pPr lvl="0">
              <a:spcBef>
                <a:spcPts val="0"/>
              </a:spcBef>
              <a:spcAft>
                <a:spcPts val="0"/>
              </a:spcAft>
              <a:buSzPts val="1200"/>
              <a:buNone/>
              <a:defRPr sz="2133"/>
            </a:lvl1pPr>
            <a:lvl2pPr lvl="1">
              <a:spcBef>
                <a:spcPts val="0"/>
              </a:spcBef>
              <a:spcAft>
                <a:spcPts val="0"/>
              </a:spcAft>
              <a:buSzPts val="1200"/>
              <a:buNone/>
              <a:defRPr/>
            </a:lvl2pPr>
            <a:lvl3pPr lvl="2">
              <a:spcBef>
                <a:spcPts val="0"/>
              </a:spcBef>
              <a:spcAft>
                <a:spcPts val="0"/>
              </a:spcAft>
              <a:buSzPts val="1200"/>
              <a:buNone/>
              <a:defRPr/>
            </a:lvl3pPr>
            <a:lvl4pPr lvl="3">
              <a:spcBef>
                <a:spcPts val="0"/>
              </a:spcBef>
              <a:spcAft>
                <a:spcPts val="0"/>
              </a:spcAft>
              <a:buSzPts val="1200"/>
              <a:buNone/>
              <a:defRPr/>
            </a:lvl4pPr>
            <a:lvl5pPr lvl="4">
              <a:spcBef>
                <a:spcPts val="0"/>
              </a:spcBef>
              <a:spcAft>
                <a:spcPts val="0"/>
              </a:spcAft>
              <a:buSzPts val="1200"/>
              <a:buNone/>
              <a:defRPr/>
            </a:lvl5pPr>
            <a:lvl6pPr lvl="5">
              <a:spcBef>
                <a:spcPts val="0"/>
              </a:spcBef>
              <a:spcAft>
                <a:spcPts val="0"/>
              </a:spcAft>
              <a:buSzPts val="1200"/>
              <a:buNone/>
              <a:defRPr/>
            </a:lvl6pPr>
            <a:lvl7pPr lvl="6">
              <a:spcBef>
                <a:spcPts val="0"/>
              </a:spcBef>
              <a:spcAft>
                <a:spcPts val="0"/>
              </a:spcAft>
              <a:buSzPts val="1200"/>
              <a:buNone/>
              <a:defRPr/>
            </a:lvl7pPr>
            <a:lvl8pPr lvl="7">
              <a:spcBef>
                <a:spcPts val="0"/>
              </a:spcBef>
              <a:spcAft>
                <a:spcPts val="0"/>
              </a:spcAft>
              <a:buSzPts val="1200"/>
              <a:buNone/>
              <a:defRPr/>
            </a:lvl8pPr>
            <a:lvl9pPr lvl="8">
              <a:spcBef>
                <a:spcPts val="0"/>
              </a:spcBef>
              <a:spcAft>
                <a:spcPts val="0"/>
              </a:spcAft>
              <a:buSzPts val="1200"/>
              <a:buNone/>
              <a:defRPr/>
            </a:lvl9pPr>
          </a:lstStyle>
          <a:p>
            <a:endParaRPr/>
          </a:p>
        </p:txBody>
      </p:sp>
    </p:spTree>
    <p:extLst>
      <p:ext uri="{BB962C8B-B14F-4D97-AF65-F5344CB8AC3E}">
        <p14:creationId xmlns:p14="http://schemas.microsoft.com/office/powerpoint/2010/main" val="412740052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4"/>
        <p:cNvGrpSpPr/>
        <p:nvPr/>
      </p:nvGrpSpPr>
      <p:grpSpPr>
        <a:xfrm>
          <a:off x="0" y="0"/>
          <a:ext cx="0" cy="0"/>
          <a:chOff x="0" y="0"/>
          <a:chExt cx="0" cy="0"/>
        </a:xfrm>
      </p:grpSpPr>
      <p:pic>
        <p:nvPicPr>
          <p:cNvPr id="85" name="Google Shape;85;p6"/>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86" name="Google Shape;86;p6"/>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87" name="Google Shape;87;p6"/>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88" name="Google Shape;88;p6"/>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 name="Google Shape;89;p6"/>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 name="Google Shape;90;p6"/>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 name="Google Shape;91;p6"/>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6"/>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 name="Google Shape;93;p6"/>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 name="Google Shape;94;p6"/>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 name="Google Shape;95;p6"/>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 name="Google Shape;96;p6"/>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 name="Google Shape;97;p6"/>
          <p:cNvSpPr txBox="1">
            <a:spLocks noGrp="1"/>
          </p:cNvSpPr>
          <p:nvPr>
            <p:ph type="body" idx="1"/>
          </p:nvPr>
        </p:nvSpPr>
        <p:spPr>
          <a:xfrm>
            <a:off x="8077433" y="5314933"/>
            <a:ext cx="2925600" cy="764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98" name="Google Shape;98;p6"/>
          <p:cNvSpPr txBox="1">
            <a:spLocks noGrp="1"/>
          </p:cNvSpPr>
          <p:nvPr>
            <p:ph type="title" hasCustomPrompt="1"/>
          </p:nvPr>
        </p:nvSpPr>
        <p:spPr>
          <a:xfrm>
            <a:off x="4788800" y="469392"/>
            <a:ext cx="1524000" cy="1243600"/>
          </a:xfrm>
          <a:prstGeom prst="rect">
            <a:avLst/>
          </a:prstGeom>
        </p:spPr>
        <p:txBody>
          <a:bodyPr spcFirstLastPara="1" wrap="square" lIns="91425" tIns="91425" rIns="91425" bIns="91425" anchor="t" anchorCtr="0">
            <a:noAutofit/>
          </a:bodyPr>
          <a:lstStyle>
            <a:lvl1pPr lvl="0" rtl="0">
              <a:spcBef>
                <a:spcPts val="0"/>
              </a:spcBef>
              <a:spcAft>
                <a:spcPts val="0"/>
              </a:spcAft>
              <a:buSzPts val="5000"/>
              <a:buNone/>
              <a:defRPr sz="6667"/>
            </a:lvl1pPr>
            <a:lvl2pPr lvl="1" algn="r" rtl="0">
              <a:spcBef>
                <a:spcPts val="0"/>
              </a:spcBef>
              <a:spcAft>
                <a:spcPts val="0"/>
              </a:spcAft>
              <a:buSzPts val="5000"/>
              <a:buNone/>
              <a:defRPr sz="6667"/>
            </a:lvl2pPr>
            <a:lvl3pPr lvl="2" algn="r" rtl="0">
              <a:spcBef>
                <a:spcPts val="0"/>
              </a:spcBef>
              <a:spcAft>
                <a:spcPts val="0"/>
              </a:spcAft>
              <a:buSzPts val="5000"/>
              <a:buNone/>
              <a:defRPr sz="6667"/>
            </a:lvl3pPr>
            <a:lvl4pPr lvl="3" algn="r" rtl="0">
              <a:spcBef>
                <a:spcPts val="0"/>
              </a:spcBef>
              <a:spcAft>
                <a:spcPts val="0"/>
              </a:spcAft>
              <a:buSzPts val="5000"/>
              <a:buNone/>
              <a:defRPr sz="6667"/>
            </a:lvl4pPr>
            <a:lvl5pPr lvl="4" algn="r" rtl="0">
              <a:spcBef>
                <a:spcPts val="0"/>
              </a:spcBef>
              <a:spcAft>
                <a:spcPts val="0"/>
              </a:spcAft>
              <a:buSzPts val="5000"/>
              <a:buNone/>
              <a:defRPr sz="6667"/>
            </a:lvl5pPr>
            <a:lvl6pPr lvl="5" algn="r" rtl="0">
              <a:spcBef>
                <a:spcPts val="0"/>
              </a:spcBef>
              <a:spcAft>
                <a:spcPts val="0"/>
              </a:spcAft>
              <a:buSzPts val="5000"/>
              <a:buNone/>
              <a:defRPr sz="6667"/>
            </a:lvl6pPr>
            <a:lvl7pPr lvl="6" algn="r" rtl="0">
              <a:spcBef>
                <a:spcPts val="0"/>
              </a:spcBef>
              <a:spcAft>
                <a:spcPts val="0"/>
              </a:spcAft>
              <a:buSzPts val="5000"/>
              <a:buNone/>
              <a:defRPr sz="6667"/>
            </a:lvl7pPr>
            <a:lvl8pPr lvl="7" algn="r" rtl="0">
              <a:spcBef>
                <a:spcPts val="0"/>
              </a:spcBef>
              <a:spcAft>
                <a:spcPts val="0"/>
              </a:spcAft>
              <a:buSzPts val="5000"/>
              <a:buNone/>
              <a:defRPr sz="6667"/>
            </a:lvl8pPr>
            <a:lvl9pPr lvl="8" algn="r" rtl="0">
              <a:spcBef>
                <a:spcPts val="0"/>
              </a:spcBef>
              <a:spcAft>
                <a:spcPts val="0"/>
              </a:spcAft>
              <a:buSzPts val="5000"/>
              <a:buNone/>
              <a:defRPr sz="6667"/>
            </a:lvl9pPr>
          </a:lstStyle>
          <a:p>
            <a:r>
              <a:t>xx%</a:t>
            </a:r>
          </a:p>
        </p:txBody>
      </p:sp>
      <p:sp>
        <p:nvSpPr>
          <p:cNvPr id="99" name="Google Shape;99;p6"/>
          <p:cNvSpPr txBox="1">
            <a:spLocks noGrp="1"/>
          </p:cNvSpPr>
          <p:nvPr>
            <p:ph type="subTitle" idx="2"/>
          </p:nvPr>
        </p:nvSpPr>
        <p:spPr>
          <a:xfrm>
            <a:off x="4788800" y="1945969"/>
            <a:ext cx="2925600" cy="606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None/>
              <a:defRPr sz="2667">
                <a:solidFill>
                  <a:srgbClr val="FFFFFF"/>
                </a:solidFill>
              </a:defRPr>
            </a:lvl1pPr>
            <a:lvl2pPr lvl="1" rtl="0">
              <a:lnSpc>
                <a:spcPct val="100000"/>
              </a:lnSpc>
              <a:spcBef>
                <a:spcPts val="0"/>
              </a:spcBef>
              <a:spcAft>
                <a:spcPts val="0"/>
              </a:spcAft>
              <a:buNone/>
              <a:defRPr sz="3200"/>
            </a:lvl2pPr>
            <a:lvl3pPr lvl="2" rtl="0">
              <a:lnSpc>
                <a:spcPct val="100000"/>
              </a:lnSpc>
              <a:spcBef>
                <a:spcPts val="2133"/>
              </a:spcBef>
              <a:spcAft>
                <a:spcPts val="0"/>
              </a:spcAft>
              <a:buNone/>
              <a:defRPr sz="3200"/>
            </a:lvl3pPr>
            <a:lvl4pPr lvl="3" rtl="0">
              <a:lnSpc>
                <a:spcPct val="100000"/>
              </a:lnSpc>
              <a:spcBef>
                <a:spcPts val="2133"/>
              </a:spcBef>
              <a:spcAft>
                <a:spcPts val="0"/>
              </a:spcAft>
              <a:buNone/>
              <a:defRPr sz="3200"/>
            </a:lvl4pPr>
            <a:lvl5pPr lvl="4" rtl="0">
              <a:lnSpc>
                <a:spcPct val="100000"/>
              </a:lnSpc>
              <a:spcBef>
                <a:spcPts val="2133"/>
              </a:spcBef>
              <a:spcAft>
                <a:spcPts val="0"/>
              </a:spcAft>
              <a:buNone/>
              <a:defRPr sz="3200"/>
            </a:lvl5pPr>
            <a:lvl6pPr lvl="5" rtl="0">
              <a:lnSpc>
                <a:spcPct val="100000"/>
              </a:lnSpc>
              <a:spcBef>
                <a:spcPts val="2133"/>
              </a:spcBef>
              <a:spcAft>
                <a:spcPts val="0"/>
              </a:spcAft>
              <a:buNone/>
              <a:defRPr sz="3200"/>
            </a:lvl6pPr>
            <a:lvl7pPr lvl="6" rtl="0">
              <a:lnSpc>
                <a:spcPct val="100000"/>
              </a:lnSpc>
              <a:spcBef>
                <a:spcPts val="2133"/>
              </a:spcBef>
              <a:spcAft>
                <a:spcPts val="0"/>
              </a:spcAft>
              <a:buNone/>
              <a:defRPr sz="3200"/>
            </a:lvl7pPr>
            <a:lvl8pPr lvl="7" rtl="0">
              <a:lnSpc>
                <a:spcPct val="100000"/>
              </a:lnSpc>
              <a:spcBef>
                <a:spcPts val="2133"/>
              </a:spcBef>
              <a:spcAft>
                <a:spcPts val="0"/>
              </a:spcAft>
              <a:buNone/>
              <a:defRPr sz="3200"/>
            </a:lvl8pPr>
            <a:lvl9pPr lvl="8" rtl="0">
              <a:lnSpc>
                <a:spcPct val="100000"/>
              </a:lnSpc>
              <a:spcBef>
                <a:spcPts val="2133"/>
              </a:spcBef>
              <a:spcAft>
                <a:spcPts val="2133"/>
              </a:spcAft>
              <a:buNone/>
              <a:defRPr sz="3200"/>
            </a:lvl9pPr>
          </a:lstStyle>
          <a:p>
            <a:endParaRPr/>
          </a:p>
        </p:txBody>
      </p:sp>
      <p:sp>
        <p:nvSpPr>
          <p:cNvPr id="100" name="Google Shape;100;p6"/>
          <p:cNvSpPr txBox="1">
            <a:spLocks noGrp="1"/>
          </p:cNvSpPr>
          <p:nvPr>
            <p:ph type="title" idx="3" hasCustomPrompt="1"/>
          </p:nvPr>
        </p:nvSpPr>
        <p:spPr>
          <a:xfrm>
            <a:off x="8077433" y="469392"/>
            <a:ext cx="1524000" cy="1243600"/>
          </a:xfrm>
          <a:prstGeom prst="rect">
            <a:avLst/>
          </a:prstGeom>
        </p:spPr>
        <p:txBody>
          <a:bodyPr spcFirstLastPara="1" wrap="square" lIns="91425" tIns="91425" rIns="91425" bIns="91425" anchor="t" anchorCtr="0">
            <a:noAutofit/>
          </a:bodyPr>
          <a:lstStyle>
            <a:lvl1pPr lvl="0" rtl="0">
              <a:spcBef>
                <a:spcPts val="0"/>
              </a:spcBef>
              <a:spcAft>
                <a:spcPts val="0"/>
              </a:spcAft>
              <a:buSzPts val="5000"/>
              <a:buNone/>
              <a:defRPr sz="6667"/>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01" name="Google Shape;101;p6"/>
          <p:cNvSpPr txBox="1">
            <a:spLocks noGrp="1"/>
          </p:cNvSpPr>
          <p:nvPr>
            <p:ph type="subTitle" idx="4"/>
          </p:nvPr>
        </p:nvSpPr>
        <p:spPr>
          <a:xfrm>
            <a:off x="8077433" y="1945969"/>
            <a:ext cx="2925600" cy="606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None/>
              <a:defRPr sz="2667">
                <a:solidFill>
                  <a:srgbClr val="FFFFFF"/>
                </a:solidFill>
              </a:defRPr>
            </a:lvl1pPr>
            <a:lvl2pPr lvl="1" rtl="0">
              <a:lnSpc>
                <a:spcPct val="100000"/>
              </a:lnSpc>
              <a:spcBef>
                <a:spcPts val="0"/>
              </a:spcBef>
              <a:spcAft>
                <a:spcPts val="0"/>
              </a:spcAft>
              <a:buNone/>
              <a:defRPr sz="3200"/>
            </a:lvl2pPr>
            <a:lvl3pPr lvl="2" rtl="0">
              <a:lnSpc>
                <a:spcPct val="100000"/>
              </a:lnSpc>
              <a:spcBef>
                <a:spcPts val="2133"/>
              </a:spcBef>
              <a:spcAft>
                <a:spcPts val="0"/>
              </a:spcAft>
              <a:buNone/>
              <a:defRPr sz="3200"/>
            </a:lvl3pPr>
            <a:lvl4pPr lvl="3" rtl="0">
              <a:lnSpc>
                <a:spcPct val="100000"/>
              </a:lnSpc>
              <a:spcBef>
                <a:spcPts val="2133"/>
              </a:spcBef>
              <a:spcAft>
                <a:spcPts val="0"/>
              </a:spcAft>
              <a:buNone/>
              <a:defRPr sz="3200"/>
            </a:lvl4pPr>
            <a:lvl5pPr lvl="4" rtl="0">
              <a:lnSpc>
                <a:spcPct val="100000"/>
              </a:lnSpc>
              <a:spcBef>
                <a:spcPts val="2133"/>
              </a:spcBef>
              <a:spcAft>
                <a:spcPts val="0"/>
              </a:spcAft>
              <a:buNone/>
              <a:defRPr sz="3200"/>
            </a:lvl5pPr>
            <a:lvl6pPr lvl="5" rtl="0">
              <a:lnSpc>
                <a:spcPct val="100000"/>
              </a:lnSpc>
              <a:spcBef>
                <a:spcPts val="2133"/>
              </a:spcBef>
              <a:spcAft>
                <a:spcPts val="0"/>
              </a:spcAft>
              <a:buNone/>
              <a:defRPr sz="3200"/>
            </a:lvl6pPr>
            <a:lvl7pPr lvl="6" rtl="0">
              <a:lnSpc>
                <a:spcPct val="100000"/>
              </a:lnSpc>
              <a:spcBef>
                <a:spcPts val="2133"/>
              </a:spcBef>
              <a:spcAft>
                <a:spcPts val="0"/>
              </a:spcAft>
              <a:buNone/>
              <a:defRPr sz="3200"/>
            </a:lvl7pPr>
            <a:lvl8pPr lvl="7" rtl="0">
              <a:lnSpc>
                <a:spcPct val="100000"/>
              </a:lnSpc>
              <a:spcBef>
                <a:spcPts val="2133"/>
              </a:spcBef>
              <a:spcAft>
                <a:spcPts val="0"/>
              </a:spcAft>
              <a:buNone/>
              <a:defRPr sz="3200"/>
            </a:lvl8pPr>
            <a:lvl9pPr lvl="8" rtl="0">
              <a:lnSpc>
                <a:spcPct val="100000"/>
              </a:lnSpc>
              <a:spcBef>
                <a:spcPts val="2133"/>
              </a:spcBef>
              <a:spcAft>
                <a:spcPts val="2133"/>
              </a:spcAft>
              <a:buNone/>
              <a:defRPr sz="3200"/>
            </a:lvl9pPr>
          </a:lstStyle>
          <a:p>
            <a:endParaRPr/>
          </a:p>
        </p:txBody>
      </p:sp>
      <p:sp>
        <p:nvSpPr>
          <p:cNvPr id="102" name="Google Shape;102;p6"/>
          <p:cNvSpPr txBox="1">
            <a:spLocks noGrp="1"/>
          </p:cNvSpPr>
          <p:nvPr>
            <p:ph type="title" idx="5" hasCustomPrompt="1"/>
          </p:nvPr>
        </p:nvSpPr>
        <p:spPr>
          <a:xfrm>
            <a:off x="4788800" y="3435157"/>
            <a:ext cx="1524000" cy="1243600"/>
          </a:xfrm>
          <a:prstGeom prst="rect">
            <a:avLst/>
          </a:prstGeom>
        </p:spPr>
        <p:txBody>
          <a:bodyPr spcFirstLastPara="1" wrap="square" lIns="91425" tIns="91425" rIns="91425" bIns="91425" anchor="t" anchorCtr="0">
            <a:noAutofit/>
          </a:bodyPr>
          <a:lstStyle>
            <a:lvl1pPr lvl="0" rtl="0">
              <a:spcBef>
                <a:spcPts val="0"/>
              </a:spcBef>
              <a:spcAft>
                <a:spcPts val="0"/>
              </a:spcAft>
              <a:buSzPts val="5000"/>
              <a:buNone/>
              <a:defRPr sz="6667"/>
            </a:lvl1pPr>
            <a:lvl2pPr lvl="1" algn="r" rtl="0">
              <a:spcBef>
                <a:spcPts val="0"/>
              </a:spcBef>
              <a:spcAft>
                <a:spcPts val="0"/>
              </a:spcAft>
              <a:buSzPts val="5000"/>
              <a:buNone/>
              <a:defRPr sz="6667"/>
            </a:lvl2pPr>
            <a:lvl3pPr lvl="2" algn="r" rtl="0">
              <a:spcBef>
                <a:spcPts val="0"/>
              </a:spcBef>
              <a:spcAft>
                <a:spcPts val="0"/>
              </a:spcAft>
              <a:buSzPts val="5000"/>
              <a:buNone/>
              <a:defRPr sz="6667"/>
            </a:lvl3pPr>
            <a:lvl4pPr lvl="3" algn="r" rtl="0">
              <a:spcBef>
                <a:spcPts val="0"/>
              </a:spcBef>
              <a:spcAft>
                <a:spcPts val="0"/>
              </a:spcAft>
              <a:buSzPts val="5000"/>
              <a:buNone/>
              <a:defRPr sz="6667"/>
            </a:lvl4pPr>
            <a:lvl5pPr lvl="4" algn="r" rtl="0">
              <a:spcBef>
                <a:spcPts val="0"/>
              </a:spcBef>
              <a:spcAft>
                <a:spcPts val="0"/>
              </a:spcAft>
              <a:buSzPts val="5000"/>
              <a:buNone/>
              <a:defRPr sz="6667"/>
            </a:lvl5pPr>
            <a:lvl6pPr lvl="5" algn="r" rtl="0">
              <a:spcBef>
                <a:spcPts val="0"/>
              </a:spcBef>
              <a:spcAft>
                <a:spcPts val="0"/>
              </a:spcAft>
              <a:buSzPts val="5000"/>
              <a:buNone/>
              <a:defRPr sz="6667"/>
            </a:lvl6pPr>
            <a:lvl7pPr lvl="6" algn="r" rtl="0">
              <a:spcBef>
                <a:spcPts val="0"/>
              </a:spcBef>
              <a:spcAft>
                <a:spcPts val="0"/>
              </a:spcAft>
              <a:buSzPts val="5000"/>
              <a:buNone/>
              <a:defRPr sz="6667"/>
            </a:lvl7pPr>
            <a:lvl8pPr lvl="7" algn="r" rtl="0">
              <a:spcBef>
                <a:spcPts val="0"/>
              </a:spcBef>
              <a:spcAft>
                <a:spcPts val="0"/>
              </a:spcAft>
              <a:buSzPts val="5000"/>
              <a:buNone/>
              <a:defRPr sz="6667"/>
            </a:lvl8pPr>
            <a:lvl9pPr lvl="8" algn="r" rtl="0">
              <a:spcBef>
                <a:spcPts val="0"/>
              </a:spcBef>
              <a:spcAft>
                <a:spcPts val="0"/>
              </a:spcAft>
              <a:buSzPts val="5000"/>
              <a:buNone/>
              <a:defRPr sz="6667"/>
            </a:lvl9pPr>
          </a:lstStyle>
          <a:p>
            <a:r>
              <a:t>xx%</a:t>
            </a:r>
          </a:p>
        </p:txBody>
      </p:sp>
      <p:sp>
        <p:nvSpPr>
          <p:cNvPr id="103" name="Google Shape;103;p6"/>
          <p:cNvSpPr txBox="1">
            <a:spLocks noGrp="1"/>
          </p:cNvSpPr>
          <p:nvPr>
            <p:ph type="subTitle" idx="6"/>
          </p:nvPr>
        </p:nvSpPr>
        <p:spPr>
          <a:xfrm>
            <a:off x="4788800" y="4911733"/>
            <a:ext cx="2925600" cy="606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None/>
              <a:defRPr sz="2667">
                <a:solidFill>
                  <a:srgbClr val="FFFFFF"/>
                </a:solidFill>
              </a:defRPr>
            </a:lvl1pPr>
            <a:lvl2pPr lvl="1" rtl="0">
              <a:lnSpc>
                <a:spcPct val="100000"/>
              </a:lnSpc>
              <a:spcBef>
                <a:spcPts val="0"/>
              </a:spcBef>
              <a:spcAft>
                <a:spcPts val="0"/>
              </a:spcAft>
              <a:buNone/>
              <a:defRPr sz="3200"/>
            </a:lvl2pPr>
            <a:lvl3pPr lvl="2" rtl="0">
              <a:lnSpc>
                <a:spcPct val="100000"/>
              </a:lnSpc>
              <a:spcBef>
                <a:spcPts val="2133"/>
              </a:spcBef>
              <a:spcAft>
                <a:spcPts val="0"/>
              </a:spcAft>
              <a:buNone/>
              <a:defRPr sz="3200"/>
            </a:lvl3pPr>
            <a:lvl4pPr lvl="3" rtl="0">
              <a:lnSpc>
                <a:spcPct val="100000"/>
              </a:lnSpc>
              <a:spcBef>
                <a:spcPts val="2133"/>
              </a:spcBef>
              <a:spcAft>
                <a:spcPts val="0"/>
              </a:spcAft>
              <a:buNone/>
              <a:defRPr sz="3200"/>
            </a:lvl4pPr>
            <a:lvl5pPr lvl="4" rtl="0">
              <a:lnSpc>
                <a:spcPct val="100000"/>
              </a:lnSpc>
              <a:spcBef>
                <a:spcPts val="2133"/>
              </a:spcBef>
              <a:spcAft>
                <a:spcPts val="0"/>
              </a:spcAft>
              <a:buNone/>
              <a:defRPr sz="3200"/>
            </a:lvl5pPr>
            <a:lvl6pPr lvl="5" rtl="0">
              <a:lnSpc>
                <a:spcPct val="100000"/>
              </a:lnSpc>
              <a:spcBef>
                <a:spcPts val="2133"/>
              </a:spcBef>
              <a:spcAft>
                <a:spcPts val="0"/>
              </a:spcAft>
              <a:buNone/>
              <a:defRPr sz="3200"/>
            </a:lvl6pPr>
            <a:lvl7pPr lvl="6" rtl="0">
              <a:lnSpc>
                <a:spcPct val="100000"/>
              </a:lnSpc>
              <a:spcBef>
                <a:spcPts val="2133"/>
              </a:spcBef>
              <a:spcAft>
                <a:spcPts val="0"/>
              </a:spcAft>
              <a:buNone/>
              <a:defRPr sz="3200"/>
            </a:lvl7pPr>
            <a:lvl8pPr lvl="7" rtl="0">
              <a:lnSpc>
                <a:spcPct val="100000"/>
              </a:lnSpc>
              <a:spcBef>
                <a:spcPts val="2133"/>
              </a:spcBef>
              <a:spcAft>
                <a:spcPts val="0"/>
              </a:spcAft>
              <a:buNone/>
              <a:defRPr sz="3200"/>
            </a:lvl8pPr>
            <a:lvl9pPr lvl="8" rtl="0">
              <a:lnSpc>
                <a:spcPct val="100000"/>
              </a:lnSpc>
              <a:spcBef>
                <a:spcPts val="2133"/>
              </a:spcBef>
              <a:spcAft>
                <a:spcPts val="2133"/>
              </a:spcAft>
              <a:buNone/>
              <a:defRPr sz="3200"/>
            </a:lvl9pPr>
          </a:lstStyle>
          <a:p>
            <a:endParaRPr/>
          </a:p>
        </p:txBody>
      </p:sp>
      <p:sp>
        <p:nvSpPr>
          <p:cNvPr id="104" name="Google Shape;104;p6"/>
          <p:cNvSpPr txBox="1">
            <a:spLocks noGrp="1"/>
          </p:cNvSpPr>
          <p:nvPr>
            <p:ph type="title" idx="7" hasCustomPrompt="1"/>
          </p:nvPr>
        </p:nvSpPr>
        <p:spPr>
          <a:xfrm>
            <a:off x="8077433" y="3435157"/>
            <a:ext cx="1524000" cy="1243600"/>
          </a:xfrm>
          <a:prstGeom prst="rect">
            <a:avLst/>
          </a:prstGeom>
        </p:spPr>
        <p:txBody>
          <a:bodyPr spcFirstLastPara="1" wrap="square" lIns="91425" tIns="91425" rIns="91425" bIns="91425" anchor="t" anchorCtr="0">
            <a:noAutofit/>
          </a:bodyPr>
          <a:lstStyle>
            <a:lvl1pPr lvl="0" rtl="0">
              <a:spcBef>
                <a:spcPts val="0"/>
              </a:spcBef>
              <a:spcAft>
                <a:spcPts val="0"/>
              </a:spcAft>
              <a:buSzPts val="5000"/>
              <a:buNone/>
              <a:defRPr sz="6667"/>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05" name="Google Shape;105;p6"/>
          <p:cNvSpPr txBox="1">
            <a:spLocks noGrp="1"/>
          </p:cNvSpPr>
          <p:nvPr>
            <p:ph type="subTitle" idx="8"/>
          </p:nvPr>
        </p:nvSpPr>
        <p:spPr>
          <a:xfrm>
            <a:off x="8077433" y="4911733"/>
            <a:ext cx="2925600" cy="606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None/>
              <a:defRPr sz="2667">
                <a:solidFill>
                  <a:srgbClr val="FFFFFF"/>
                </a:solidFill>
              </a:defRPr>
            </a:lvl1pPr>
            <a:lvl2pPr lvl="1" rtl="0">
              <a:lnSpc>
                <a:spcPct val="100000"/>
              </a:lnSpc>
              <a:spcBef>
                <a:spcPts val="0"/>
              </a:spcBef>
              <a:spcAft>
                <a:spcPts val="0"/>
              </a:spcAft>
              <a:buNone/>
              <a:defRPr sz="3200"/>
            </a:lvl2pPr>
            <a:lvl3pPr lvl="2" rtl="0">
              <a:lnSpc>
                <a:spcPct val="100000"/>
              </a:lnSpc>
              <a:spcBef>
                <a:spcPts val="2133"/>
              </a:spcBef>
              <a:spcAft>
                <a:spcPts val="0"/>
              </a:spcAft>
              <a:buNone/>
              <a:defRPr sz="3200"/>
            </a:lvl3pPr>
            <a:lvl4pPr lvl="3" rtl="0">
              <a:lnSpc>
                <a:spcPct val="100000"/>
              </a:lnSpc>
              <a:spcBef>
                <a:spcPts val="2133"/>
              </a:spcBef>
              <a:spcAft>
                <a:spcPts val="0"/>
              </a:spcAft>
              <a:buNone/>
              <a:defRPr sz="3200"/>
            </a:lvl4pPr>
            <a:lvl5pPr lvl="4" rtl="0">
              <a:lnSpc>
                <a:spcPct val="100000"/>
              </a:lnSpc>
              <a:spcBef>
                <a:spcPts val="2133"/>
              </a:spcBef>
              <a:spcAft>
                <a:spcPts val="0"/>
              </a:spcAft>
              <a:buNone/>
              <a:defRPr sz="3200"/>
            </a:lvl5pPr>
            <a:lvl6pPr lvl="5" rtl="0">
              <a:lnSpc>
                <a:spcPct val="100000"/>
              </a:lnSpc>
              <a:spcBef>
                <a:spcPts val="2133"/>
              </a:spcBef>
              <a:spcAft>
                <a:spcPts val="0"/>
              </a:spcAft>
              <a:buNone/>
              <a:defRPr sz="3200"/>
            </a:lvl6pPr>
            <a:lvl7pPr lvl="6" rtl="0">
              <a:lnSpc>
                <a:spcPct val="100000"/>
              </a:lnSpc>
              <a:spcBef>
                <a:spcPts val="2133"/>
              </a:spcBef>
              <a:spcAft>
                <a:spcPts val="0"/>
              </a:spcAft>
              <a:buNone/>
              <a:defRPr sz="3200"/>
            </a:lvl7pPr>
            <a:lvl8pPr lvl="7" rtl="0">
              <a:lnSpc>
                <a:spcPct val="100000"/>
              </a:lnSpc>
              <a:spcBef>
                <a:spcPts val="2133"/>
              </a:spcBef>
              <a:spcAft>
                <a:spcPts val="0"/>
              </a:spcAft>
              <a:buNone/>
              <a:defRPr sz="3200"/>
            </a:lvl8pPr>
            <a:lvl9pPr lvl="8" rtl="0">
              <a:lnSpc>
                <a:spcPct val="100000"/>
              </a:lnSpc>
              <a:spcBef>
                <a:spcPts val="2133"/>
              </a:spcBef>
              <a:spcAft>
                <a:spcPts val="2133"/>
              </a:spcAft>
              <a:buNone/>
              <a:defRPr sz="3200"/>
            </a:lvl9pPr>
          </a:lstStyle>
          <a:p>
            <a:endParaRPr/>
          </a:p>
        </p:txBody>
      </p:sp>
      <p:sp>
        <p:nvSpPr>
          <p:cNvPr id="106" name="Google Shape;106;p6"/>
          <p:cNvSpPr txBox="1">
            <a:spLocks noGrp="1"/>
          </p:cNvSpPr>
          <p:nvPr>
            <p:ph type="body" idx="9"/>
          </p:nvPr>
        </p:nvSpPr>
        <p:spPr>
          <a:xfrm>
            <a:off x="8077433" y="2349169"/>
            <a:ext cx="2925600" cy="764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107" name="Google Shape;107;p6"/>
          <p:cNvSpPr txBox="1">
            <a:spLocks noGrp="1"/>
          </p:cNvSpPr>
          <p:nvPr>
            <p:ph type="body" idx="13"/>
          </p:nvPr>
        </p:nvSpPr>
        <p:spPr>
          <a:xfrm>
            <a:off x="4788800" y="2349169"/>
            <a:ext cx="2925600" cy="764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algn="r" rtl="0">
              <a:spcBef>
                <a:spcPts val="2133"/>
              </a:spcBef>
              <a:spcAft>
                <a:spcPts val="0"/>
              </a:spcAft>
              <a:buSzPts val="1400"/>
              <a:buChar char="○"/>
              <a:defRPr/>
            </a:lvl2pPr>
            <a:lvl3pPr marL="1828754" lvl="2" indent="-423323" algn="r" rtl="0">
              <a:spcBef>
                <a:spcPts val="2133"/>
              </a:spcBef>
              <a:spcAft>
                <a:spcPts val="0"/>
              </a:spcAft>
              <a:buSzPts val="1400"/>
              <a:buChar char="■"/>
              <a:defRPr/>
            </a:lvl3pPr>
            <a:lvl4pPr marL="2438339" lvl="3" indent="-423323" algn="r" rtl="0">
              <a:spcBef>
                <a:spcPts val="2133"/>
              </a:spcBef>
              <a:spcAft>
                <a:spcPts val="0"/>
              </a:spcAft>
              <a:buSzPts val="1400"/>
              <a:buChar char="●"/>
              <a:defRPr/>
            </a:lvl4pPr>
            <a:lvl5pPr marL="3047924" lvl="4" indent="-423323" algn="r" rtl="0">
              <a:spcBef>
                <a:spcPts val="2133"/>
              </a:spcBef>
              <a:spcAft>
                <a:spcPts val="0"/>
              </a:spcAft>
              <a:buSzPts val="1400"/>
              <a:buChar char="○"/>
              <a:defRPr/>
            </a:lvl5pPr>
            <a:lvl6pPr marL="3657509" lvl="5" indent="-423323" algn="r" rtl="0">
              <a:spcBef>
                <a:spcPts val="2133"/>
              </a:spcBef>
              <a:spcAft>
                <a:spcPts val="0"/>
              </a:spcAft>
              <a:buSzPts val="1400"/>
              <a:buChar char="■"/>
              <a:defRPr/>
            </a:lvl6pPr>
            <a:lvl7pPr marL="4267093" lvl="6" indent="-423323" algn="r" rtl="0">
              <a:spcBef>
                <a:spcPts val="2133"/>
              </a:spcBef>
              <a:spcAft>
                <a:spcPts val="0"/>
              </a:spcAft>
              <a:buSzPts val="1400"/>
              <a:buChar char="●"/>
              <a:defRPr/>
            </a:lvl7pPr>
            <a:lvl8pPr marL="4876678" lvl="7" indent="-423323" algn="r" rtl="0">
              <a:spcBef>
                <a:spcPts val="2133"/>
              </a:spcBef>
              <a:spcAft>
                <a:spcPts val="0"/>
              </a:spcAft>
              <a:buSzPts val="1400"/>
              <a:buChar char="○"/>
              <a:defRPr/>
            </a:lvl8pPr>
            <a:lvl9pPr marL="5486263" lvl="8" indent="-423323" algn="r" rtl="0">
              <a:spcBef>
                <a:spcPts val="2133"/>
              </a:spcBef>
              <a:spcAft>
                <a:spcPts val="2133"/>
              </a:spcAft>
              <a:buSzPts val="1400"/>
              <a:buChar char="■"/>
              <a:defRPr/>
            </a:lvl9pPr>
          </a:lstStyle>
          <a:p>
            <a:endParaRPr/>
          </a:p>
        </p:txBody>
      </p:sp>
      <p:sp>
        <p:nvSpPr>
          <p:cNvPr id="108" name="Google Shape;108;p6"/>
          <p:cNvSpPr txBox="1">
            <a:spLocks noGrp="1"/>
          </p:cNvSpPr>
          <p:nvPr>
            <p:ph type="body" idx="14"/>
          </p:nvPr>
        </p:nvSpPr>
        <p:spPr>
          <a:xfrm>
            <a:off x="4788800" y="5314933"/>
            <a:ext cx="2925600" cy="764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algn="r" rtl="0">
              <a:spcBef>
                <a:spcPts val="2133"/>
              </a:spcBef>
              <a:spcAft>
                <a:spcPts val="0"/>
              </a:spcAft>
              <a:buSzPts val="1400"/>
              <a:buChar char="○"/>
              <a:defRPr/>
            </a:lvl2pPr>
            <a:lvl3pPr marL="1828754" lvl="2" indent="-423323" algn="r" rtl="0">
              <a:spcBef>
                <a:spcPts val="2133"/>
              </a:spcBef>
              <a:spcAft>
                <a:spcPts val="0"/>
              </a:spcAft>
              <a:buSzPts val="1400"/>
              <a:buChar char="■"/>
              <a:defRPr/>
            </a:lvl3pPr>
            <a:lvl4pPr marL="2438339" lvl="3" indent="-423323" algn="r" rtl="0">
              <a:spcBef>
                <a:spcPts val="2133"/>
              </a:spcBef>
              <a:spcAft>
                <a:spcPts val="0"/>
              </a:spcAft>
              <a:buSzPts val="1400"/>
              <a:buChar char="●"/>
              <a:defRPr/>
            </a:lvl4pPr>
            <a:lvl5pPr marL="3047924" lvl="4" indent="-423323" algn="r" rtl="0">
              <a:spcBef>
                <a:spcPts val="2133"/>
              </a:spcBef>
              <a:spcAft>
                <a:spcPts val="0"/>
              </a:spcAft>
              <a:buSzPts val="1400"/>
              <a:buChar char="○"/>
              <a:defRPr/>
            </a:lvl5pPr>
            <a:lvl6pPr marL="3657509" lvl="5" indent="-423323" algn="r" rtl="0">
              <a:spcBef>
                <a:spcPts val="2133"/>
              </a:spcBef>
              <a:spcAft>
                <a:spcPts val="0"/>
              </a:spcAft>
              <a:buSzPts val="1400"/>
              <a:buChar char="■"/>
              <a:defRPr/>
            </a:lvl6pPr>
            <a:lvl7pPr marL="4267093" lvl="6" indent="-423323" algn="r" rtl="0">
              <a:spcBef>
                <a:spcPts val="2133"/>
              </a:spcBef>
              <a:spcAft>
                <a:spcPts val="0"/>
              </a:spcAft>
              <a:buSzPts val="1400"/>
              <a:buChar char="●"/>
              <a:defRPr/>
            </a:lvl7pPr>
            <a:lvl8pPr marL="4876678" lvl="7" indent="-423323" algn="r" rtl="0">
              <a:spcBef>
                <a:spcPts val="2133"/>
              </a:spcBef>
              <a:spcAft>
                <a:spcPts val="0"/>
              </a:spcAft>
              <a:buSzPts val="1400"/>
              <a:buChar char="○"/>
              <a:defRPr/>
            </a:lvl8pPr>
            <a:lvl9pPr marL="5486263" lvl="8" indent="-423323" algn="r" rtl="0">
              <a:spcBef>
                <a:spcPts val="2133"/>
              </a:spcBef>
              <a:spcAft>
                <a:spcPts val="2133"/>
              </a:spcAft>
              <a:buSzPts val="1400"/>
              <a:buChar char="■"/>
              <a:defRPr/>
            </a:lvl9pPr>
          </a:lstStyle>
          <a:p>
            <a:endParaRPr/>
          </a:p>
        </p:txBody>
      </p:sp>
      <p:sp>
        <p:nvSpPr>
          <p:cNvPr id="109" name="Google Shape;109;p6"/>
          <p:cNvSpPr txBox="1">
            <a:spLocks noGrp="1"/>
          </p:cNvSpPr>
          <p:nvPr>
            <p:ph type="title" idx="15"/>
          </p:nvPr>
        </p:nvSpPr>
        <p:spPr>
          <a:xfrm>
            <a:off x="960000" y="2061000"/>
            <a:ext cx="3422400" cy="27360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b="1">
                <a:solidFill>
                  <a:srgbClr val="FFFFFF"/>
                </a:solidFill>
                <a:latin typeface="Titillium Web"/>
                <a:ea typeface="Titillium Web"/>
                <a:cs typeface="Titillium Web"/>
                <a:sym typeface="Titillium Web"/>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91107900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0"/>
        <p:cNvGrpSpPr/>
        <p:nvPr/>
      </p:nvGrpSpPr>
      <p:grpSpPr>
        <a:xfrm>
          <a:off x="0" y="0"/>
          <a:ext cx="0" cy="0"/>
          <a:chOff x="0" y="0"/>
          <a:chExt cx="0" cy="0"/>
        </a:xfrm>
      </p:grpSpPr>
      <p:pic>
        <p:nvPicPr>
          <p:cNvPr id="111" name="Google Shape;111;p7"/>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112" name="Google Shape;112;p7"/>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113" name="Google Shape;113;p7"/>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114" name="Google Shape;114;p7"/>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 name="Google Shape;115;p7"/>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7"/>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7"/>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8" name="Google Shape;118;p7"/>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9" name="Google Shape;119;p7"/>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 name="Google Shape;120;p7"/>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7"/>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7"/>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 name="Google Shape;123;p7"/>
          <p:cNvSpPr txBox="1">
            <a:spLocks noGrp="1"/>
          </p:cNvSpPr>
          <p:nvPr>
            <p:ph type="ctrTitle"/>
          </p:nvPr>
        </p:nvSpPr>
        <p:spPr>
          <a:xfrm>
            <a:off x="4363200" y="4414533"/>
            <a:ext cx="3465600" cy="88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b="1">
                <a:solidFill>
                  <a:srgbClr val="FFFFFF"/>
                </a:solidFill>
                <a:latin typeface="Titillium Web"/>
                <a:ea typeface="Titillium Web"/>
                <a:cs typeface="Titillium Web"/>
                <a:sym typeface="Titillium Web"/>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24" name="Google Shape;124;p7"/>
          <p:cNvSpPr txBox="1">
            <a:spLocks noGrp="1"/>
          </p:cNvSpPr>
          <p:nvPr>
            <p:ph type="subTitle" idx="1"/>
          </p:nvPr>
        </p:nvSpPr>
        <p:spPr>
          <a:xfrm>
            <a:off x="1843200" y="2032933"/>
            <a:ext cx="8505600" cy="153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400"/>
              <a:buNone/>
              <a:defRPr sz="3200"/>
            </a:lvl1pPr>
            <a:lvl2pPr lvl="1" algn="ctr" rtl="0">
              <a:lnSpc>
                <a:spcPct val="100000"/>
              </a:lnSpc>
              <a:spcBef>
                <a:spcPts val="0"/>
              </a:spcBef>
              <a:spcAft>
                <a:spcPts val="0"/>
              </a:spcAft>
              <a:buSzPts val="2400"/>
              <a:buNone/>
              <a:defRPr sz="3200"/>
            </a:lvl2pPr>
            <a:lvl3pPr lvl="2" algn="ctr" rtl="0">
              <a:lnSpc>
                <a:spcPct val="100000"/>
              </a:lnSpc>
              <a:spcBef>
                <a:spcPts val="0"/>
              </a:spcBef>
              <a:spcAft>
                <a:spcPts val="0"/>
              </a:spcAft>
              <a:buSzPts val="2400"/>
              <a:buNone/>
              <a:defRPr sz="3200"/>
            </a:lvl3pPr>
            <a:lvl4pPr lvl="3" algn="ctr" rtl="0">
              <a:lnSpc>
                <a:spcPct val="100000"/>
              </a:lnSpc>
              <a:spcBef>
                <a:spcPts val="0"/>
              </a:spcBef>
              <a:spcAft>
                <a:spcPts val="0"/>
              </a:spcAft>
              <a:buSzPts val="2400"/>
              <a:buNone/>
              <a:defRPr sz="3200"/>
            </a:lvl4pPr>
            <a:lvl5pPr lvl="4" algn="ctr" rtl="0">
              <a:lnSpc>
                <a:spcPct val="100000"/>
              </a:lnSpc>
              <a:spcBef>
                <a:spcPts val="0"/>
              </a:spcBef>
              <a:spcAft>
                <a:spcPts val="0"/>
              </a:spcAft>
              <a:buSzPts val="2400"/>
              <a:buNone/>
              <a:defRPr sz="3200"/>
            </a:lvl5pPr>
            <a:lvl6pPr lvl="5" algn="ctr" rtl="0">
              <a:lnSpc>
                <a:spcPct val="100000"/>
              </a:lnSpc>
              <a:spcBef>
                <a:spcPts val="0"/>
              </a:spcBef>
              <a:spcAft>
                <a:spcPts val="0"/>
              </a:spcAft>
              <a:buSzPts val="2400"/>
              <a:buNone/>
              <a:defRPr sz="3200"/>
            </a:lvl6pPr>
            <a:lvl7pPr lvl="6" algn="ctr" rtl="0">
              <a:lnSpc>
                <a:spcPct val="100000"/>
              </a:lnSpc>
              <a:spcBef>
                <a:spcPts val="0"/>
              </a:spcBef>
              <a:spcAft>
                <a:spcPts val="0"/>
              </a:spcAft>
              <a:buSzPts val="2400"/>
              <a:buNone/>
              <a:defRPr sz="3200"/>
            </a:lvl7pPr>
            <a:lvl8pPr lvl="7" algn="ctr" rtl="0">
              <a:lnSpc>
                <a:spcPct val="100000"/>
              </a:lnSpc>
              <a:spcBef>
                <a:spcPts val="0"/>
              </a:spcBef>
              <a:spcAft>
                <a:spcPts val="0"/>
              </a:spcAft>
              <a:buSzPts val="2400"/>
              <a:buNone/>
              <a:defRPr sz="3200"/>
            </a:lvl8pPr>
            <a:lvl9pPr lvl="8" algn="ctr" rtl="0">
              <a:lnSpc>
                <a:spcPct val="100000"/>
              </a:lnSpc>
              <a:spcBef>
                <a:spcPts val="0"/>
              </a:spcBef>
              <a:spcAft>
                <a:spcPts val="0"/>
              </a:spcAft>
              <a:buSzPts val="2400"/>
              <a:buNone/>
              <a:defRPr sz="3200"/>
            </a:lvl9pPr>
          </a:lstStyle>
          <a:p>
            <a:endParaRPr/>
          </a:p>
        </p:txBody>
      </p:sp>
    </p:spTree>
    <p:extLst>
      <p:ext uri="{BB962C8B-B14F-4D97-AF65-F5344CB8AC3E}">
        <p14:creationId xmlns:p14="http://schemas.microsoft.com/office/powerpoint/2010/main" val="131570347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5"/>
        <p:cNvGrpSpPr/>
        <p:nvPr/>
      </p:nvGrpSpPr>
      <p:grpSpPr>
        <a:xfrm>
          <a:off x="0" y="0"/>
          <a:ext cx="0" cy="0"/>
          <a:chOff x="0" y="0"/>
          <a:chExt cx="0" cy="0"/>
        </a:xfrm>
      </p:grpSpPr>
      <p:pic>
        <p:nvPicPr>
          <p:cNvPr id="126" name="Google Shape;126;p8"/>
          <p:cNvPicPr preferRelativeResize="0"/>
          <p:nvPr/>
        </p:nvPicPr>
        <p:blipFill rotWithShape="1">
          <a:blip r:embed="rId2">
            <a:alphaModFix amt="70000"/>
          </a:blip>
          <a:srcRect t="19816" b="19822"/>
          <a:stretch/>
        </p:blipFill>
        <p:spPr>
          <a:xfrm>
            <a:off x="415200" y="0"/>
            <a:ext cx="11361600" cy="6857997"/>
          </a:xfrm>
          <a:prstGeom prst="rect">
            <a:avLst/>
          </a:prstGeom>
          <a:noFill/>
          <a:ln>
            <a:noFill/>
          </a:ln>
        </p:spPr>
      </p:pic>
      <p:sp>
        <p:nvSpPr>
          <p:cNvPr id="127" name="Google Shape;127;p8"/>
          <p:cNvSpPr/>
          <p:nvPr/>
        </p:nvSpPr>
        <p:spPr>
          <a:xfrm flipH="1">
            <a:off x="414784" y="19024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8"/>
          <p:cNvSpPr/>
          <p:nvPr/>
        </p:nvSpPr>
        <p:spPr>
          <a:xfrm flipH="1">
            <a:off x="11249817" y="18071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8"/>
          <p:cNvSpPr/>
          <p:nvPr/>
        </p:nvSpPr>
        <p:spPr>
          <a:xfrm flipH="1">
            <a:off x="10095384" y="9997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8"/>
          <p:cNvSpPr/>
          <p:nvPr/>
        </p:nvSpPr>
        <p:spPr>
          <a:xfrm flipH="1">
            <a:off x="1593684" y="10598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1" name="Google Shape;131;p8"/>
          <p:cNvSpPr/>
          <p:nvPr/>
        </p:nvSpPr>
        <p:spPr>
          <a:xfrm flipH="1">
            <a:off x="1870851" y="1966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2" name="Google Shape;132;p8"/>
          <p:cNvSpPr/>
          <p:nvPr/>
        </p:nvSpPr>
        <p:spPr>
          <a:xfrm flipH="1">
            <a:off x="4204351" y="875867"/>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3" name="Google Shape;133;p8"/>
          <p:cNvSpPr/>
          <p:nvPr/>
        </p:nvSpPr>
        <p:spPr>
          <a:xfrm flipH="1">
            <a:off x="8696351" y="2605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4" name="Google Shape;134;p8"/>
          <p:cNvSpPr/>
          <p:nvPr/>
        </p:nvSpPr>
        <p:spPr>
          <a:xfrm flipH="1">
            <a:off x="7228684" y="8756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5" name="Google Shape;135;p8"/>
          <p:cNvSpPr/>
          <p:nvPr/>
        </p:nvSpPr>
        <p:spPr>
          <a:xfrm flipH="1">
            <a:off x="10832084" y="3244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6" name="Google Shape;136;p8"/>
          <p:cNvSpPr/>
          <p:nvPr/>
        </p:nvSpPr>
        <p:spPr>
          <a:xfrm flipH="1">
            <a:off x="11296584" y="48881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7" name="Google Shape;137;p8"/>
          <p:cNvSpPr/>
          <p:nvPr/>
        </p:nvSpPr>
        <p:spPr>
          <a:xfrm flipH="1">
            <a:off x="11065417" y="59103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8"/>
          <p:cNvSpPr/>
          <p:nvPr/>
        </p:nvSpPr>
        <p:spPr>
          <a:xfrm flipH="1">
            <a:off x="269900" y="48075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9" name="Google Shape;139;p8"/>
          <p:cNvSpPr/>
          <p:nvPr/>
        </p:nvSpPr>
        <p:spPr>
          <a:xfrm flipH="1">
            <a:off x="2603167" y="6295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 name="Google Shape;140;p8"/>
          <p:cNvSpPr/>
          <p:nvPr/>
        </p:nvSpPr>
        <p:spPr>
          <a:xfrm flipH="1">
            <a:off x="1485567" y="57089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1" name="Google Shape;141;p8"/>
          <p:cNvSpPr/>
          <p:nvPr/>
        </p:nvSpPr>
        <p:spPr>
          <a:xfrm flipH="1">
            <a:off x="950967" y="3336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8"/>
          <p:cNvSpPr/>
          <p:nvPr/>
        </p:nvSpPr>
        <p:spPr>
          <a:xfrm rot="10800000">
            <a:off x="4860967" y="587201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3" name="Google Shape;143;p8"/>
          <p:cNvSpPr/>
          <p:nvPr/>
        </p:nvSpPr>
        <p:spPr>
          <a:xfrm flipH="1">
            <a:off x="9117900" y="58115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4" name="Google Shape;144;p8"/>
          <p:cNvSpPr/>
          <p:nvPr/>
        </p:nvSpPr>
        <p:spPr>
          <a:xfrm rot="10800000">
            <a:off x="6860300" y="62958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5" name="Google Shape;145;p8"/>
          <p:cNvSpPr txBox="1">
            <a:spLocks noGrp="1"/>
          </p:cNvSpPr>
          <p:nvPr>
            <p:ph type="title"/>
          </p:nvPr>
        </p:nvSpPr>
        <p:spPr>
          <a:xfrm>
            <a:off x="2669967" y="3177324"/>
            <a:ext cx="6852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46" name="Google Shape;146;p8"/>
          <p:cNvSpPr txBox="1">
            <a:spLocks noGrp="1"/>
          </p:cNvSpPr>
          <p:nvPr>
            <p:ph type="title" idx="2" hasCustomPrompt="1"/>
          </p:nvPr>
        </p:nvSpPr>
        <p:spPr>
          <a:xfrm>
            <a:off x="4860967" y="1586836"/>
            <a:ext cx="2470000" cy="12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200"/>
              <a:buNone/>
              <a:defRPr sz="9600"/>
            </a:lvl1pPr>
            <a:lvl2pPr lvl="1" algn="ctr" rtl="0">
              <a:spcBef>
                <a:spcPts val="0"/>
              </a:spcBef>
              <a:spcAft>
                <a:spcPts val="0"/>
              </a:spcAft>
              <a:buSzPts val="5000"/>
              <a:buNone/>
              <a:defRPr sz="6667"/>
            </a:lvl2pPr>
            <a:lvl3pPr lvl="2" algn="ctr" rtl="0">
              <a:spcBef>
                <a:spcPts val="0"/>
              </a:spcBef>
              <a:spcAft>
                <a:spcPts val="0"/>
              </a:spcAft>
              <a:buSzPts val="5000"/>
              <a:buNone/>
              <a:defRPr sz="6667"/>
            </a:lvl3pPr>
            <a:lvl4pPr lvl="3" algn="ctr" rtl="0">
              <a:spcBef>
                <a:spcPts val="0"/>
              </a:spcBef>
              <a:spcAft>
                <a:spcPts val="0"/>
              </a:spcAft>
              <a:buSzPts val="5000"/>
              <a:buNone/>
              <a:defRPr sz="6667"/>
            </a:lvl4pPr>
            <a:lvl5pPr lvl="4" algn="ctr" rtl="0">
              <a:spcBef>
                <a:spcPts val="0"/>
              </a:spcBef>
              <a:spcAft>
                <a:spcPts val="0"/>
              </a:spcAft>
              <a:buSzPts val="5000"/>
              <a:buNone/>
              <a:defRPr sz="6667"/>
            </a:lvl5pPr>
            <a:lvl6pPr lvl="5" algn="ctr" rtl="0">
              <a:spcBef>
                <a:spcPts val="0"/>
              </a:spcBef>
              <a:spcAft>
                <a:spcPts val="0"/>
              </a:spcAft>
              <a:buSzPts val="5000"/>
              <a:buNone/>
              <a:defRPr sz="6667"/>
            </a:lvl6pPr>
            <a:lvl7pPr lvl="6" algn="ctr" rtl="0">
              <a:spcBef>
                <a:spcPts val="0"/>
              </a:spcBef>
              <a:spcAft>
                <a:spcPts val="0"/>
              </a:spcAft>
              <a:buSzPts val="5000"/>
              <a:buNone/>
              <a:defRPr sz="6667"/>
            </a:lvl7pPr>
            <a:lvl8pPr lvl="7" algn="ctr" rtl="0">
              <a:spcBef>
                <a:spcPts val="0"/>
              </a:spcBef>
              <a:spcAft>
                <a:spcPts val="0"/>
              </a:spcAft>
              <a:buSzPts val="5000"/>
              <a:buNone/>
              <a:defRPr sz="6667"/>
            </a:lvl8pPr>
            <a:lvl9pPr lvl="8" algn="ctr" rtl="0">
              <a:spcBef>
                <a:spcPts val="0"/>
              </a:spcBef>
              <a:spcAft>
                <a:spcPts val="0"/>
              </a:spcAft>
              <a:buSzPts val="5000"/>
              <a:buNone/>
              <a:defRPr sz="6667"/>
            </a:lvl9pPr>
          </a:lstStyle>
          <a:p>
            <a:r>
              <a:t>xx%</a:t>
            </a:r>
          </a:p>
        </p:txBody>
      </p:sp>
      <p:sp>
        <p:nvSpPr>
          <p:cNvPr id="147" name="Google Shape;147;p8"/>
          <p:cNvSpPr txBox="1">
            <a:spLocks noGrp="1"/>
          </p:cNvSpPr>
          <p:nvPr>
            <p:ph type="subTitle" idx="1"/>
          </p:nvPr>
        </p:nvSpPr>
        <p:spPr>
          <a:xfrm>
            <a:off x="4144667" y="4214364"/>
            <a:ext cx="39028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8" name="Google Shape;148;p8"/>
          <p:cNvSpPr/>
          <p:nvPr/>
        </p:nvSpPr>
        <p:spPr>
          <a:xfrm flipH="1">
            <a:off x="2304884" y="23806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8"/>
          <p:cNvSpPr/>
          <p:nvPr/>
        </p:nvSpPr>
        <p:spPr>
          <a:xfrm flipH="1">
            <a:off x="2095167" y="46929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0" name="Google Shape;150;p8"/>
          <p:cNvSpPr/>
          <p:nvPr/>
        </p:nvSpPr>
        <p:spPr>
          <a:xfrm flipH="1">
            <a:off x="9282584" y="21173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8585068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51"/>
        <p:cNvGrpSpPr/>
        <p:nvPr/>
      </p:nvGrpSpPr>
      <p:grpSpPr>
        <a:xfrm>
          <a:off x="0" y="0"/>
          <a:ext cx="0" cy="0"/>
          <a:chOff x="0" y="0"/>
          <a:chExt cx="0" cy="0"/>
        </a:xfrm>
      </p:grpSpPr>
      <p:pic>
        <p:nvPicPr>
          <p:cNvPr id="152" name="Google Shape;152;p9"/>
          <p:cNvPicPr preferRelativeResize="0"/>
          <p:nvPr/>
        </p:nvPicPr>
        <p:blipFill rotWithShape="1">
          <a:blip r:embed="rId2">
            <a:alphaModFix amt="70000"/>
          </a:blip>
          <a:srcRect l="55329" t="19816" b="19822"/>
          <a:stretch/>
        </p:blipFill>
        <p:spPr>
          <a:xfrm>
            <a:off x="0" y="0"/>
            <a:ext cx="5075200" cy="6858003"/>
          </a:xfrm>
          <a:prstGeom prst="rect">
            <a:avLst/>
          </a:prstGeom>
          <a:noFill/>
          <a:ln>
            <a:noFill/>
          </a:ln>
        </p:spPr>
      </p:pic>
      <p:pic>
        <p:nvPicPr>
          <p:cNvPr id="153" name="Google Shape;153;p9"/>
          <p:cNvPicPr preferRelativeResize="0"/>
          <p:nvPr/>
        </p:nvPicPr>
        <p:blipFill rotWithShape="1">
          <a:blip r:embed="rId3">
            <a:alphaModFix amt="70000"/>
          </a:blip>
          <a:srcRect l="55329" t="19816" b="19822"/>
          <a:stretch/>
        </p:blipFill>
        <p:spPr>
          <a:xfrm flipH="1">
            <a:off x="7118400" y="0"/>
            <a:ext cx="5075200" cy="6857997"/>
          </a:xfrm>
          <a:prstGeom prst="rect">
            <a:avLst/>
          </a:prstGeom>
          <a:noFill/>
          <a:ln>
            <a:noFill/>
          </a:ln>
        </p:spPr>
      </p:pic>
      <p:sp>
        <p:nvSpPr>
          <p:cNvPr id="154" name="Google Shape;154;p9"/>
          <p:cNvSpPr txBox="1">
            <a:spLocks noGrp="1"/>
          </p:cNvSpPr>
          <p:nvPr>
            <p:ph type="title"/>
          </p:nvPr>
        </p:nvSpPr>
        <p:spPr>
          <a:xfrm>
            <a:off x="5296717" y="2487800"/>
            <a:ext cx="4506800" cy="10560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sz="6667"/>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155" name="Google Shape;155;p9"/>
          <p:cNvSpPr txBox="1">
            <a:spLocks noGrp="1"/>
          </p:cNvSpPr>
          <p:nvPr>
            <p:ph type="subTitle" idx="1"/>
          </p:nvPr>
        </p:nvSpPr>
        <p:spPr>
          <a:xfrm>
            <a:off x="5296733" y="3543800"/>
            <a:ext cx="4506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24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56" name="Google Shape;156;p9"/>
          <p:cNvSpPr txBox="1">
            <a:spLocks noGrp="1"/>
          </p:cNvSpPr>
          <p:nvPr>
            <p:ph type="title" idx="2" hasCustomPrompt="1"/>
          </p:nvPr>
        </p:nvSpPr>
        <p:spPr>
          <a:xfrm>
            <a:off x="2388467" y="2736800"/>
            <a:ext cx="2222400" cy="138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7200"/>
              <a:buNone/>
              <a:defRPr sz="9600"/>
            </a:lvl1pPr>
            <a:lvl2pPr lvl="1" algn="r" rtl="0">
              <a:spcBef>
                <a:spcPts val="0"/>
              </a:spcBef>
              <a:spcAft>
                <a:spcPts val="0"/>
              </a:spcAft>
              <a:buSzPts val="5000"/>
              <a:buNone/>
              <a:defRPr sz="6667"/>
            </a:lvl2pPr>
            <a:lvl3pPr lvl="2" algn="r" rtl="0">
              <a:spcBef>
                <a:spcPts val="0"/>
              </a:spcBef>
              <a:spcAft>
                <a:spcPts val="0"/>
              </a:spcAft>
              <a:buSzPts val="5000"/>
              <a:buNone/>
              <a:defRPr sz="6667"/>
            </a:lvl3pPr>
            <a:lvl4pPr lvl="3" algn="r" rtl="0">
              <a:spcBef>
                <a:spcPts val="0"/>
              </a:spcBef>
              <a:spcAft>
                <a:spcPts val="0"/>
              </a:spcAft>
              <a:buSzPts val="5000"/>
              <a:buNone/>
              <a:defRPr sz="6667"/>
            </a:lvl4pPr>
            <a:lvl5pPr lvl="4" algn="r" rtl="0">
              <a:spcBef>
                <a:spcPts val="0"/>
              </a:spcBef>
              <a:spcAft>
                <a:spcPts val="0"/>
              </a:spcAft>
              <a:buSzPts val="5000"/>
              <a:buNone/>
              <a:defRPr sz="6667"/>
            </a:lvl5pPr>
            <a:lvl6pPr lvl="5" algn="r" rtl="0">
              <a:spcBef>
                <a:spcPts val="0"/>
              </a:spcBef>
              <a:spcAft>
                <a:spcPts val="0"/>
              </a:spcAft>
              <a:buSzPts val="5000"/>
              <a:buNone/>
              <a:defRPr sz="6667"/>
            </a:lvl6pPr>
            <a:lvl7pPr lvl="6" algn="r" rtl="0">
              <a:spcBef>
                <a:spcPts val="0"/>
              </a:spcBef>
              <a:spcAft>
                <a:spcPts val="0"/>
              </a:spcAft>
              <a:buSzPts val="5000"/>
              <a:buNone/>
              <a:defRPr sz="6667"/>
            </a:lvl7pPr>
            <a:lvl8pPr lvl="7" algn="r" rtl="0">
              <a:spcBef>
                <a:spcPts val="0"/>
              </a:spcBef>
              <a:spcAft>
                <a:spcPts val="0"/>
              </a:spcAft>
              <a:buSzPts val="5000"/>
              <a:buNone/>
              <a:defRPr sz="6667"/>
            </a:lvl8pPr>
            <a:lvl9pPr lvl="8" algn="r" rtl="0">
              <a:spcBef>
                <a:spcPts val="0"/>
              </a:spcBef>
              <a:spcAft>
                <a:spcPts val="0"/>
              </a:spcAft>
              <a:buSzPts val="5000"/>
              <a:buNone/>
              <a:defRPr sz="6667"/>
            </a:lvl9pPr>
          </a:lstStyle>
          <a:p>
            <a:r>
              <a:t>xx%</a:t>
            </a:r>
          </a:p>
        </p:txBody>
      </p:sp>
      <p:sp>
        <p:nvSpPr>
          <p:cNvPr id="157" name="Google Shape;157;p9"/>
          <p:cNvSpPr/>
          <p:nvPr/>
        </p:nvSpPr>
        <p:spPr>
          <a:xfrm flipH="1">
            <a:off x="11736617" y="9077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9"/>
          <p:cNvSpPr/>
          <p:nvPr/>
        </p:nvSpPr>
        <p:spPr>
          <a:xfrm flipH="1">
            <a:off x="10095384" y="5648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9"/>
          <p:cNvSpPr/>
          <p:nvPr/>
        </p:nvSpPr>
        <p:spPr>
          <a:xfrm flipH="1">
            <a:off x="1000551" y="5985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 name="Google Shape;160;p9"/>
          <p:cNvSpPr/>
          <p:nvPr/>
        </p:nvSpPr>
        <p:spPr>
          <a:xfrm flipH="1">
            <a:off x="474451" y="14387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1" name="Google Shape;161;p9"/>
          <p:cNvSpPr/>
          <p:nvPr/>
        </p:nvSpPr>
        <p:spPr>
          <a:xfrm flipH="1">
            <a:off x="3927551" y="380833"/>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 name="Google Shape;162;p9"/>
          <p:cNvSpPr/>
          <p:nvPr/>
        </p:nvSpPr>
        <p:spPr>
          <a:xfrm flipH="1">
            <a:off x="203051" y="49216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3" name="Google Shape;163;p9"/>
          <p:cNvSpPr/>
          <p:nvPr/>
        </p:nvSpPr>
        <p:spPr>
          <a:xfrm flipH="1">
            <a:off x="11241017" y="26592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4" name="Google Shape;164;p9"/>
          <p:cNvSpPr/>
          <p:nvPr/>
        </p:nvSpPr>
        <p:spPr>
          <a:xfrm flipH="1">
            <a:off x="10464184" y="18071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5" name="Google Shape;165;p9"/>
          <p:cNvSpPr/>
          <p:nvPr/>
        </p:nvSpPr>
        <p:spPr>
          <a:xfrm flipH="1">
            <a:off x="11368233" y="51774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6" name="Google Shape;166;p9"/>
          <p:cNvSpPr/>
          <p:nvPr/>
        </p:nvSpPr>
        <p:spPr>
          <a:xfrm flipH="1">
            <a:off x="1413067" y="57259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7" name="Google Shape;167;p9"/>
          <p:cNvSpPr/>
          <p:nvPr/>
        </p:nvSpPr>
        <p:spPr>
          <a:xfrm rot="10800000">
            <a:off x="2709333" y="48702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9"/>
          <p:cNvSpPr/>
          <p:nvPr/>
        </p:nvSpPr>
        <p:spPr>
          <a:xfrm flipH="1">
            <a:off x="9645100" y="621761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9" name="Google Shape;169;p9"/>
          <p:cNvSpPr/>
          <p:nvPr/>
        </p:nvSpPr>
        <p:spPr>
          <a:xfrm flipH="1">
            <a:off x="10279784" y="44162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0" name="Google Shape;170;p9"/>
          <p:cNvSpPr/>
          <p:nvPr/>
        </p:nvSpPr>
        <p:spPr>
          <a:xfrm flipH="1">
            <a:off x="9563784" y="27754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1" name="Google Shape;171;p9"/>
          <p:cNvSpPr/>
          <p:nvPr/>
        </p:nvSpPr>
        <p:spPr>
          <a:xfrm flipH="1">
            <a:off x="2276284" y="1869933"/>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2" name="Google Shape;172;p9"/>
          <p:cNvSpPr/>
          <p:nvPr/>
        </p:nvSpPr>
        <p:spPr>
          <a:xfrm flipH="1">
            <a:off x="2276100" y="64471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9"/>
          <p:cNvSpPr/>
          <p:nvPr/>
        </p:nvSpPr>
        <p:spPr>
          <a:xfrm flipH="1">
            <a:off x="1000751" y="3636433"/>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87300446"/>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4"/>
        <p:cNvGrpSpPr/>
        <p:nvPr/>
      </p:nvGrpSpPr>
      <p:grpSpPr>
        <a:xfrm>
          <a:off x="0" y="0"/>
          <a:ext cx="0" cy="0"/>
          <a:chOff x="0" y="0"/>
          <a:chExt cx="0" cy="0"/>
        </a:xfrm>
      </p:grpSpPr>
      <p:pic>
        <p:nvPicPr>
          <p:cNvPr id="175" name="Google Shape;175;p10"/>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176" name="Google Shape;176;p10"/>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177" name="Google Shape;177;p10"/>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178" name="Google Shape;178;p10"/>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10"/>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10"/>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10"/>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10"/>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10"/>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4" name="Google Shape;184;p10"/>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5" name="Google Shape;185;p10"/>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6" name="Google Shape;186;p10"/>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10"/>
          <p:cNvSpPr txBox="1">
            <a:spLocks noGrp="1"/>
          </p:cNvSpPr>
          <p:nvPr>
            <p:ph type="title"/>
          </p:nvPr>
        </p:nvSpPr>
        <p:spPr>
          <a:xfrm>
            <a:off x="2340800" y="722467"/>
            <a:ext cx="7510400" cy="15728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188" name="Google Shape;188;p10"/>
          <p:cNvSpPr txBox="1">
            <a:spLocks noGrp="1"/>
          </p:cNvSpPr>
          <p:nvPr>
            <p:ph type="body" idx="1"/>
          </p:nvPr>
        </p:nvSpPr>
        <p:spPr>
          <a:xfrm>
            <a:off x="2206752" y="2865120"/>
            <a:ext cx="7766400" cy="3316400"/>
          </a:xfrm>
          <a:prstGeom prst="rect">
            <a:avLst/>
          </a:prstGeom>
        </p:spPr>
        <p:txBody>
          <a:bodyPr spcFirstLastPara="1" wrap="square" lIns="91425" tIns="91425" rIns="91425" bIns="91425" anchor="t" anchorCtr="0">
            <a:noAutofit/>
          </a:bodyPr>
          <a:lstStyle>
            <a:lvl1pPr marL="609585" lvl="0" indent="-440256">
              <a:spcBef>
                <a:spcPts val="0"/>
              </a:spcBef>
              <a:spcAft>
                <a:spcPts val="0"/>
              </a:spcAft>
              <a:buSzPts val="1600"/>
              <a:buChar char="●"/>
              <a:defRPr sz="2133"/>
            </a:lvl1pPr>
            <a:lvl2pPr marL="1219170" lvl="1" indent="-440256">
              <a:spcBef>
                <a:spcPts val="2133"/>
              </a:spcBef>
              <a:spcAft>
                <a:spcPts val="0"/>
              </a:spcAft>
              <a:buSzPts val="1600"/>
              <a:buChar char="○"/>
              <a:defRPr sz="2133"/>
            </a:lvl2pPr>
            <a:lvl3pPr marL="1828754" lvl="2" indent="-440256">
              <a:spcBef>
                <a:spcPts val="2133"/>
              </a:spcBef>
              <a:spcAft>
                <a:spcPts val="0"/>
              </a:spcAft>
              <a:buSzPts val="1600"/>
              <a:buChar char="■"/>
              <a:defRPr sz="2133"/>
            </a:lvl3pPr>
            <a:lvl4pPr marL="2438339" lvl="3" indent="-440256">
              <a:spcBef>
                <a:spcPts val="2133"/>
              </a:spcBef>
              <a:spcAft>
                <a:spcPts val="0"/>
              </a:spcAft>
              <a:buSzPts val="1600"/>
              <a:buChar char="●"/>
              <a:defRPr sz="2133"/>
            </a:lvl4pPr>
            <a:lvl5pPr marL="3047924" lvl="4" indent="-440256">
              <a:spcBef>
                <a:spcPts val="2133"/>
              </a:spcBef>
              <a:spcAft>
                <a:spcPts val="0"/>
              </a:spcAft>
              <a:buSzPts val="1600"/>
              <a:buChar char="○"/>
              <a:defRPr sz="2133"/>
            </a:lvl5pPr>
            <a:lvl6pPr marL="3657509" lvl="5" indent="-440256">
              <a:spcBef>
                <a:spcPts val="2133"/>
              </a:spcBef>
              <a:spcAft>
                <a:spcPts val="0"/>
              </a:spcAft>
              <a:buSzPts val="1600"/>
              <a:buChar char="■"/>
              <a:defRPr sz="2133"/>
            </a:lvl6pPr>
            <a:lvl7pPr marL="4267093" lvl="6" indent="-440256">
              <a:spcBef>
                <a:spcPts val="2133"/>
              </a:spcBef>
              <a:spcAft>
                <a:spcPts val="0"/>
              </a:spcAft>
              <a:buSzPts val="1600"/>
              <a:buChar char="●"/>
              <a:defRPr sz="2133"/>
            </a:lvl7pPr>
            <a:lvl8pPr marL="4876678" lvl="7" indent="-440256">
              <a:spcBef>
                <a:spcPts val="2133"/>
              </a:spcBef>
              <a:spcAft>
                <a:spcPts val="0"/>
              </a:spcAft>
              <a:buSzPts val="1600"/>
              <a:buChar char="○"/>
              <a:defRPr sz="2133"/>
            </a:lvl8pPr>
            <a:lvl9pPr marL="5486263" lvl="8" indent="-440256">
              <a:spcBef>
                <a:spcPts val="2133"/>
              </a:spcBef>
              <a:spcAft>
                <a:spcPts val="2133"/>
              </a:spcAft>
              <a:buSzPts val="1600"/>
              <a:buChar char="■"/>
              <a:defRPr sz="2133"/>
            </a:lvl9pPr>
          </a:lstStyle>
          <a:p>
            <a:endParaRPr/>
          </a:p>
        </p:txBody>
      </p:sp>
    </p:spTree>
    <p:extLst>
      <p:ext uri="{BB962C8B-B14F-4D97-AF65-F5344CB8AC3E}">
        <p14:creationId xmlns:p14="http://schemas.microsoft.com/office/powerpoint/2010/main" val="26028865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matchingName="Title, subtitle and body">
  <p:cSld name="Title, subtitle and body">
    <p:spTree>
      <p:nvGrpSpPr>
        <p:cNvPr id="1" name="Shape 189"/>
        <p:cNvGrpSpPr/>
        <p:nvPr/>
      </p:nvGrpSpPr>
      <p:grpSpPr>
        <a:xfrm>
          <a:off x="0" y="0"/>
          <a:ext cx="0" cy="0"/>
          <a:chOff x="0" y="0"/>
          <a:chExt cx="0" cy="0"/>
        </a:xfrm>
      </p:grpSpPr>
      <p:pic>
        <p:nvPicPr>
          <p:cNvPr id="190" name="Google Shape;190;p11"/>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191" name="Google Shape;191;p11"/>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192" name="Google Shape;192;p11"/>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193" name="Google Shape;193;p11"/>
          <p:cNvSpPr txBox="1">
            <a:spLocks noGrp="1"/>
          </p:cNvSpPr>
          <p:nvPr>
            <p:ph type="body" idx="1"/>
          </p:nvPr>
        </p:nvSpPr>
        <p:spPr>
          <a:xfrm>
            <a:off x="1253367" y="1594100"/>
            <a:ext cx="9685200" cy="4784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AutoNum type="arabicPeriod"/>
              <a:defRPr sz="1467"/>
            </a:lvl1pPr>
            <a:lvl2pPr marL="1219170" lvl="1" indent="-423323" rtl="0">
              <a:spcBef>
                <a:spcPts val="2133"/>
              </a:spcBef>
              <a:spcAft>
                <a:spcPts val="0"/>
              </a:spcAft>
              <a:buSzPts val="1400"/>
              <a:buAutoNum type="alphaLcPeriod"/>
              <a:defRPr/>
            </a:lvl2pPr>
            <a:lvl3pPr marL="1828754" lvl="2" indent="-423323" rtl="0">
              <a:spcBef>
                <a:spcPts val="2133"/>
              </a:spcBef>
              <a:spcAft>
                <a:spcPts val="0"/>
              </a:spcAft>
              <a:buSzPts val="1400"/>
              <a:buAutoNum type="romanLcPeriod"/>
              <a:defRPr/>
            </a:lvl3pPr>
            <a:lvl4pPr marL="2438339" lvl="3" indent="-423323" rtl="0">
              <a:spcBef>
                <a:spcPts val="2133"/>
              </a:spcBef>
              <a:spcAft>
                <a:spcPts val="0"/>
              </a:spcAft>
              <a:buSzPts val="1400"/>
              <a:buAutoNum type="arabicPeriod"/>
              <a:defRPr/>
            </a:lvl4pPr>
            <a:lvl5pPr marL="3047924" lvl="4" indent="-423323" rtl="0">
              <a:spcBef>
                <a:spcPts val="2133"/>
              </a:spcBef>
              <a:spcAft>
                <a:spcPts val="0"/>
              </a:spcAft>
              <a:buSzPts val="1400"/>
              <a:buAutoNum type="alphaLcPeriod"/>
              <a:defRPr/>
            </a:lvl5pPr>
            <a:lvl6pPr marL="3657509" lvl="5" indent="-423323" rtl="0">
              <a:spcBef>
                <a:spcPts val="2133"/>
              </a:spcBef>
              <a:spcAft>
                <a:spcPts val="0"/>
              </a:spcAft>
              <a:buSzPts val="1400"/>
              <a:buAutoNum type="romanLcPeriod"/>
              <a:defRPr/>
            </a:lvl6pPr>
            <a:lvl7pPr marL="4267093" lvl="6" indent="-423323" rtl="0">
              <a:spcBef>
                <a:spcPts val="2133"/>
              </a:spcBef>
              <a:spcAft>
                <a:spcPts val="0"/>
              </a:spcAft>
              <a:buSzPts val="1400"/>
              <a:buAutoNum type="arabicPeriod"/>
              <a:defRPr/>
            </a:lvl7pPr>
            <a:lvl8pPr marL="4876678" lvl="7" indent="-423323" rtl="0">
              <a:spcBef>
                <a:spcPts val="2133"/>
              </a:spcBef>
              <a:spcAft>
                <a:spcPts val="0"/>
              </a:spcAft>
              <a:buSzPts val="1400"/>
              <a:buAutoNum type="alphaLcPeriod"/>
              <a:defRPr/>
            </a:lvl8pPr>
            <a:lvl9pPr marL="5486263" lvl="8" indent="-423323" rtl="0">
              <a:spcBef>
                <a:spcPts val="2133"/>
              </a:spcBef>
              <a:spcAft>
                <a:spcPts val="2133"/>
              </a:spcAft>
              <a:buSzPts val="1400"/>
              <a:buAutoNum type="romanLcPeriod"/>
              <a:defRPr/>
            </a:lvl9pPr>
          </a:lstStyle>
          <a:p>
            <a:endParaRPr/>
          </a:p>
        </p:txBody>
      </p:sp>
      <p:sp>
        <p:nvSpPr>
          <p:cNvPr id="194" name="Google Shape;194;p11"/>
          <p:cNvSpPr txBox="1">
            <a:spLocks noGrp="1"/>
          </p:cNvSpPr>
          <p:nvPr>
            <p:ph type="title"/>
          </p:nvPr>
        </p:nvSpPr>
        <p:spPr>
          <a:xfrm>
            <a:off x="2340800" y="722456"/>
            <a:ext cx="7510400" cy="573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95" name="Google Shape;195;p11"/>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11"/>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11"/>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8" name="Google Shape;198;p11"/>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9" name="Google Shape;199;p11"/>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0" name="Google Shape;200;p11"/>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11"/>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 name="Google Shape;202;p11"/>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11"/>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6271016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4"/>
        <p:cNvGrpSpPr/>
        <p:nvPr/>
      </p:nvGrpSpPr>
      <p:grpSpPr>
        <a:xfrm>
          <a:off x="0" y="0"/>
          <a:ext cx="0" cy="0"/>
          <a:chOff x="0" y="0"/>
          <a:chExt cx="0" cy="0"/>
        </a:xfrm>
      </p:grpSpPr>
      <p:pic>
        <p:nvPicPr>
          <p:cNvPr id="205" name="Google Shape;205;p12"/>
          <p:cNvPicPr preferRelativeResize="0"/>
          <p:nvPr/>
        </p:nvPicPr>
        <p:blipFill rotWithShape="1">
          <a:blip r:embed="rId2">
            <a:alphaModFix amt="70000"/>
          </a:blip>
          <a:srcRect l="74315" t="59298"/>
          <a:stretch/>
        </p:blipFill>
        <p:spPr>
          <a:xfrm rot="5400000">
            <a:off x="7273549" y="-1139651"/>
            <a:ext cx="3807801" cy="6034368"/>
          </a:xfrm>
          <a:prstGeom prst="rect">
            <a:avLst/>
          </a:prstGeom>
          <a:noFill/>
          <a:ln>
            <a:noFill/>
          </a:ln>
        </p:spPr>
      </p:pic>
      <p:pic>
        <p:nvPicPr>
          <p:cNvPr id="206" name="Google Shape;206;p12"/>
          <p:cNvPicPr preferRelativeResize="0"/>
          <p:nvPr/>
        </p:nvPicPr>
        <p:blipFill rotWithShape="1">
          <a:blip r:embed="rId3">
            <a:alphaModFix amt="70000"/>
          </a:blip>
          <a:srcRect l="71898" b="18354"/>
          <a:stretch/>
        </p:blipFill>
        <p:spPr>
          <a:xfrm rot="-5400000">
            <a:off x="6113982" y="789051"/>
            <a:ext cx="3140999" cy="9125767"/>
          </a:xfrm>
          <a:prstGeom prst="rect">
            <a:avLst/>
          </a:prstGeom>
          <a:noFill/>
          <a:ln>
            <a:noFill/>
          </a:ln>
        </p:spPr>
      </p:pic>
      <p:pic>
        <p:nvPicPr>
          <p:cNvPr id="207" name="Google Shape;207;p12"/>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208" name="Google Shape;208;p12"/>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9" name="Google Shape;209;p12"/>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0" name="Google Shape;210;p12"/>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1" name="Google Shape;211;p12"/>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2" name="Google Shape;212;p12"/>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3" name="Google Shape;213;p12"/>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4" name="Google Shape;214;p12"/>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5" name="Google Shape;215;p12"/>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6" name="Google Shape;216;p12"/>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7" name="Google Shape;217;p12"/>
          <p:cNvSpPr txBox="1">
            <a:spLocks noGrp="1"/>
          </p:cNvSpPr>
          <p:nvPr>
            <p:ph type="title"/>
          </p:nvPr>
        </p:nvSpPr>
        <p:spPr>
          <a:xfrm>
            <a:off x="2342467" y="719333"/>
            <a:ext cx="7506800" cy="15708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18" name="Google Shape;218;p12"/>
          <p:cNvSpPr txBox="1">
            <a:spLocks noGrp="1"/>
          </p:cNvSpPr>
          <p:nvPr>
            <p:ph type="body" idx="1"/>
          </p:nvPr>
        </p:nvSpPr>
        <p:spPr>
          <a:xfrm>
            <a:off x="1877567" y="3630003"/>
            <a:ext cx="3426000" cy="2194400"/>
          </a:xfrm>
          <a:prstGeom prst="rect">
            <a:avLst/>
          </a:prstGeom>
        </p:spPr>
        <p:txBody>
          <a:bodyPr spcFirstLastPara="1" wrap="square" lIns="91425" tIns="91425" rIns="91425" bIns="91425" anchor="t" anchorCtr="0">
            <a:noAutofit/>
          </a:bodyPr>
          <a:lstStyle>
            <a:lvl1pPr marL="609585" lvl="0" indent="-423323" algn="ctr">
              <a:lnSpc>
                <a:spcPct val="100000"/>
              </a:lnSpc>
              <a:spcBef>
                <a:spcPts val="0"/>
              </a:spcBef>
              <a:spcAft>
                <a:spcPts val="0"/>
              </a:spcAft>
              <a:buSzPts val="1400"/>
              <a:buChar char="●"/>
              <a:defRPr sz="2133"/>
            </a:lvl1pPr>
            <a:lvl2pPr marL="1219170" lvl="1" indent="-406390" algn="ctr">
              <a:spcBef>
                <a:spcPts val="2133"/>
              </a:spcBef>
              <a:spcAft>
                <a:spcPts val="0"/>
              </a:spcAft>
              <a:buSzPts val="1200"/>
              <a:buChar char="○"/>
              <a:defRPr sz="1600"/>
            </a:lvl2pPr>
            <a:lvl3pPr marL="1828754" lvl="2" indent="-406390" algn="ctr">
              <a:spcBef>
                <a:spcPts val="2133"/>
              </a:spcBef>
              <a:spcAft>
                <a:spcPts val="0"/>
              </a:spcAft>
              <a:buSzPts val="1200"/>
              <a:buChar char="■"/>
              <a:defRPr sz="1600"/>
            </a:lvl3pPr>
            <a:lvl4pPr marL="2438339" lvl="3" indent="-406390" algn="ctr">
              <a:spcBef>
                <a:spcPts val="2133"/>
              </a:spcBef>
              <a:spcAft>
                <a:spcPts val="0"/>
              </a:spcAft>
              <a:buSzPts val="1200"/>
              <a:buChar char="●"/>
              <a:defRPr sz="1600"/>
            </a:lvl4pPr>
            <a:lvl5pPr marL="3047924" lvl="4" indent="-406390" algn="ctr">
              <a:spcBef>
                <a:spcPts val="2133"/>
              </a:spcBef>
              <a:spcAft>
                <a:spcPts val="0"/>
              </a:spcAft>
              <a:buSzPts val="1200"/>
              <a:buChar char="○"/>
              <a:defRPr sz="1600"/>
            </a:lvl5pPr>
            <a:lvl6pPr marL="3657509" lvl="5" indent="-406390" algn="ctr">
              <a:spcBef>
                <a:spcPts val="2133"/>
              </a:spcBef>
              <a:spcAft>
                <a:spcPts val="0"/>
              </a:spcAft>
              <a:buSzPts val="1200"/>
              <a:buChar char="■"/>
              <a:defRPr sz="1600"/>
            </a:lvl6pPr>
            <a:lvl7pPr marL="4267093" lvl="6" indent="-406390" algn="ctr">
              <a:spcBef>
                <a:spcPts val="2133"/>
              </a:spcBef>
              <a:spcAft>
                <a:spcPts val="0"/>
              </a:spcAft>
              <a:buSzPts val="1200"/>
              <a:buChar char="●"/>
              <a:defRPr sz="1600"/>
            </a:lvl7pPr>
            <a:lvl8pPr marL="4876678" lvl="7" indent="-406390" algn="ctr">
              <a:spcBef>
                <a:spcPts val="2133"/>
              </a:spcBef>
              <a:spcAft>
                <a:spcPts val="0"/>
              </a:spcAft>
              <a:buSzPts val="1200"/>
              <a:buChar char="○"/>
              <a:defRPr sz="1600"/>
            </a:lvl8pPr>
            <a:lvl9pPr marL="5486263" lvl="8" indent="-406390" algn="ctr">
              <a:spcBef>
                <a:spcPts val="2133"/>
              </a:spcBef>
              <a:spcAft>
                <a:spcPts val="2133"/>
              </a:spcAft>
              <a:buSzPts val="1200"/>
              <a:buChar char="■"/>
              <a:defRPr sz="1600"/>
            </a:lvl9pPr>
          </a:lstStyle>
          <a:p>
            <a:endParaRPr/>
          </a:p>
        </p:txBody>
      </p:sp>
      <p:sp>
        <p:nvSpPr>
          <p:cNvPr id="219" name="Google Shape;219;p12"/>
          <p:cNvSpPr txBox="1">
            <a:spLocks noGrp="1"/>
          </p:cNvSpPr>
          <p:nvPr>
            <p:ph type="body" idx="2"/>
          </p:nvPr>
        </p:nvSpPr>
        <p:spPr>
          <a:xfrm>
            <a:off x="6900668" y="3630003"/>
            <a:ext cx="3426000" cy="2194400"/>
          </a:xfrm>
          <a:prstGeom prst="rect">
            <a:avLst/>
          </a:prstGeom>
        </p:spPr>
        <p:txBody>
          <a:bodyPr spcFirstLastPara="1" wrap="square" lIns="91425" tIns="91425" rIns="91425" bIns="91425" anchor="t" anchorCtr="0">
            <a:noAutofit/>
          </a:bodyPr>
          <a:lstStyle>
            <a:lvl1pPr marL="609585" lvl="0" indent="-423323" algn="ctr">
              <a:lnSpc>
                <a:spcPct val="100000"/>
              </a:lnSpc>
              <a:spcBef>
                <a:spcPts val="0"/>
              </a:spcBef>
              <a:spcAft>
                <a:spcPts val="0"/>
              </a:spcAft>
              <a:buSzPts val="1400"/>
              <a:buChar char="●"/>
              <a:defRPr sz="2133"/>
            </a:lvl1pPr>
            <a:lvl2pPr marL="1219170" lvl="1" indent="-406390" algn="ctr">
              <a:spcBef>
                <a:spcPts val="2133"/>
              </a:spcBef>
              <a:spcAft>
                <a:spcPts val="0"/>
              </a:spcAft>
              <a:buSzPts val="1200"/>
              <a:buChar char="○"/>
              <a:defRPr sz="1600"/>
            </a:lvl2pPr>
            <a:lvl3pPr marL="1828754" lvl="2" indent="-406390" algn="ctr">
              <a:spcBef>
                <a:spcPts val="2133"/>
              </a:spcBef>
              <a:spcAft>
                <a:spcPts val="0"/>
              </a:spcAft>
              <a:buSzPts val="1200"/>
              <a:buChar char="■"/>
              <a:defRPr sz="1600"/>
            </a:lvl3pPr>
            <a:lvl4pPr marL="2438339" lvl="3" indent="-406390" algn="ctr">
              <a:spcBef>
                <a:spcPts val="2133"/>
              </a:spcBef>
              <a:spcAft>
                <a:spcPts val="0"/>
              </a:spcAft>
              <a:buSzPts val="1200"/>
              <a:buChar char="●"/>
              <a:defRPr sz="1600"/>
            </a:lvl4pPr>
            <a:lvl5pPr marL="3047924" lvl="4" indent="-406390" algn="ctr">
              <a:spcBef>
                <a:spcPts val="2133"/>
              </a:spcBef>
              <a:spcAft>
                <a:spcPts val="0"/>
              </a:spcAft>
              <a:buSzPts val="1200"/>
              <a:buChar char="○"/>
              <a:defRPr sz="1600"/>
            </a:lvl5pPr>
            <a:lvl6pPr marL="3657509" lvl="5" indent="-406390" algn="ctr">
              <a:spcBef>
                <a:spcPts val="2133"/>
              </a:spcBef>
              <a:spcAft>
                <a:spcPts val="0"/>
              </a:spcAft>
              <a:buSzPts val="1200"/>
              <a:buChar char="■"/>
              <a:defRPr sz="1600"/>
            </a:lvl6pPr>
            <a:lvl7pPr marL="4267093" lvl="6" indent="-406390" algn="ctr">
              <a:spcBef>
                <a:spcPts val="2133"/>
              </a:spcBef>
              <a:spcAft>
                <a:spcPts val="0"/>
              </a:spcAft>
              <a:buSzPts val="1200"/>
              <a:buChar char="●"/>
              <a:defRPr sz="1600"/>
            </a:lvl7pPr>
            <a:lvl8pPr marL="4876678" lvl="7" indent="-406390" algn="ctr">
              <a:spcBef>
                <a:spcPts val="2133"/>
              </a:spcBef>
              <a:spcAft>
                <a:spcPts val="0"/>
              </a:spcAft>
              <a:buSzPts val="1200"/>
              <a:buChar char="○"/>
              <a:defRPr sz="1600"/>
            </a:lvl8pPr>
            <a:lvl9pPr marL="5486263" lvl="8" indent="-406390" algn="ctr">
              <a:spcBef>
                <a:spcPts val="2133"/>
              </a:spcBef>
              <a:spcAft>
                <a:spcPts val="2133"/>
              </a:spcAft>
              <a:buSzPts val="1200"/>
              <a:buChar char="■"/>
              <a:defRPr sz="1600"/>
            </a:lvl9pPr>
          </a:lstStyle>
          <a:p>
            <a:endParaRPr/>
          </a:p>
        </p:txBody>
      </p:sp>
      <p:sp>
        <p:nvSpPr>
          <p:cNvPr id="220" name="Google Shape;220;p12"/>
          <p:cNvSpPr txBox="1">
            <a:spLocks noGrp="1"/>
          </p:cNvSpPr>
          <p:nvPr>
            <p:ph type="subTitle" idx="3"/>
          </p:nvPr>
        </p:nvSpPr>
        <p:spPr>
          <a:xfrm>
            <a:off x="1872000" y="2903100"/>
            <a:ext cx="34224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21" name="Google Shape;221;p12"/>
          <p:cNvSpPr txBox="1">
            <a:spLocks noGrp="1"/>
          </p:cNvSpPr>
          <p:nvPr>
            <p:ph type="subTitle" idx="4"/>
          </p:nvPr>
        </p:nvSpPr>
        <p:spPr>
          <a:xfrm>
            <a:off x="6902467" y="2903100"/>
            <a:ext cx="34224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22033108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222"/>
        <p:cNvGrpSpPr/>
        <p:nvPr/>
      </p:nvGrpSpPr>
      <p:grpSpPr>
        <a:xfrm>
          <a:off x="0" y="0"/>
          <a:ext cx="0" cy="0"/>
          <a:chOff x="0" y="0"/>
          <a:chExt cx="0" cy="0"/>
        </a:xfrm>
      </p:grpSpPr>
      <p:pic>
        <p:nvPicPr>
          <p:cNvPr id="223" name="Google Shape;223;p13"/>
          <p:cNvPicPr preferRelativeResize="0"/>
          <p:nvPr/>
        </p:nvPicPr>
        <p:blipFill rotWithShape="1">
          <a:blip r:embed="rId2">
            <a:alphaModFix amt="70000"/>
          </a:blip>
          <a:srcRect l="74315" t="59298"/>
          <a:stretch/>
        </p:blipFill>
        <p:spPr>
          <a:xfrm rot="5400000">
            <a:off x="7273549" y="-1139651"/>
            <a:ext cx="3807801" cy="6034368"/>
          </a:xfrm>
          <a:prstGeom prst="rect">
            <a:avLst/>
          </a:prstGeom>
          <a:noFill/>
          <a:ln>
            <a:noFill/>
          </a:ln>
        </p:spPr>
      </p:pic>
      <p:pic>
        <p:nvPicPr>
          <p:cNvPr id="224" name="Google Shape;224;p13"/>
          <p:cNvPicPr preferRelativeResize="0"/>
          <p:nvPr/>
        </p:nvPicPr>
        <p:blipFill rotWithShape="1">
          <a:blip r:embed="rId3">
            <a:alphaModFix amt="70000"/>
          </a:blip>
          <a:srcRect l="71898" b="18354"/>
          <a:stretch/>
        </p:blipFill>
        <p:spPr>
          <a:xfrm rot="-5400000">
            <a:off x="6113982" y="789051"/>
            <a:ext cx="3140999" cy="9125767"/>
          </a:xfrm>
          <a:prstGeom prst="rect">
            <a:avLst/>
          </a:prstGeom>
          <a:noFill/>
          <a:ln>
            <a:noFill/>
          </a:ln>
        </p:spPr>
      </p:pic>
      <p:pic>
        <p:nvPicPr>
          <p:cNvPr id="225" name="Google Shape;225;p13"/>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226" name="Google Shape;226;p13"/>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13"/>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8" name="Google Shape;228;p13"/>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 name="Google Shape;229;p13"/>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0" name="Google Shape;230;p13"/>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1" name="Google Shape;231;p13"/>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13"/>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13"/>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13"/>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5" name="Google Shape;235;p13"/>
          <p:cNvSpPr txBox="1">
            <a:spLocks noGrp="1"/>
          </p:cNvSpPr>
          <p:nvPr>
            <p:ph type="title"/>
          </p:nvPr>
        </p:nvSpPr>
        <p:spPr>
          <a:xfrm>
            <a:off x="2340800" y="719333"/>
            <a:ext cx="7510400" cy="15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6" name="Google Shape;236;p13"/>
          <p:cNvSpPr txBox="1">
            <a:spLocks noGrp="1"/>
          </p:cNvSpPr>
          <p:nvPr>
            <p:ph type="body" idx="1"/>
          </p:nvPr>
        </p:nvSpPr>
        <p:spPr>
          <a:xfrm>
            <a:off x="1113184" y="3688133"/>
            <a:ext cx="4343200" cy="1600400"/>
          </a:xfrm>
          <a:prstGeom prst="rect">
            <a:avLst/>
          </a:prstGeom>
        </p:spPr>
        <p:txBody>
          <a:bodyPr spcFirstLastPara="1" wrap="square" lIns="91425" tIns="91425" rIns="91425" bIns="91425" anchor="t" anchorCtr="0">
            <a:noAutofit/>
          </a:bodyPr>
          <a:lstStyle>
            <a:lvl1pPr marL="609585" lvl="0" indent="-423323" algn="r" rtl="0">
              <a:lnSpc>
                <a:spcPct val="100000"/>
              </a:lnSpc>
              <a:spcBef>
                <a:spcPts val="0"/>
              </a:spcBef>
              <a:spcAft>
                <a:spcPts val="0"/>
              </a:spcAft>
              <a:buSzPts val="1400"/>
              <a:buChar char="●"/>
              <a:defRPr sz="2133"/>
            </a:lvl1pPr>
            <a:lvl2pPr marL="1219170" lvl="1" indent="-406390" algn="r" rtl="0">
              <a:spcBef>
                <a:spcPts val="2133"/>
              </a:spcBef>
              <a:spcAft>
                <a:spcPts val="0"/>
              </a:spcAft>
              <a:buSzPts val="1200"/>
              <a:buChar char="○"/>
              <a:defRPr sz="1600"/>
            </a:lvl2pPr>
            <a:lvl3pPr marL="1828754" lvl="2" indent="-406390" algn="r" rtl="0">
              <a:spcBef>
                <a:spcPts val="2133"/>
              </a:spcBef>
              <a:spcAft>
                <a:spcPts val="0"/>
              </a:spcAft>
              <a:buSzPts val="1200"/>
              <a:buChar char="■"/>
              <a:defRPr sz="1600"/>
            </a:lvl3pPr>
            <a:lvl4pPr marL="2438339" lvl="3" indent="-406390" algn="r" rtl="0">
              <a:spcBef>
                <a:spcPts val="2133"/>
              </a:spcBef>
              <a:spcAft>
                <a:spcPts val="0"/>
              </a:spcAft>
              <a:buSzPts val="1200"/>
              <a:buChar char="●"/>
              <a:defRPr sz="1600"/>
            </a:lvl4pPr>
            <a:lvl5pPr marL="3047924" lvl="4" indent="-406390" algn="r" rtl="0">
              <a:spcBef>
                <a:spcPts val="2133"/>
              </a:spcBef>
              <a:spcAft>
                <a:spcPts val="0"/>
              </a:spcAft>
              <a:buSzPts val="1200"/>
              <a:buChar char="○"/>
              <a:defRPr sz="1600"/>
            </a:lvl5pPr>
            <a:lvl6pPr marL="3657509" lvl="5" indent="-406390" algn="r" rtl="0">
              <a:spcBef>
                <a:spcPts val="2133"/>
              </a:spcBef>
              <a:spcAft>
                <a:spcPts val="0"/>
              </a:spcAft>
              <a:buSzPts val="1200"/>
              <a:buChar char="■"/>
              <a:defRPr sz="1600"/>
            </a:lvl6pPr>
            <a:lvl7pPr marL="4267093" lvl="6" indent="-406390" algn="r" rtl="0">
              <a:spcBef>
                <a:spcPts val="2133"/>
              </a:spcBef>
              <a:spcAft>
                <a:spcPts val="0"/>
              </a:spcAft>
              <a:buSzPts val="1200"/>
              <a:buChar char="●"/>
              <a:defRPr sz="1600"/>
            </a:lvl7pPr>
            <a:lvl8pPr marL="4876678" lvl="7" indent="-406390" algn="r" rtl="0">
              <a:spcBef>
                <a:spcPts val="2133"/>
              </a:spcBef>
              <a:spcAft>
                <a:spcPts val="0"/>
              </a:spcAft>
              <a:buSzPts val="1200"/>
              <a:buChar char="○"/>
              <a:defRPr sz="1600"/>
            </a:lvl8pPr>
            <a:lvl9pPr marL="5486263" lvl="8" indent="-406390" algn="r" rtl="0">
              <a:spcBef>
                <a:spcPts val="2133"/>
              </a:spcBef>
              <a:spcAft>
                <a:spcPts val="2133"/>
              </a:spcAft>
              <a:buSzPts val="1200"/>
              <a:buChar char="■"/>
              <a:defRPr sz="1600"/>
            </a:lvl9pPr>
          </a:lstStyle>
          <a:p>
            <a:endParaRPr/>
          </a:p>
        </p:txBody>
      </p:sp>
      <p:sp>
        <p:nvSpPr>
          <p:cNvPr id="237" name="Google Shape;237;p13"/>
          <p:cNvSpPr txBox="1">
            <a:spLocks noGrp="1"/>
          </p:cNvSpPr>
          <p:nvPr>
            <p:ph type="body" idx="2"/>
          </p:nvPr>
        </p:nvSpPr>
        <p:spPr>
          <a:xfrm>
            <a:off x="6735617" y="3688133"/>
            <a:ext cx="4343200" cy="1600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sz="2133"/>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238" name="Google Shape;238;p13"/>
          <p:cNvSpPr txBox="1">
            <a:spLocks noGrp="1"/>
          </p:cNvSpPr>
          <p:nvPr>
            <p:ph type="subTitle" idx="3"/>
          </p:nvPr>
        </p:nvSpPr>
        <p:spPr>
          <a:xfrm>
            <a:off x="1543019" y="2961217"/>
            <a:ext cx="3913600" cy="7296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Clr>
                <a:srgbClr val="FFFFFF"/>
              </a:buClr>
              <a:buSzPts val="2000"/>
              <a:buNone/>
              <a:defRPr sz="2667">
                <a:solidFill>
                  <a:srgbClr val="FFFFFF"/>
                </a:solidFill>
              </a:defRPr>
            </a:lvl1pPr>
            <a:lvl2pPr lvl="1" algn="r" rtl="0">
              <a:lnSpc>
                <a:spcPct val="100000"/>
              </a:lnSpc>
              <a:spcBef>
                <a:spcPts val="0"/>
              </a:spcBef>
              <a:spcAft>
                <a:spcPts val="0"/>
              </a:spcAft>
              <a:buClr>
                <a:srgbClr val="FFFFFF"/>
              </a:buClr>
              <a:buSzPts val="2000"/>
              <a:buNone/>
              <a:defRPr sz="2667">
                <a:solidFill>
                  <a:srgbClr val="FFFFFF"/>
                </a:solidFill>
              </a:defRPr>
            </a:lvl2pPr>
            <a:lvl3pPr lvl="2" algn="r" rtl="0">
              <a:lnSpc>
                <a:spcPct val="100000"/>
              </a:lnSpc>
              <a:spcBef>
                <a:spcPts val="0"/>
              </a:spcBef>
              <a:spcAft>
                <a:spcPts val="0"/>
              </a:spcAft>
              <a:buClr>
                <a:srgbClr val="FFFFFF"/>
              </a:buClr>
              <a:buSzPts val="2000"/>
              <a:buNone/>
              <a:defRPr sz="2667">
                <a:solidFill>
                  <a:srgbClr val="FFFFFF"/>
                </a:solidFill>
              </a:defRPr>
            </a:lvl3pPr>
            <a:lvl4pPr lvl="3" algn="r" rtl="0">
              <a:lnSpc>
                <a:spcPct val="100000"/>
              </a:lnSpc>
              <a:spcBef>
                <a:spcPts val="0"/>
              </a:spcBef>
              <a:spcAft>
                <a:spcPts val="0"/>
              </a:spcAft>
              <a:buClr>
                <a:srgbClr val="FFFFFF"/>
              </a:buClr>
              <a:buSzPts val="2000"/>
              <a:buNone/>
              <a:defRPr sz="2667">
                <a:solidFill>
                  <a:srgbClr val="FFFFFF"/>
                </a:solidFill>
              </a:defRPr>
            </a:lvl4pPr>
            <a:lvl5pPr lvl="4" algn="r" rtl="0">
              <a:lnSpc>
                <a:spcPct val="100000"/>
              </a:lnSpc>
              <a:spcBef>
                <a:spcPts val="0"/>
              </a:spcBef>
              <a:spcAft>
                <a:spcPts val="0"/>
              </a:spcAft>
              <a:buClr>
                <a:srgbClr val="FFFFFF"/>
              </a:buClr>
              <a:buSzPts val="2000"/>
              <a:buNone/>
              <a:defRPr sz="2667">
                <a:solidFill>
                  <a:srgbClr val="FFFFFF"/>
                </a:solidFill>
              </a:defRPr>
            </a:lvl5pPr>
            <a:lvl6pPr lvl="5" algn="r" rtl="0">
              <a:lnSpc>
                <a:spcPct val="100000"/>
              </a:lnSpc>
              <a:spcBef>
                <a:spcPts val="0"/>
              </a:spcBef>
              <a:spcAft>
                <a:spcPts val="0"/>
              </a:spcAft>
              <a:buClr>
                <a:srgbClr val="FFFFFF"/>
              </a:buClr>
              <a:buSzPts val="2000"/>
              <a:buNone/>
              <a:defRPr sz="2667">
                <a:solidFill>
                  <a:srgbClr val="FFFFFF"/>
                </a:solidFill>
              </a:defRPr>
            </a:lvl6pPr>
            <a:lvl7pPr lvl="6" algn="r" rtl="0">
              <a:lnSpc>
                <a:spcPct val="100000"/>
              </a:lnSpc>
              <a:spcBef>
                <a:spcPts val="0"/>
              </a:spcBef>
              <a:spcAft>
                <a:spcPts val="0"/>
              </a:spcAft>
              <a:buClr>
                <a:srgbClr val="FFFFFF"/>
              </a:buClr>
              <a:buSzPts val="2000"/>
              <a:buNone/>
              <a:defRPr sz="2667">
                <a:solidFill>
                  <a:srgbClr val="FFFFFF"/>
                </a:solidFill>
              </a:defRPr>
            </a:lvl7pPr>
            <a:lvl8pPr lvl="7" algn="r" rtl="0">
              <a:lnSpc>
                <a:spcPct val="100000"/>
              </a:lnSpc>
              <a:spcBef>
                <a:spcPts val="0"/>
              </a:spcBef>
              <a:spcAft>
                <a:spcPts val="0"/>
              </a:spcAft>
              <a:buClr>
                <a:srgbClr val="FFFFFF"/>
              </a:buClr>
              <a:buSzPts val="2000"/>
              <a:buNone/>
              <a:defRPr sz="2667">
                <a:solidFill>
                  <a:srgbClr val="FFFFFF"/>
                </a:solidFill>
              </a:defRPr>
            </a:lvl8pPr>
            <a:lvl9pPr lvl="8" algn="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39" name="Google Shape;239;p13"/>
          <p:cNvSpPr txBox="1">
            <a:spLocks noGrp="1"/>
          </p:cNvSpPr>
          <p:nvPr>
            <p:ph type="subTitle" idx="4"/>
          </p:nvPr>
        </p:nvSpPr>
        <p:spPr>
          <a:xfrm>
            <a:off x="6737417" y="2961217"/>
            <a:ext cx="3913600" cy="72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2000"/>
              <a:buNone/>
              <a:defRPr sz="2667">
                <a:solidFill>
                  <a:srgbClr val="FFFFFF"/>
                </a:solidFill>
              </a:defRPr>
            </a:lvl1pPr>
            <a:lvl2pPr lvl="1" rtl="0">
              <a:lnSpc>
                <a:spcPct val="100000"/>
              </a:lnSpc>
              <a:spcBef>
                <a:spcPts val="0"/>
              </a:spcBef>
              <a:spcAft>
                <a:spcPts val="0"/>
              </a:spcAft>
              <a:buClr>
                <a:srgbClr val="FFFFFF"/>
              </a:buClr>
              <a:buSzPts val="2000"/>
              <a:buNone/>
              <a:defRPr sz="2667">
                <a:solidFill>
                  <a:srgbClr val="FFFFFF"/>
                </a:solidFill>
              </a:defRPr>
            </a:lvl2pPr>
            <a:lvl3pPr lvl="2" rtl="0">
              <a:lnSpc>
                <a:spcPct val="100000"/>
              </a:lnSpc>
              <a:spcBef>
                <a:spcPts val="0"/>
              </a:spcBef>
              <a:spcAft>
                <a:spcPts val="0"/>
              </a:spcAft>
              <a:buClr>
                <a:srgbClr val="FFFFFF"/>
              </a:buClr>
              <a:buSzPts val="2000"/>
              <a:buNone/>
              <a:defRPr sz="2667">
                <a:solidFill>
                  <a:srgbClr val="FFFFFF"/>
                </a:solidFill>
              </a:defRPr>
            </a:lvl3pPr>
            <a:lvl4pPr lvl="3" rtl="0">
              <a:lnSpc>
                <a:spcPct val="100000"/>
              </a:lnSpc>
              <a:spcBef>
                <a:spcPts val="0"/>
              </a:spcBef>
              <a:spcAft>
                <a:spcPts val="0"/>
              </a:spcAft>
              <a:buClr>
                <a:srgbClr val="FFFFFF"/>
              </a:buClr>
              <a:buSzPts val="2000"/>
              <a:buNone/>
              <a:defRPr sz="2667">
                <a:solidFill>
                  <a:srgbClr val="FFFFFF"/>
                </a:solidFill>
              </a:defRPr>
            </a:lvl4pPr>
            <a:lvl5pPr lvl="4" rtl="0">
              <a:lnSpc>
                <a:spcPct val="100000"/>
              </a:lnSpc>
              <a:spcBef>
                <a:spcPts val="0"/>
              </a:spcBef>
              <a:spcAft>
                <a:spcPts val="0"/>
              </a:spcAft>
              <a:buClr>
                <a:srgbClr val="FFFFFF"/>
              </a:buClr>
              <a:buSzPts val="2000"/>
              <a:buNone/>
              <a:defRPr sz="2667">
                <a:solidFill>
                  <a:srgbClr val="FFFFFF"/>
                </a:solidFill>
              </a:defRPr>
            </a:lvl5pPr>
            <a:lvl6pPr lvl="5" rtl="0">
              <a:lnSpc>
                <a:spcPct val="100000"/>
              </a:lnSpc>
              <a:spcBef>
                <a:spcPts val="0"/>
              </a:spcBef>
              <a:spcAft>
                <a:spcPts val="0"/>
              </a:spcAft>
              <a:buClr>
                <a:srgbClr val="FFFFFF"/>
              </a:buClr>
              <a:buSzPts val="2000"/>
              <a:buNone/>
              <a:defRPr sz="2667">
                <a:solidFill>
                  <a:srgbClr val="FFFFFF"/>
                </a:solidFill>
              </a:defRPr>
            </a:lvl6pPr>
            <a:lvl7pPr lvl="6" rtl="0">
              <a:lnSpc>
                <a:spcPct val="100000"/>
              </a:lnSpc>
              <a:spcBef>
                <a:spcPts val="0"/>
              </a:spcBef>
              <a:spcAft>
                <a:spcPts val="0"/>
              </a:spcAft>
              <a:buClr>
                <a:srgbClr val="FFFFFF"/>
              </a:buClr>
              <a:buSzPts val="2000"/>
              <a:buNone/>
              <a:defRPr sz="2667">
                <a:solidFill>
                  <a:srgbClr val="FFFFFF"/>
                </a:solidFill>
              </a:defRPr>
            </a:lvl7pPr>
            <a:lvl8pPr lvl="7" rtl="0">
              <a:lnSpc>
                <a:spcPct val="100000"/>
              </a:lnSpc>
              <a:spcBef>
                <a:spcPts val="0"/>
              </a:spcBef>
              <a:spcAft>
                <a:spcPts val="0"/>
              </a:spcAft>
              <a:buClr>
                <a:srgbClr val="FFFFFF"/>
              </a:buClr>
              <a:buSzPts val="2000"/>
              <a:buNone/>
              <a:defRPr sz="2667">
                <a:solidFill>
                  <a:srgbClr val="FFFFFF"/>
                </a:solidFill>
              </a:defRPr>
            </a:lvl8pPr>
            <a:lvl9pPr lvl="8"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1184974543"/>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240"/>
        <p:cNvGrpSpPr/>
        <p:nvPr/>
      </p:nvGrpSpPr>
      <p:grpSpPr>
        <a:xfrm>
          <a:off x="0" y="0"/>
          <a:ext cx="0" cy="0"/>
          <a:chOff x="0" y="0"/>
          <a:chExt cx="0" cy="0"/>
        </a:xfrm>
      </p:grpSpPr>
      <p:pic>
        <p:nvPicPr>
          <p:cNvPr id="241" name="Google Shape;241;p14"/>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242" name="Google Shape;242;p14"/>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243" name="Google Shape;243;p14"/>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244" name="Google Shape;244;p14"/>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5" name="Google Shape;245;p14"/>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6" name="Google Shape;246;p14"/>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7" name="Google Shape;247;p14"/>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8" name="Google Shape;248;p14"/>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9" name="Google Shape;249;p14"/>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0" name="Google Shape;250;p14"/>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1" name="Google Shape;251;p14"/>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2" name="Google Shape;252;p14"/>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3" name="Google Shape;253;p14"/>
          <p:cNvSpPr txBox="1">
            <a:spLocks noGrp="1"/>
          </p:cNvSpPr>
          <p:nvPr>
            <p:ph type="subTitle" idx="1"/>
          </p:nvPr>
        </p:nvSpPr>
        <p:spPr>
          <a:xfrm>
            <a:off x="7982400" y="3736000"/>
            <a:ext cx="3105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54" name="Google Shape;254;p14"/>
          <p:cNvSpPr txBox="1">
            <a:spLocks noGrp="1"/>
          </p:cNvSpPr>
          <p:nvPr>
            <p:ph type="body" idx="2"/>
          </p:nvPr>
        </p:nvSpPr>
        <p:spPr>
          <a:xfrm>
            <a:off x="1104000" y="4300483"/>
            <a:ext cx="3105600" cy="1673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2133"/>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55" name="Google Shape;255;p14"/>
          <p:cNvSpPr txBox="1">
            <a:spLocks noGrp="1"/>
          </p:cNvSpPr>
          <p:nvPr>
            <p:ph type="title"/>
          </p:nvPr>
        </p:nvSpPr>
        <p:spPr>
          <a:xfrm>
            <a:off x="2340800" y="720000"/>
            <a:ext cx="7510400" cy="15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solidFill>
                  <a:srgbClr val="FFFFFF"/>
                </a:solidFill>
                <a:latin typeface="Titillium Web"/>
                <a:ea typeface="Titillium Web"/>
                <a:cs typeface="Titillium Web"/>
                <a:sym typeface="Titillium Web"/>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
        <p:nvSpPr>
          <p:cNvPr id="256" name="Google Shape;256;p14"/>
          <p:cNvSpPr txBox="1">
            <a:spLocks noGrp="1"/>
          </p:cNvSpPr>
          <p:nvPr>
            <p:ph type="subTitle" idx="3"/>
          </p:nvPr>
        </p:nvSpPr>
        <p:spPr>
          <a:xfrm>
            <a:off x="1104000" y="3736000"/>
            <a:ext cx="3105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57" name="Google Shape;257;p14"/>
          <p:cNvSpPr txBox="1">
            <a:spLocks noGrp="1"/>
          </p:cNvSpPr>
          <p:nvPr>
            <p:ph type="body" idx="4"/>
          </p:nvPr>
        </p:nvSpPr>
        <p:spPr>
          <a:xfrm>
            <a:off x="7982400" y="4300483"/>
            <a:ext cx="3105600" cy="1673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2133"/>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58" name="Google Shape;258;p14"/>
          <p:cNvSpPr txBox="1">
            <a:spLocks noGrp="1"/>
          </p:cNvSpPr>
          <p:nvPr>
            <p:ph type="body" idx="5"/>
          </p:nvPr>
        </p:nvSpPr>
        <p:spPr>
          <a:xfrm>
            <a:off x="4543200" y="4300483"/>
            <a:ext cx="3105600" cy="1673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2133"/>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59" name="Google Shape;259;p14"/>
          <p:cNvSpPr txBox="1">
            <a:spLocks noGrp="1"/>
          </p:cNvSpPr>
          <p:nvPr>
            <p:ph type="subTitle" idx="6"/>
          </p:nvPr>
        </p:nvSpPr>
        <p:spPr>
          <a:xfrm>
            <a:off x="4543200" y="3736000"/>
            <a:ext cx="3105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11656930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60"/>
        <p:cNvGrpSpPr/>
        <p:nvPr/>
      </p:nvGrpSpPr>
      <p:grpSpPr>
        <a:xfrm>
          <a:off x="0" y="0"/>
          <a:ext cx="0" cy="0"/>
          <a:chOff x="0" y="0"/>
          <a:chExt cx="0" cy="0"/>
        </a:xfrm>
      </p:grpSpPr>
      <p:pic>
        <p:nvPicPr>
          <p:cNvPr id="261" name="Google Shape;261;p15"/>
          <p:cNvPicPr preferRelativeResize="0"/>
          <p:nvPr/>
        </p:nvPicPr>
        <p:blipFill rotWithShape="1">
          <a:blip r:embed="rId2">
            <a:alphaModFix amt="70000"/>
          </a:blip>
          <a:srcRect l="71898" b="18354"/>
          <a:stretch/>
        </p:blipFill>
        <p:spPr>
          <a:xfrm rot="-5400000">
            <a:off x="6113982" y="789051"/>
            <a:ext cx="3140999" cy="9125767"/>
          </a:xfrm>
          <a:prstGeom prst="rect">
            <a:avLst/>
          </a:prstGeom>
          <a:noFill/>
          <a:ln>
            <a:noFill/>
          </a:ln>
        </p:spPr>
      </p:pic>
      <p:sp>
        <p:nvSpPr>
          <p:cNvPr id="262" name="Google Shape;262;p15"/>
          <p:cNvSpPr txBox="1">
            <a:spLocks noGrp="1"/>
          </p:cNvSpPr>
          <p:nvPr>
            <p:ph type="body" idx="1"/>
          </p:nvPr>
        </p:nvSpPr>
        <p:spPr>
          <a:xfrm>
            <a:off x="1121664" y="4467067"/>
            <a:ext cx="2126400" cy="13488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0"/>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63" name="Google Shape;263;p15"/>
          <p:cNvSpPr txBox="1">
            <a:spLocks noGrp="1"/>
          </p:cNvSpPr>
          <p:nvPr>
            <p:ph type="body" idx="2"/>
          </p:nvPr>
        </p:nvSpPr>
        <p:spPr>
          <a:xfrm>
            <a:off x="3694176" y="4467067"/>
            <a:ext cx="2126400" cy="13488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64" name="Google Shape;264;p15"/>
          <p:cNvSpPr txBox="1">
            <a:spLocks noGrp="1"/>
          </p:cNvSpPr>
          <p:nvPr>
            <p:ph type="body" idx="3"/>
          </p:nvPr>
        </p:nvSpPr>
        <p:spPr>
          <a:xfrm>
            <a:off x="6266688" y="4467067"/>
            <a:ext cx="2126400" cy="13488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65" name="Google Shape;265;p15"/>
          <p:cNvSpPr txBox="1">
            <a:spLocks noGrp="1"/>
          </p:cNvSpPr>
          <p:nvPr>
            <p:ph type="body" idx="4"/>
          </p:nvPr>
        </p:nvSpPr>
        <p:spPr>
          <a:xfrm>
            <a:off x="8839200" y="4467067"/>
            <a:ext cx="2126400" cy="13488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0"/>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pic>
        <p:nvPicPr>
          <p:cNvPr id="266" name="Google Shape;266;p15"/>
          <p:cNvPicPr preferRelativeResize="0"/>
          <p:nvPr/>
        </p:nvPicPr>
        <p:blipFill rotWithShape="1">
          <a:blip r:embed="rId3">
            <a:alphaModFix amt="70000"/>
          </a:blip>
          <a:srcRect l="74315" t="59298"/>
          <a:stretch/>
        </p:blipFill>
        <p:spPr>
          <a:xfrm rot="5400000">
            <a:off x="7273549" y="-1139651"/>
            <a:ext cx="3807801" cy="6034368"/>
          </a:xfrm>
          <a:prstGeom prst="rect">
            <a:avLst/>
          </a:prstGeom>
          <a:noFill/>
          <a:ln>
            <a:noFill/>
          </a:ln>
        </p:spPr>
      </p:pic>
      <p:pic>
        <p:nvPicPr>
          <p:cNvPr id="267" name="Google Shape;267;p15"/>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268" name="Google Shape;268;p15"/>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9" name="Google Shape;269;p15"/>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0" name="Google Shape;270;p15"/>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1" name="Google Shape;271;p15"/>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2" name="Google Shape;272;p15"/>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15"/>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15"/>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5" name="Google Shape;275;p15"/>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6" name="Google Shape;276;p15"/>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7" name="Google Shape;277;p15"/>
          <p:cNvSpPr txBox="1">
            <a:spLocks noGrp="1"/>
          </p:cNvSpPr>
          <p:nvPr>
            <p:ph type="title"/>
          </p:nvPr>
        </p:nvSpPr>
        <p:spPr>
          <a:xfrm>
            <a:off x="2671200" y="720000"/>
            <a:ext cx="6849600" cy="15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solidFill>
                  <a:srgbClr val="FFFFFF"/>
                </a:solidFill>
                <a:latin typeface="Titillium Web"/>
                <a:ea typeface="Titillium Web"/>
                <a:cs typeface="Titillium Web"/>
                <a:sym typeface="Titillium Web"/>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278" name="Google Shape;278;p15"/>
          <p:cNvSpPr txBox="1">
            <a:spLocks noGrp="1"/>
          </p:cNvSpPr>
          <p:nvPr>
            <p:ph type="subTitle" idx="5"/>
          </p:nvPr>
        </p:nvSpPr>
        <p:spPr>
          <a:xfrm>
            <a:off x="1121664" y="3879932"/>
            <a:ext cx="2121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79" name="Google Shape;279;p15"/>
          <p:cNvSpPr txBox="1">
            <a:spLocks noGrp="1"/>
          </p:cNvSpPr>
          <p:nvPr>
            <p:ph type="subTitle" idx="6"/>
          </p:nvPr>
        </p:nvSpPr>
        <p:spPr>
          <a:xfrm>
            <a:off x="3695776" y="3879932"/>
            <a:ext cx="2121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80" name="Google Shape;280;p15"/>
          <p:cNvSpPr txBox="1">
            <a:spLocks noGrp="1"/>
          </p:cNvSpPr>
          <p:nvPr>
            <p:ph type="subTitle" idx="7"/>
          </p:nvPr>
        </p:nvSpPr>
        <p:spPr>
          <a:xfrm>
            <a:off x="6269888" y="3879932"/>
            <a:ext cx="2121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81" name="Google Shape;281;p15"/>
          <p:cNvSpPr txBox="1">
            <a:spLocks noGrp="1"/>
          </p:cNvSpPr>
          <p:nvPr>
            <p:ph type="subTitle" idx="8"/>
          </p:nvPr>
        </p:nvSpPr>
        <p:spPr>
          <a:xfrm>
            <a:off x="8844000" y="3879932"/>
            <a:ext cx="2121600" cy="72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29497780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 name="Google Shape;20;p4"/>
          <p:cNvSpPr txBox="1">
            <a:spLocks noGrp="1"/>
          </p:cNvSpPr>
          <p:nvPr>
            <p:ph type="body" idx="1"/>
          </p:nvPr>
        </p:nvSpPr>
        <p:spPr>
          <a:xfrm>
            <a:off x="960000" y="1904867"/>
            <a:ext cx="5453600" cy="28448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Quicksand"/>
              <a:buChar char="●"/>
              <a:defRPr/>
            </a:lvl1pPr>
            <a:lvl2pPr marL="1219170" lvl="1" indent="-406390" rtl="0">
              <a:lnSpc>
                <a:spcPct val="100000"/>
              </a:lnSpc>
              <a:spcBef>
                <a:spcPts val="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307084434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82"/>
        <p:cNvGrpSpPr/>
        <p:nvPr/>
      </p:nvGrpSpPr>
      <p:grpSpPr>
        <a:xfrm>
          <a:off x="0" y="0"/>
          <a:ext cx="0" cy="0"/>
          <a:chOff x="0" y="0"/>
          <a:chExt cx="0" cy="0"/>
        </a:xfrm>
      </p:grpSpPr>
      <p:pic>
        <p:nvPicPr>
          <p:cNvPr id="283" name="Google Shape;283;p16"/>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284" name="Google Shape;284;p16"/>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285" name="Google Shape;285;p16"/>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286" name="Google Shape;286;p16"/>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7" name="Google Shape;287;p16"/>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8" name="Google Shape;288;p16"/>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9" name="Google Shape;289;p16"/>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0" name="Google Shape;290;p16"/>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1" name="Google Shape;291;p16"/>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2" name="Google Shape;292;p16"/>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3" name="Google Shape;293;p16"/>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16"/>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5" name="Google Shape;295;p16"/>
          <p:cNvSpPr txBox="1">
            <a:spLocks noGrp="1"/>
          </p:cNvSpPr>
          <p:nvPr>
            <p:ph type="body" idx="1"/>
          </p:nvPr>
        </p:nvSpPr>
        <p:spPr>
          <a:xfrm>
            <a:off x="4382400" y="22194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96" name="Google Shape;296;p16"/>
          <p:cNvSpPr txBox="1">
            <a:spLocks noGrp="1"/>
          </p:cNvSpPr>
          <p:nvPr>
            <p:ph type="subTitle" idx="2"/>
          </p:nvPr>
        </p:nvSpPr>
        <p:spPr>
          <a:xfrm>
            <a:off x="4382400" y="17915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97" name="Google Shape;297;p16"/>
          <p:cNvSpPr txBox="1">
            <a:spLocks noGrp="1"/>
          </p:cNvSpPr>
          <p:nvPr>
            <p:ph type="body" idx="3"/>
          </p:nvPr>
        </p:nvSpPr>
        <p:spPr>
          <a:xfrm>
            <a:off x="4382400" y="49466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298" name="Google Shape;298;p16"/>
          <p:cNvSpPr txBox="1">
            <a:spLocks noGrp="1"/>
          </p:cNvSpPr>
          <p:nvPr>
            <p:ph type="subTitle" idx="4"/>
          </p:nvPr>
        </p:nvSpPr>
        <p:spPr>
          <a:xfrm>
            <a:off x="4382400" y="45187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299" name="Google Shape;299;p16"/>
          <p:cNvSpPr txBox="1">
            <a:spLocks noGrp="1"/>
          </p:cNvSpPr>
          <p:nvPr>
            <p:ph type="body" idx="5"/>
          </p:nvPr>
        </p:nvSpPr>
        <p:spPr>
          <a:xfrm>
            <a:off x="6664800" y="22194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00" name="Google Shape;300;p16"/>
          <p:cNvSpPr txBox="1">
            <a:spLocks noGrp="1"/>
          </p:cNvSpPr>
          <p:nvPr>
            <p:ph type="subTitle" idx="6"/>
          </p:nvPr>
        </p:nvSpPr>
        <p:spPr>
          <a:xfrm>
            <a:off x="6664800" y="17915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01" name="Google Shape;301;p16"/>
          <p:cNvSpPr txBox="1">
            <a:spLocks noGrp="1"/>
          </p:cNvSpPr>
          <p:nvPr>
            <p:ph type="body" idx="7"/>
          </p:nvPr>
        </p:nvSpPr>
        <p:spPr>
          <a:xfrm>
            <a:off x="6664800" y="49466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02" name="Google Shape;302;p16"/>
          <p:cNvSpPr txBox="1">
            <a:spLocks noGrp="1"/>
          </p:cNvSpPr>
          <p:nvPr>
            <p:ph type="subTitle" idx="8"/>
          </p:nvPr>
        </p:nvSpPr>
        <p:spPr>
          <a:xfrm>
            <a:off x="6664800" y="45187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03" name="Google Shape;303;p16"/>
          <p:cNvSpPr txBox="1">
            <a:spLocks noGrp="1"/>
          </p:cNvSpPr>
          <p:nvPr>
            <p:ph type="body" idx="9"/>
          </p:nvPr>
        </p:nvSpPr>
        <p:spPr>
          <a:xfrm>
            <a:off x="8947200" y="22194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04" name="Google Shape;304;p16"/>
          <p:cNvSpPr txBox="1">
            <a:spLocks noGrp="1"/>
          </p:cNvSpPr>
          <p:nvPr>
            <p:ph type="subTitle" idx="13"/>
          </p:nvPr>
        </p:nvSpPr>
        <p:spPr>
          <a:xfrm>
            <a:off x="8947200" y="17915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05" name="Google Shape;305;p16"/>
          <p:cNvSpPr txBox="1">
            <a:spLocks noGrp="1"/>
          </p:cNvSpPr>
          <p:nvPr>
            <p:ph type="body" idx="14"/>
          </p:nvPr>
        </p:nvSpPr>
        <p:spPr>
          <a:xfrm>
            <a:off x="8947200" y="4946601"/>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06" name="Google Shape;306;p16"/>
          <p:cNvSpPr txBox="1">
            <a:spLocks noGrp="1"/>
          </p:cNvSpPr>
          <p:nvPr>
            <p:ph type="subTitle" idx="15"/>
          </p:nvPr>
        </p:nvSpPr>
        <p:spPr>
          <a:xfrm>
            <a:off x="8947200" y="4518700"/>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07" name="Google Shape;307;p16"/>
          <p:cNvSpPr txBox="1">
            <a:spLocks noGrp="1"/>
          </p:cNvSpPr>
          <p:nvPr>
            <p:ph type="title"/>
          </p:nvPr>
        </p:nvSpPr>
        <p:spPr>
          <a:xfrm>
            <a:off x="960000" y="2061000"/>
            <a:ext cx="3422400" cy="27360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b="1">
                <a:solidFill>
                  <a:srgbClr val="FFFFFF"/>
                </a:solidFill>
                <a:latin typeface="Titillium Web"/>
                <a:ea typeface="Titillium Web"/>
                <a:cs typeface="Titillium Web"/>
                <a:sym typeface="Titillium Web"/>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Tree>
    <p:extLst>
      <p:ext uri="{BB962C8B-B14F-4D97-AF65-F5344CB8AC3E}">
        <p14:creationId xmlns:p14="http://schemas.microsoft.com/office/powerpoint/2010/main" val="3889751918"/>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matchingName="Title and six columns 1">
  <p:cSld name="Title and six columns 1">
    <p:spTree>
      <p:nvGrpSpPr>
        <p:cNvPr id="1" name="Shape 308"/>
        <p:cNvGrpSpPr/>
        <p:nvPr/>
      </p:nvGrpSpPr>
      <p:grpSpPr>
        <a:xfrm>
          <a:off x="0" y="0"/>
          <a:ext cx="0" cy="0"/>
          <a:chOff x="0" y="0"/>
          <a:chExt cx="0" cy="0"/>
        </a:xfrm>
      </p:grpSpPr>
      <p:pic>
        <p:nvPicPr>
          <p:cNvPr id="309" name="Google Shape;309;p17"/>
          <p:cNvPicPr preferRelativeResize="0"/>
          <p:nvPr/>
        </p:nvPicPr>
        <p:blipFill rotWithShape="1">
          <a:blip r:embed="rId2">
            <a:alphaModFix amt="70000"/>
          </a:blip>
          <a:srcRect l="71898" b="18354"/>
          <a:stretch/>
        </p:blipFill>
        <p:spPr>
          <a:xfrm rot="-5400000">
            <a:off x="6113982" y="789051"/>
            <a:ext cx="3140999" cy="9125767"/>
          </a:xfrm>
          <a:prstGeom prst="rect">
            <a:avLst/>
          </a:prstGeom>
          <a:noFill/>
          <a:ln>
            <a:noFill/>
          </a:ln>
        </p:spPr>
      </p:pic>
      <p:sp>
        <p:nvSpPr>
          <p:cNvPr id="310" name="Google Shape;310;p17"/>
          <p:cNvSpPr txBox="1">
            <a:spLocks noGrp="1"/>
          </p:cNvSpPr>
          <p:nvPr>
            <p:ph type="body" idx="1"/>
          </p:nvPr>
        </p:nvSpPr>
        <p:spPr>
          <a:xfrm>
            <a:off x="6951600" y="4939200"/>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pic>
        <p:nvPicPr>
          <p:cNvPr id="311" name="Google Shape;311;p17"/>
          <p:cNvPicPr preferRelativeResize="0"/>
          <p:nvPr/>
        </p:nvPicPr>
        <p:blipFill rotWithShape="1">
          <a:blip r:embed="rId3">
            <a:alphaModFix amt="70000"/>
          </a:blip>
          <a:srcRect l="74315" t="59298"/>
          <a:stretch/>
        </p:blipFill>
        <p:spPr>
          <a:xfrm rot="5400000">
            <a:off x="7273549" y="-1139651"/>
            <a:ext cx="3807801" cy="6034368"/>
          </a:xfrm>
          <a:prstGeom prst="rect">
            <a:avLst/>
          </a:prstGeom>
          <a:noFill/>
          <a:ln>
            <a:noFill/>
          </a:ln>
        </p:spPr>
      </p:pic>
      <p:pic>
        <p:nvPicPr>
          <p:cNvPr id="312" name="Google Shape;312;p17"/>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313" name="Google Shape;313;p17"/>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4" name="Google Shape;314;p17"/>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5" name="Google Shape;315;p17"/>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6" name="Google Shape;316;p17"/>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7" name="Google Shape;317;p17"/>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8" name="Google Shape;318;p17"/>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9" name="Google Shape;319;p17"/>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7"/>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7"/>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2" name="Google Shape;322;p17"/>
          <p:cNvSpPr txBox="1">
            <a:spLocks noGrp="1"/>
          </p:cNvSpPr>
          <p:nvPr>
            <p:ph type="body" idx="2"/>
          </p:nvPr>
        </p:nvSpPr>
        <p:spPr>
          <a:xfrm>
            <a:off x="6974500" y="1304933"/>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23" name="Google Shape;323;p17"/>
          <p:cNvSpPr txBox="1">
            <a:spLocks noGrp="1"/>
          </p:cNvSpPr>
          <p:nvPr>
            <p:ph type="body" idx="3"/>
          </p:nvPr>
        </p:nvSpPr>
        <p:spPr>
          <a:xfrm>
            <a:off x="8947200" y="3125484"/>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24" name="Google Shape;324;p17"/>
          <p:cNvSpPr txBox="1">
            <a:spLocks noGrp="1"/>
          </p:cNvSpPr>
          <p:nvPr>
            <p:ph type="subTitle" idx="4"/>
          </p:nvPr>
        </p:nvSpPr>
        <p:spPr>
          <a:xfrm>
            <a:off x="6974500" y="914035"/>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25" name="Google Shape;325;p17"/>
          <p:cNvSpPr txBox="1">
            <a:spLocks noGrp="1"/>
          </p:cNvSpPr>
          <p:nvPr>
            <p:ph type="subTitle" idx="5"/>
          </p:nvPr>
        </p:nvSpPr>
        <p:spPr>
          <a:xfrm>
            <a:off x="8947200" y="2734585"/>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26" name="Google Shape;326;p17"/>
          <p:cNvSpPr txBox="1">
            <a:spLocks noGrp="1"/>
          </p:cNvSpPr>
          <p:nvPr>
            <p:ph type="subTitle" idx="6"/>
          </p:nvPr>
        </p:nvSpPr>
        <p:spPr>
          <a:xfrm>
            <a:off x="6951600" y="4548301"/>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27" name="Google Shape;327;p17"/>
          <p:cNvSpPr txBox="1">
            <a:spLocks noGrp="1"/>
          </p:cNvSpPr>
          <p:nvPr>
            <p:ph type="body" idx="7"/>
          </p:nvPr>
        </p:nvSpPr>
        <p:spPr>
          <a:xfrm>
            <a:off x="964800" y="3125484"/>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28" name="Google Shape;328;p17"/>
          <p:cNvSpPr txBox="1">
            <a:spLocks noGrp="1"/>
          </p:cNvSpPr>
          <p:nvPr>
            <p:ph type="subTitle" idx="8"/>
          </p:nvPr>
        </p:nvSpPr>
        <p:spPr>
          <a:xfrm>
            <a:off x="964800" y="2734585"/>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29" name="Google Shape;329;p17"/>
          <p:cNvSpPr txBox="1">
            <a:spLocks noGrp="1"/>
          </p:cNvSpPr>
          <p:nvPr>
            <p:ph type="body" idx="9"/>
          </p:nvPr>
        </p:nvSpPr>
        <p:spPr>
          <a:xfrm>
            <a:off x="2937500" y="1304933"/>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30" name="Google Shape;330;p17"/>
          <p:cNvSpPr txBox="1">
            <a:spLocks noGrp="1"/>
          </p:cNvSpPr>
          <p:nvPr>
            <p:ph type="subTitle" idx="13"/>
          </p:nvPr>
        </p:nvSpPr>
        <p:spPr>
          <a:xfrm>
            <a:off x="2937500" y="914035"/>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331" name="Google Shape;331;p17"/>
          <p:cNvSpPr txBox="1">
            <a:spLocks noGrp="1"/>
          </p:cNvSpPr>
          <p:nvPr>
            <p:ph type="title"/>
          </p:nvPr>
        </p:nvSpPr>
        <p:spPr>
          <a:xfrm>
            <a:off x="4004400" y="2522900"/>
            <a:ext cx="4183200" cy="181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b="1">
                <a:solidFill>
                  <a:srgbClr val="FFFFFF"/>
                </a:solidFill>
                <a:latin typeface="Titillium Web"/>
                <a:ea typeface="Titillium Web"/>
                <a:cs typeface="Titillium Web"/>
                <a:sym typeface="Titillium Web"/>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332" name="Google Shape;332;p17"/>
          <p:cNvSpPr txBox="1">
            <a:spLocks noGrp="1"/>
          </p:cNvSpPr>
          <p:nvPr>
            <p:ph type="body" idx="14"/>
          </p:nvPr>
        </p:nvSpPr>
        <p:spPr>
          <a:xfrm>
            <a:off x="2960384" y="4939200"/>
            <a:ext cx="2280000" cy="1209600"/>
          </a:xfrm>
          <a:prstGeom prst="rect">
            <a:avLst/>
          </a:prstGeom>
        </p:spPr>
        <p:txBody>
          <a:bodyPr spcFirstLastPara="1" wrap="square" lIns="91425" tIns="91425" rIns="91425" bIns="91425" anchor="t" anchorCtr="0">
            <a:noAutofit/>
          </a:bodyPr>
          <a:lstStyle>
            <a:lvl1pPr marL="609585" lvl="0" indent="-423323" algn="ctr" rtl="0">
              <a:lnSpc>
                <a:spcPct val="100000"/>
              </a:lnSpc>
              <a:spcBef>
                <a:spcPts val="0"/>
              </a:spcBef>
              <a:spcAft>
                <a:spcPts val="0"/>
              </a:spcAft>
              <a:buSzPts val="1400"/>
              <a:buChar char="●"/>
              <a:defRPr sz="1867"/>
            </a:lvl1pPr>
            <a:lvl2pPr marL="1219170" lvl="1" indent="-406390" algn="ctr" rtl="0">
              <a:spcBef>
                <a:spcPts val="2133"/>
              </a:spcBef>
              <a:spcAft>
                <a:spcPts val="0"/>
              </a:spcAft>
              <a:buSzPts val="1200"/>
              <a:buChar char="○"/>
              <a:defRPr sz="1600"/>
            </a:lvl2pPr>
            <a:lvl3pPr marL="1828754" lvl="2" indent="-406390" algn="ctr" rtl="0">
              <a:spcBef>
                <a:spcPts val="2133"/>
              </a:spcBef>
              <a:spcAft>
                <a:spcPts val="0"/>
              </a:spcAft>
              <a:buSzPts val="1200"/>
              <a:buChar char="■"/>
              <a:defRPr sz="1600"/>
            </a:lvl3pPr>
            <a:lvl4pPr marL="2438339" lvl="3" indent="-406390" algn="ctr" rtl="0">
              <a:spcBef>
                <a:spcPts val="2133"/>
              </a:spcBef>
              <a:spcAft>
                <a:spcPts val="0"/>
              </a:spcAft>
              <a:buSzPts val="1200"/>
              <a:buChar char="●"/>
              <a:defRPr sz="1600"/>
            </a:lvl4pPr>
            <a:lvl5pPr marL="3047924" lvl="4" indent="-406390" algn="ctr" rtl="0">
              <a:spcBef>
                <a:spcPts val="2133"/>
              </a:spcBef>
              <a:spcAft>
                <a:spcPts val="0"/>
              </a:spcAft>
              <a:buSzPts val="1200"/>
              <a:buChar char="○"/>
              <a:defRPr sz="1600"/>
            </a:lvl5pPr>
            <a:lvl6pPr marL="3657509" lvl="5" indent="-406390" algn="ctr" rtl="0">
              <a:spcBef>
                <a:spcPts val="2133"/>
              </a:spcBef>
              <a:spcAft>
                <a:spcPts val="0"/>
              </a:spcAft>
              <a:buSzPts val="1200"/>
              <a:buChar char="■"/>
              <a:defRPr sz="1600"/>
            </a:lvl6pPr>
            <a:lvl7pPr marL="4267093" lvl="6" indent="-406390" algn="ctr" rtl="0">
              <a:spcBef>
                <a:spcPts val="2133"/>
              </a:spcBef>
              <a:spcAft>
                <a:spcPts val="0"/>
              </a:spcAft>
              <a:buSzPts val="1200"/>
              <a:buChar char="●"/>
              <a:defRPr sz="1600"/>
            </a:lvl7pPr>
            <a:lvl8pPr marL="4876678" lvl="7" indent="-406390" algn="ctr" rtl="0">
              <a:spcBef>
                <a:spcPts val="2133"/>
              </a:spcBef>
              <a:spcAft>
                <a:spcPts val="0"/>
              </a:spcAft>
              <a:buSzPts val="1200"/>
              <a:buChar char="○"/>
              <a:defRPr sz="1600"/>
            </a:lvl8pPr>
            <a:lvl9pPr marL="5486263" lvl="8" indent="-406390" algn="ctr" rtl="0">
              <a:spcBef>
                <a:spcPts val="2133"/>
              </a:spcBef>
              <a:spcAft>
                <a:spcPts val="2133"/>
              </a:spcAft>
              <a:buSzPts val="1200"/>
              <a:buChar char="■"/>
              <a:defRPr sz="1600"/>
            </a:lvl9pPr>
          </a:lstStyle>
          <a:p>
            <a:endParaRPr/>
          </a:p>
        </p:txBody>
      </p:sp>
      <p:sp>
        <p:nvSpPr>
          <p:cNvPr id="333" name="Google Shape;333;p17"/>
          <p:cNvSpPr txBox="1">
            <a:spLocks noGrp="1"/>
          </p:cNvSpPr>
          <p:nvPr>
            <p:ph type="subTitle" idx="15"/>
          </p:nvPr>
        </p:nvSpPr>
        <p:spPr>
          <a:xfrm>
            <a:off x="2960384" y="4548301"/>
            <a:ext cx="2280000" cy="585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2000"/>
              <a:buNone/>
              <a:defRPr sz="2667">
                <a:solidFill>
                  <a:srgbClr val="FFFFFF"/>
                </a:solidFill>
              </a:defRPr>
            </a:lvl1pPr>
            <a:lvl2pPr lvl="1" algn="ctr" rtl="0">
              <a:lnSpc>
                <a:spcPct val="100000"/>
              </a:lnSpc>
              <a:spcBef>
                <a:spcPts val="0"/>
              </a:spcBef>
              <a:spcAft>
                <a:spcPts val="0"/>
              </a:spcAft>
              <a:buClr>
                <a:srgbClr val="FFFFFF"/>
              </a:buClr>
              <a:buSzPts val="2000"/>
              <a:buNone/>
              <a:defRPr sz="2667">
                <a:solidFill>
                  <a:srgbClr val="FFFFFF"/>
                </a:solidFill>
              </a:defRPr>
            </a:lvl2pPr>
            <a:lvl3pPr lvl="2" algn="ctr" rtl="0">
              <a:lnSpc>
                <a:spcPct val="100000"/>
              </a:lnSpc>
              <a:spcBef>
                <a:spcPts val="0"/>
              </a:spcBef>
              <a:spcAft>
                <a:spcPts val="0"/>
              </a:spcAft>
              <a:buClr>
                <a:srgbClr val="FFFFFF"/>
              </a:buClr>
              <a:buSzPts val="2000"/>
              <a:buNone/>
              <a:defRPr sz="2667">
                <a:solidFill>
                  <a:srgbClr val="FFFFFF"/>
                </a:solidFill>
              </a:defRPr>
            </a:lvl3pPr>
            <a:lvl4pPr lvl="3" algn="ctr" rtl="0">
              <a:lnSpc>
                <a:spcPct val="100000"/>
              </a:lnSpc>
              <a:spcBef>
                <a:spcPts val="0"/>
              </a:spcBef>
              <a:spcAft>
                <a:spcPts val="0"/>
              </a:spcAft>
              <a:buClr>
                <a:srgbClr val="FFFFFF"/>
              </a:buClr>
              <a:buSzPts val="2000"/>
              <a:buNone/>
              <a:defRPr sz="2667">
                <a:solidFill>
                  <a:srgbClr val="FFFFFF"/>
                </a:solidFill>
              </a:defRPr>
            </a:lvl4pPr>
            <a:lvl5pPr lvl="4" algn="ctr" rtl="0">
              <a:lnSpc>
                <a:spcPct val="100000"/>
              </a:lnSpc>
              <a:spcBef>
                <a:spcPts val="0"/>
              </a:spcBef>
              <a:spcAft>
                <a:spcPts val="0"/>
              </a:spcAft>
              <a:buClr>
                <a:srgbClr val="FFFFFF"/>
              </a:buClr>
              <a:buSzPts val="2000"/>
              <a:buNone/>
              <a:defRPr sz="2667">
                <a:solidFill>
                  <a:srgbClr val="FFFFFF"/>
                </a:solidFill>
              </a:defRPr>
            </a:lvl5pPr>
            <a:lvl6pPr lvl="5" algn="ctr" rtl="0">
              <a:lnSpc>
                <a:spcPct val="100000"/>
              </a:lnSpc>
              <a:spcBef>
                <a:spcPts val="0"/>
              </a:spcBef>
              <a:spcAft>
                <a:spcPts val="0"/>
              </a:spcAft>
              <a:buClr>
                <a:srgbClr val="FFFFFF"/>
              </a:buClr>
              <a:buSzPts val="2000"/>
              <a:buNone/>
              <a:defRPr sz="2667">
                <a:solidFill>
                  <a:srgbClr val="FFFFFF"/>
                </a:solidFill>
              </a:defRPr>
            </a:lvl6pPr>
            <a:lvl7pPr lvl="6" algn="ctr" rtl="0">
              <a:lnSpc>
                <a:spcPct val="100000"/>
              </a:lnSpc>
              <a:spcBef>
                <a:spcPts val="0"/>
              </a:spcBef>
              <a:spcAft>
                <a:spcPts val="0"/>
              </a:spcAft>
              <a:buClr>
                <a:srgbClr val="FFFFFF"/>
              </a:buClr>
              <a:buSzPts val="2000"/>
              <a:buNone/>
              <a:defRPr sz="2667">
                <a:solidFill>
                  <a:srgbClr val="FFFFFF"/>
                </a:solidFill>
              </a:defRPr>
            </a:lvl7pPr>
            <a:lvl8pPr lvl="7" algn="ctr" rtl="0">
              <a:lnSpc>
                <a:spcPct val="100000"/>
              </a:lnSpc>
              <a:spcBef>
                <a:spcPts val="0"/>
              </a:spcBef>
              <a:spcAft>
                <a:spcPts val="0"/>
              </a:spcAft>
              <a:buClr>
                <a:srgbClr val="FFFFFF"/>
              </a:buClr>
              <a:buSzPts val="2000"/>
              <a:buNone/>
              <a:defRPr sz="2667">
                <a:solidFill>
                  <a:srgbClr val="FFFFFF"/>
                </a:solidFill>
              </a:defRPr>
            </a:lvl8pPr>
            <a:lvl9pPr lvl="8" algn="ctr"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3673707427"/>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34"/>
        <p:cNvGrpSpPr/>
        <p:nvPr/>
      </p:nvGrpSpPr>
      <p:grpSpPr>
        <a:xfrm>
          <a:off x="0" y="0"/>
          <a:ext cx="0" cy="0"/>
          <a:chOff x="0" y="0"/>
          <a:chExt cx="0" cy="0"/>
        </a:xfrm>
      </p:grpSpPr>
      <p:pic>
        <p:nvPicPr>
          <p:cNvPr id="335" name="Google Shape;335;p18"/>
          <p:cNvPicPr preferRelativeResize="0"/>
          <p:nvPr/>
        </p:nvPicPr>
        <p:blipFill rotWithShape="1">
          <a:blip r:embed="rId2">
            <a:alphaModFix amt="70000"/>
          </a:blip>
          <a:srcRect l="73362" t="59298"/>
          <a:stretch/>
        </p:blipFill>
        <p:spPr>
          <a:xfrm rot="5400000" flipH="1">
            <a:off x="7202867" y="1914833"/>
            <a:ext cx="3949165" cy="6034368"/>
          </a:xfrm>
          <a:prstGeom prst="rect">
            <a:avLst/>
          </a:prstGeom>
          <a:noFill/>
          <a:ln>
            <a:noFill/>
          </a:ln>
        </p:spPr>
      </p:pic>
      <p:pic>
        <p:nvPicPr>
          <p:cNvPr id="336" name="Google Shape;336;p18"/>
          <p:cNvPicPr preferRelativeResize="0"/>
          <p:nvPr/>
        </p:nvPicPr>
        <p:blipFill rotWithShape="1">
          <a:blip r:embed="rId3">
            <a:alphaModFix amt="70000"/>
          </a:blip>
          <a:srcRect l="72833" b="18824"/>
          <a:stretch/>
        </p:blipFill>
        <p:spPr>
          <a:xfrm rot="-5400000" flipH="1">
            <a:off x="6139863" y="-3097332"/>
            <a:ext cx="3036499" cy="9073031"/>
          </a:xfrm>
          <a:prstGeom prst="rect">
            <a:avLst/>
          </a:prstGeom>
          <a:noFill/>
          <a:ln>
            <a:noFill/>
          </a:ln>
        </p:spPr>
      </p:pic>
      <p:pic>
        <p:nvPicPr>
          <p:cNvPr id="337" name="Google Shape;337;p18"/>
          <p:cNvPicPr preferRelativeResize="0"/>
          <p:nvPr/>
        </p:nvPicPr>
        <p:blipFill rotWithShape="1">
          <a:blip r:embed="rId4">
            <a:alphaModFix amt="70000"/>
          </a:blip>
          <a:srcRect l="72919" t="45124" b="8149"/>
          <a:stretch/>
        </p:blipFill>
        <p:spPr>
          <a:xfrm rot="10800000" flipH="1">
            <a:off x="-10534" y="-52732"/>
            <a:ext cx="4014835" cy="6927699"/>
          </a:xfrm>
          <a:prstGeom prst="rect">
            <a:avLst/>
          </a:prstGeom>
          <a:noFill/>
          <a:ln>
            <a:noFill/>
          </a:ln>
        </p:spPr>
      </p:pic>
      <p:sp>
        <p:nvSpPr>
          <p:cNvPr id="338" name="Google Shape;338;p18"/>
          <p:cNvSpPr/>
          <p:nvPr/>
        </p:nvSpPr>
        <p:spPr>
          <a:xfrm rot="10800000" flipH="1">
            <a:off x="563613"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18"/>
          <p:cNvSpPr/>
          <p:nvPr/>
        </p:nvSpPr>
        <p:spPr>
          <a:xfrm rot="10800000" flipH="1">
            <a:off x="1325547"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18"/>
          <p:cNvSpPr/>
          <p:nvPr/>
        </p:nvSpPr>
        <p:spPr>
          <a:xfrm rot="10800000" flipH="1">
            <a:off x="11402947"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18"/>
          <p:cNvSpPr/>
          <p:nvPr/>
        </p:nvSpPr>
        <p:spPr>
          <a:xfrm rot="10800000" flipH="1">
            <a:off x="11310947"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2" name="Google Shape;342;p18"/>
          <p:cNvSpPr/>
          <p:nvPr/>
        </p:nvSpPr>
        <p:spPr>
          <a:xfrm rot="10800000" flipH="1">
            <a:off x="475080"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18"/>
          <p:cNvSpPr/>
          <p:nvPr/>
        </p:nvSpPr>
        <p:spPr>
          <a:xfrm rot="10800000" flipH="1">
            <a:off x="10835429"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18"/>
          <p:cNvSpPr/>
          <p:nvPr/>
        </p:nvSpPr>
        <p:spPr>
          <a:xfrm rot="10800000" flipH="1">
            <a:off x="11495329"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5" name="Google Shape;345;p18"/>
          <p:cNvSpPr/>
          <p:nvPr/>
        </p:nvSpPr>
        <p:spPr>
          <a:xfrm rot="10800000" flipH="1">
            <a:off x="10124996"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6" name="Google Shape;346;p18"/>
          <p:cNvSpPr/>
          <p:nvPr/>
        </p:nvSpPr>
        <p:spPr>
          <a:xfrm rot="10800000" flipH="1">
            <a:off x="10651047"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7" name="Google Shape;347;p18"/>
          <p:cNvSpPr txBox="1">
            <a:spLocks noGrp="1"/>
          </p:cNvSpPr>
          <p:nvPr>
            <p:ph type="title"/>
          </p:nvPr>
        </p:nvSpPr>
        <p:spPr>
          <a:xfrm>
            <a:off x="950967" y="719333"/>
            <a:ext cx="5230400" cy="964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48" name="Google Shape;348;p18"/>
          <p:cNvSpPr txBox="1">
            <a:spLocks noGrp="1"/>
          </p:cNvSpPr>
          <p:nvPr>
            <p:ph type="body" idx="1"/>
          </p:nvPr>
        </p:nvSpPr>
        <p:spPr>
          <a:xfrm>
            <a:off x="950967" y="2537037"/>
            <a:ext cx="4935200" cy="36084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349" name="Google Shape;349;p18"/>
          <p:cNvSpPr txBox="1">
            <a:spLocks noGrp="1"/>
          </p:cNvSpPr>
          <p:nvPr>
            <p:ph type="body" idx="2"/>
          </p:nvPr>
        </p:nvSpPr>
        <p:spPr>
          <a:xfrm>
            <a:off x="6310567" y="2537037"/>
            <a:ext cx="4935200" cy="3608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35231615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50"/>
        <p:cNvGrpSpPr/>
        <p:nvPr/>
      </p:nvGrpSpPr>
      <p:grpSpPr>
        <a:xfrm>
          <a:off x="0" y="0"/>
          <a:ext cx="0" cy="0"/>
          <a:chOff x="0" y="0"/>
          <a:chExt cx="0" cy="0"/>
        </a:xfrm>
      </p:grpSpPr>
      <p:pic>
        <p:nvPicPr>
          <p:cNvPr id="351" name="Google Shape;351;p19"/>
          <p:cNvPicPr preferRelativeResize="0"/>
          <p:nvPr/>
        </p:nvPicPr>
        <p:blipFill rotWithShape="1">
          <a:blip r:embed="rId2">
            <a:alphaModFix amt="70000"/>
          </a:blip>
          <a:srcRect l="81914" t="39397"/>
          <a:stretch/>
        </p:blipFill>
        <p:spPr>
          <a:xfrm rot="5400000">
            <a:off x="6419683" y="-3151682"/>
            <a:ext cx="2681267" cy="8984633"/>
          </a:xfrm>
          <a:prstGeom prst="rect">
            <a:avLst/>
          </a:prstGeom>
          <a:noFill/>
          <a:ln>
            <a:noFill/>
          </a:ln>
        </p:spPr>
      </p:pic>
      <p:pic>
        <p:nvPicPr>
          <p:cNvPr id="352" name="Google Shape;352;p19"/>
          <p:cNvPicPr preferRelativeResize="0"/>
          <p:nvPr/>
        </p:nvPicPr>
        <p:blipFill rotWithShape="1">
          <a:blip r:embed="rId3">
            <a:alphaModFix amt="70000"/>
          </a:blip>
          <a:srcRect l="81736" b="41978"/>
          <a:stretch/>
        </p:blipFill>
        <p:spPr>
          <a:xfrm rot="5400000">
            <a:off x="2936748" y="-2973649"/>
            <a:ext cx="2707635" cy="8602201"/>
          </a:xfrm>
          <a:prstGeom prst="rect">
            <a:avLst/>
          </a:prstGeom>
          <a:noFill/>
          <a:ln>
            <a:noFill/>
          </a:ln>
        </p:spPr>
      </p:pic>
      <p:sp>
        <p:nvSpPr>
          <p:cNvPr id="353" name="Google Shape;353;p19"/>
          <p:cNvSpPr txBox="1">
            <a:spLocks noGrp="1"/>
          </p:cNvSpPr>
          <p:nvPr>
            <p:ph type="title"/>
          </p:nvPr>
        </p:nvSpPr>
        <p:spPr>
          <a:xfrm>
            <a:off x="950967" y="719333"/>
            <a:ext cx="3413600" cy="27312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54" name="Google Shape;354;p19"/>
          <p:cNvSpPr/>
          <p:nvPr/>
        </p:nvSpPr>
        <p:spPr>
          <a:xfrm rot="10800000" flipH="1">
            <a:off x="11744267" y="176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5" name="Google Shape;355;p19"/>
          <p:cNvSpPr/>
          <p:nvPr/>
        </p:nvSpPr>
        <p:spPr>
          <a:xfrm rot="10800000" flipH="1">
            <a:off x="542667" y="441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6" name="Google Shape;356;p19"/>
          <p:cNvSpPr/>
          <p:nvPr/>
        </p:nvSpPr>
        <p:spPr>
          <a:xfrm rot="10800000" flipH="1">
            <a:off x="2002067" y="1361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7" name="Google Shape;357;p19"/>
          <p:cNvSpPr/>
          <p:nvPr/>
        </p:nvSpPr>
        <p:spPr>
          <a:xfrm rot="10800000" flipH="1">
            <a:off x="10080600" y="3109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8" name="Google Shape;358;p19"/>
          <p:cNvSpPr/>
          <p:nvPr/>
        </p:nvSpPr>
        <p:spPr>
          <a:xfrm rot="10800000" flipH="1">
            <a:off x="3892351" y="-127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19"/>
          <p:cNvSpPr/>
          <p:nvPr/>
        </p:nvSpPr>
        <p:spPr>
          <a:xfrm rot="10800000" flipH="1">
            <a:off x="8288533" y="-575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9"/>
          <p:cNvSpPr/>
          <p:nvPr/>
        </p:nvSpPr>
        <p:spPr>
          <a:xfrm rot="10800000" flipH="1">
            <a:off x="7116067" y="266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069053567"/>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361"/>
        <p:cNvGrpSpPr/>
        <p:nvPr/>
      </p:nvGrpSpPr>
      <p:grpSpPr>
        <a:xfrm>
          <a:off x="0" y="0"/>
          <a:ext cx="0" cy="0"/>
          <a:chOff x="0" y="0"/>
          <a:chExt cx="0" cy="0"/>
        </a:xfrm>
      </p:grpSpPr>
      <p:pic>
        <p:nvPicPr>
          <p:cNvPr id="362" name="Google Shape;362;p20"/>
          <p:cNvPicPr preferRelativeResize="0"/>
          <p:nvPr/>
        </p:nvPicPr>
        <p:blipFill rotWithShape="1">
          <a:blip r:embed="rId2">
            <a:alphaModFix amt="70000"/>
          </a:blip>
          <a:srcRect l="81843" t="41978"/>
          <a:stretch/>
        </p:blipFill>
        <p:spPr>
          <a:xfrm rot="-5400000" flipH="1">
            <a:off x="2944668" y="-2965733"/>
            <a:ext cx="2691801" cy="8602201"/>
          </a:xfrm>
          <a:prstGeom prst="rect">
            <a:avLst/>
          </a:prstGeom>
          <a:noFill/>
          <a:ln>
            <a:noFill/>
          </a:ln>
        </p:spPr>
      </p:pic>
      <p:pic>
        <p:nvPicPr>
          <p:cNvPr id="363" name="Google Shape;363;p20"/>
          <p:cNvPicPr preferRelativeResize="0"/>
          <p:nvPr/>
        </p:nvPicPr>
        <p:blipFill rotWithShape="1">
          <a:blip r:embed="rId3">
            <a:alphaModFix amt="70000"/>
          </a:blip>
          <a:srcRect l="81736" b="39679"/>
          <a:stretch/>
        </p:blipFill>
        <p:spPr>
          <a:xfrm rot="-5400000" flipH="1">
            <a:off x="6385415" y="-3143781"/>
            <a:ext cx="2707635" cy="8942464"/>
          </a:xfrm>
          <a:prstGeom prst="rect">
            <a:avLst/>
          </a:prstGeom>
          <a:noFill/>
          <a:ln>
            <a:noFill/>
          </a:ln>
        </p:spPr>
      </p:pic>
      <p:sp>
        <p:nvSpPr>
          <p:cNvPr id="364" name="Google Shape;364;p20"/>
          <p:cNvSpPr txBox="1">
            <a:spLocks noGrp="1"/>
          </p:cNvSpPr>
          <p:nvPr>
            <p:ph type="title"/>
          </p:nvPr>
        </p:nvSpPr>
        <p:spPr>
          <a:xfrm>
            <a:off x="1828800" y="720000"/>
            <a:ext cx="8534400" cy="11996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4000"/>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365" name="Google Shape;365;p20"/>
          <p:cNvSpPr/>
          <p:nvPr/>
        </p:nvSpPr>
        <p:spPr>
          <a:xfrm rot="10800000">
            <a:off x="542667" y="176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6" name="Google Shape;366;p20"/>
          <p:cNvSpPr/>
          <p:nvPr/>
        </p:nvSpPr>
        <p:spPr>
          <a:xfrm rot="10800000">
            <a:off x="11744267" y="441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7" name="Google Shape;367;p20"/>
          <p:cNvSpPr/>
          <p:nvPr/>
        </p:nvSpPr>
        <p:spPr>
          <a:xfrm rot="10800000">
            <a:off x="10468867" y="1361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8" name="Google Shape;368;p20"/>
          <p:cNvSpPr/>
          <p:nvPr/>
        </p:nvSpPr>
        <p:spPr>
          <a:xfrm rot="10800000">
            <a:off x="2390333" y="3109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9" name="Google Shape;369;p20"/>
          <p:cNvSpPr/>
          <p:nvPr/>
        </p:nvSpPr>
        <p:spPr>
          <a:xfrm rot="10800000">
            <a:off x="8394584" y="-127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0" name="Google Shape;370;p20"/>
          <p:cNvSpPr/>
          <p:nvPr/>
        </p:nvSpPr>
        <p:spPr>
          <a:xfrm rot="10800000">
            <a:off x="3998400" y="-575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1" name="Google Shape;371;p20"/>
          <p:cNvSpPr/>
          <p:nvPr/>
        </p:nvSpPr>
        <p:spPr>
          <a:xfrm rot="10800000">
            <a:off x="5354867" y="266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25417155"/>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72"/>
        <p:cNvGrpSpPr/>
        <p:nvPr/>
      </p:nvGrpSpPr>
      <p:grpSpPr>
        <a:xfrm>
          <a:off x="0" y="0"/>
          <a:ext cx="0" cy="0"/>
          <a:chOff x="0" y="0"/>
          <a:chExt cx="0" cy="0"/>
        </a:xfrm>
      </p:grpSpPr>
      <p:pic>
        <p:nvPicPr>
          <p:cNvPr id="373" name="Google Shape;373;p21"/>
          <p:cNvPicPr preferRelativeResize="0"/>
          <p:nvPr/>
        </p:nvPicPr>
        <p:blipFill rotWithShape="1">
          <a:blip r:embed="rId2">
            <a:alphaModFix amt="70000"/>
          </a:blip>
          <a:srcRect l="81843" t="41978"/>
          <a:stretch/>
        </p:blipFill>
        <p:spPr>
          <a:xfrm rot="-5400000" flipH="1">
            <a:off x="2944668" y="-2965733"/>
            <a:ext cx="2691801" cy="8602201"/>
          </a:xfrm>
          <a:prstGeom prst="rect">
            <a:avLst/>
          </a:prstGeom>
          <a:noFill/>
          <a:ln>
            <a:noFill/>
          </a:ln>
        </p:spPr>
      </p:pic>
      <p:pic>
        <p:nvPicPr>
          <p:cNvPr id="374" name="Google Shape;374;p21"/>
          <p:cNvPicPr preferRelativeResize="0"/>
          <p:nvPr/>
        </p:nvPicPr>
        <p:blipFill rotWithShape="1">
          <a:blip r:embed="rId3">
            <a:alphaModFix amt="70000"/>
          </a:blip>
          <a:srcRect l="81736" b="39679"/>
          <a:stretch/>
        </p:blipFill>
        <p:spPr>
          <a:xfrm rot="-5400000" flipH="1">
            <a:off x="6385415" y="-3143781"/>
            <a:ext cx="2707635" cy="8942464"/>
          </a:xfrm>
          <a:prstGeom prst="rect">
            <a:avLst/>
          </a:prstGeom>
          <a:noFill/>
          <a:ln>
            <a:noFill/>
          </a:ln>
        </p:spPr>
      </p:pic>
      <p:sp>
        <p:nvSpPr>
          <p:cNvPr id="375" name="Google Shape;375;p21"/>
          <p:cNvSpPr txBox="1">
            <a:spLocks noGrp="1"/>
          </p:cNvSpPr>
          <p:nvPr>
            <p:ph type="title"/>
          </p:nvPr>
        </p:nvSpPr>
        <p:spPr>
          <a:xfrm>
            <a:off x="950967" y="719333"/>
            <a:ext cx="3413600" cy="2731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76" name="Google Shape;376;p21"/>
          <p:cNvSpPr/>
          <p:nvPr/>
        </p:nvSpPr>
        <p:spPr>
          <a:xfrm rot="10800000">
            <a:off x="542667" y="176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7" name="Google Shape;377;p21"/>
          <p:cNvSpPr/>
          <p:nvPr/>
        </p:nvSpPr>
        <p:spPr>
          <a:xfrm rot="10800000">
            <a:off x="11744267" y="441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8" name="Google Shape;378;p21"/>
          <p:cNvSpPr/>
          <p:nvPr/>
        </p:nvSpPr>
        <p:spPr>
          <a:xfrm rot="10800000">
            <a:off x="10468867" y="1361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9" name="Google Shape;379;p21"/>
          <p:cNvSpPr/>
          <p:nvPr/>
        </p:nvSpPr>
        <p:spPr>
          <a:xfrm rot="10800000">
            <a:off x="2390333" y="3109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0" name="Google Shape;380;p21"/>
          <p:cNvSpPr/>
          <p:nvPr/>
        </p:nvSpPr>
        <p:spPr>
          <a:xfrm rot="10800000">
            <a:off x="8394584" y="-127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1" name="Google Shape;381;p21"/>
          <p:cNvSpPr/>
          <p:nvPr/>
        </p:nvSpPr>
        <p:spPr>
          <a:xfrm rot="10800000">
            <a:off x="3998400" y="-575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2" name="Google Shape;382;p21"/>
          <p:cNvSpPr/>
          <p:nvPr/>
        </p:nvSpPr>
        <p:spPr>
          <a:xfrm rot="10800000">
            <a:off x="5354867" y="266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4245757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383"/>
        <p:cNvGrpSpPr/>
        <p:nvPr/>
      </p:nvGrpSpPr>
      <p:grpSpPr>
        <a:xfrm>
          <a:off x="0" y="0"/>
          <a:ext cx="0" cy="0"/>
          <a:chOff x="0" y="0"/>
          <a:chExt cx="0" cy="0"/>
        </a:xfrm>
      </p:grpSpPr>
      <p:pic>
        <p:nvPicPr>
          <p:cNvPr id="384" name="Google Shape;384;p22"/>
          <p:cNvPicPr preferRelativeResize="0"/>
          <p:nvPr/>
        </p:nvPicPr>
        <p:blipFill rotWithShape="1">
          <a:blip r:embed="rId2">
            <a:alphaModFix amt="70000"/>
          </a:blip>
          <a:srcRect l="81914" t="39397"/>
          <a:stretch/>
        </p:blipFill>
        <p:spPr>
          <a:xfrm rot="5400000">
            <a:off x="6419683" y="-3151682"/>
            <a:ext cx="2681267" cy="8984633"/>
          </a:xfrm>
          <a:prstGeom prst="rect">
            <a:avLst/>
          </a:prstGeom>
          <a:noFill/>
          <a:ln>
            <a:noFill/>
          </a:ln>
        </p:spPr>
      </p:pic>
      <p:pic>
        <p:nvPicPr>
          <p:cNvPr id="385" name="Google Shape;385;p22"/>
          <p:cNvPicPr preferRelativeResize="0"/>
          <p:nvPr/>
        </p:nvPicPr>
        <p:blipFill rotWithShape="1">
          <a:blip r:embed="rId3">
            <a:alphaModFix amt="70000"/>
          </a:blip>
          <a:srcRect l="81736" b="41978"/>
          <a:stretch/>
        </p:blipFill>
        <p:spPr>
          <a:xfrm rot="5400000">
            <a:off x="2936748" y="-2973649"/>
            <a:ext cx="2707635" cy="8602201"/>
          </a:xfrm>
          <a:prstGeom prst="rect">
            <a:avLst/>
          </a:prstGeom>
          <a:noFill/>
          <a:ln>
            <a:noFill/>
          </a:ln>
        </p:spPr>
      </p:pic>
      <p:sp>
        <p:nvSpPr>
          <p:cNvPr id="386" name="Google Shape;386;p22"/>
          <p:cNvSpPr txBox="1">
            <a:spLocks noGrp="1"/>
          </p:cNvSpPr>
          <p:nvPr>
            <p:ph type="title"/>
          </p:nvPr>
        </p:nvSpPr>
        <p:spPr>
          <a:xfrm>
            <a:off x="1828800" y="720000"/>
            <a:ext cx="8534400" cy="11996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000"/>
              <a:buNone/>
              <a:defRPr sz="4000"/>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387" name="Google Shape;387;p22"/>
          <p:cNvSpPr/>
          <p:nvPr/>
        </p:nvSpPr>
        <p:spPr>
          <a:xfrm rot="10800000" flipH="1">
            <a:off x="11744267" y="176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8" name="Google Shape;388;p22"/>
          <p:cNvSpPr/>
          <p:nvPr/>
        </p:nvSpPr>
        <p:spPr>
          <a:xfrm rot="10800000" flipH="1">
            <a:off x="542667" y="441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9" name="Google Shape;389;p22"/>
          <p:cNvSpPr/>
          <p:nvPr/>
        </p:nvSpPr>
        <p:spPr>
          <a:xfrm rot="10800000" flipH="1">
            <a:off x="2002067" y="1361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0" name="Google Shape;390;p22"/>
          <p:cNvSpPr/>
          <p:nvPr/>
        </p:nvSpPr>
        <p:spPr>
          <a:xfrm rot="10800000" flipH="1">
            <a:off x="10080600" y="3109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1" name="Google Shape;391;p22"/>
          <p:cNvSpPr/>
          <p:nvPr/>
        </p:nvSpPr>
        <p:spPr>
          <a:xfrm rot="10800000" flipH="1">
            <a:off x="3892351" y="-127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2" name="Google Shape;392;p22"/>
          <p:cNvSpPr/>
          <p:nvPr/>
        </p:nvSpPr>
        <p:spPr>
          <a:xfrm rot="10800000" flipH="1">
            <a:off x="8288533" y="-575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22"/>
          <p:cNvSpPr/>
          <p:nvPr/>
        </p:nvSpPr>
        <p:spPr>
          <a:xfrm rot="10800000" flipH="1">
            <a:off x="7116067" y="266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48456674"/>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94"/>
        <p:cNvGrpSpPr/>
        <p:nvPr/>
      </p:nvGrpSpPr>
      <p:grpSpPr>
        <a:xfrm>
          <a:off x="0" y="0"/>
          <a:ext cx="0" cy="0"/>
          <a:chOff x="0" y="0"/>
          <a:chExt cx="0" cy="0"/>
        </a:xfrm>
      </p:grpSpPr>
      <p:pic>
        <p:nvPicPr>
          <p:cNvPr id="395" name="Google Shape;395;p23"/>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396" name="Google Shape;396;p23"/>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397" name="Google Shape;397;p23"/>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398" name="Google Shape;398;p23"/>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23"/>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0" name="Google Shape;400;p23"/>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1" name="Google Shape;401;p23"/>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2" name="Google Shape;402;p23"/>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3" name="Google Shape;403;p23"/>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4" name="Google Shape;404;p23"/>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5" name="Google Shape;405;p23"/>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6" name="Google Shape;406;p23"/>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7" name="Google Shape;407;p23"/>
          <p:cNvSpPr txBox="1">
            <a:spLocks noGrp="1"/>
          </p:cNvSpPr>
          <p:nvPr>
            <p:ph type="title"/>
          </p:nvPr>
        </p:nvSpPr>
        <p:spPr>
          <a:xfrm>
            <a:off x="7140851" y="2023100"/>
            <a:ext cx="3926000" cy="13152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408" name="Google Shape;408;p23"/>
          <p:cNvSpPr txBox="1">
            <a:spLocks noGrp="1"/>
          </p:cNvSpPr>
          <p:nvPr>
            <p:ph type="body" idx="1"/>
          </p:nvPr>
        </p:nvSpPr>
        <p:spPr>
          <a:xfrm>
            <a:off x="7140851" y="3335300"/>
            <a:ext cx="3926000" cy="1499600"/>
          </a:xfrm>
          <a:prstGeom prst="rect">
            <a:avLst/>
          </a:prstGeom>
        </p:spPr>
        <p:txBody>
          <a:bodyPr spcFirstLastPara="1" wrap="square" lIns="91425" tIns="91425" rIns="91425" bIns="91425" anchor="t" anchorCtr="0">
            <a:noAutofit/>
          </a:bodyPr>
          <a:lstStyle>
            <a:lvl1pPr marL="609585" lvl="0" indent="-406390">
              <a:lnSpc>
                <a:spcPct val="100000"/>
              </a:lnSpc>
              <a:spcBef>
                <a:spcPts val="0"/>
              </a:spcBef>
              <a:spcAft>
                <a:spcPts val="0"/>
              </a:spcAft>
              <a:buSzPts val="1200"/>
              <a:buChar char="●"/>
              <a:defRPr/>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485176166"/>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matchingName="One column text 3">
  <p:cSld name="One column text 3">
    <p:spTree>
      <p:nvGrpSpPr>
        <p:cNvPr id="1" name="Shape 409"/>
        <p:cNvGrpSpPr/>
        <p:nvPr/>
      </p:nvGrpSpPr>
      <p:grpSpPr>
        <a:xfrm>
          <a:off x="0" y="0"/>
          <a:ext cx="0" cy="0"/>
          <a:chOff x="0" y="0"/>
          <a:chExt cx="0" cy="0"/>
        </a:xfrm>
      </p:grpSpPr>
      <p:pic>
        <p:nvPicPr>
          <p:cNvPr id="410" name="Google Shape;410;p24"/>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411" name="Google Shape;411;p24"/>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412" name="Google Shape;412;p24"/>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413" name="Google Shape;413;p24"/>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4" name="Google Shape;414;p24"/>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5" name="Google Shape;415;p24"/>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6" name="Google Shape;416;p24"/>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7" name="Google Shape;417;p24"/>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8" name="Google Shape;418;p24"/>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9" name="Google Shape;419;p24"/>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0" name="Google Shape;420;p24"/>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1" name="Google Shape;421;p24"/>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2" name="Google Shape;422;p24"/>
          <p:cNvSpPr txBox="1">
            <a:spLocks noGrp="1"/>
          </p:cNvSpPr>
          <p:nvPr>
            <p:ph type="title"/>
          </p:nvPr>
        </p:nvSpPr>
        <p:spPr>
          <a:xfrm>
            <a:off x="7140867" y="1693633"/>
            <a:ext cx="3566800" cy="19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23" name="Google Shape;423;p24"/>
          <p:cNvSpPr txBox="1">
            <a:spLocks noGrp="1"/>
          </p:cNvSpPr>
          <p:nvPr>
            <p:ph type="body" idx="1"/>
          </p:nvPr>
        </p:nvSpPr>
        <p:spPr>
          <a:xfrm>
            <a:off x="7140851" y="3664784"/>
            <a:ext cx="3926000" cy="14996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Char char="●"/>
              <a:defRPr/>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175200431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424"/>
        <p:cNvGrpSpPr/>
        <p:nvPr/>
      </p:nvGrpSpPr>
      <p:grpSpPr>
        <a:xfrm>
          <a:off x="0" y="0"/>
          <a:ext cx="0" cy="0"/>
          <a:chOff x="0" y="0"/>
          <a:chExt cx="0" cy="0"/>
        </a:xfrm>
      </p:grpSpPr>
      <p:pic>
        <p:nvPicPr>
          <p:cNvPr id="425" name="Google Shape;425;p25"/>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426" name="Google Shape;426;p25"/>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427" name="Google Shape;427;p25"/>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428" name="Google Shape;428;p25"/>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9" name="Google Shape;429;p25"/>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0" name="Google Shape;430;p25"/>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1" name="Google Shape;431;p25"/>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2" name="Google Shape;432;p25"/>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3" name="Google Shape;433;p25"/>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4" name="Google Shape;434;p25"/>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5" name="Google Shape;435;p25"/>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6" name="Google Shape;436;p25"/>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7" name="Google Shape;437;p25"/>
          <p:cNvSpPr txBox="1">
            <a:spLocks noGrp="1"/>
          </p:cNvSpPr>
          <p:nvPr>
            <p:ph type="title"/>
          </p:nvPr>
        </p:nvSpPr>
        <p:spPr>
          <a:xfrm>
            <a:off x="6372513" y="2023100"/>
            <a:ext cx="3072400" cy="1315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38" name="Google Shape;438;p25"/>
          <p:cNvSpPr txBox="1">
            <a:spLocks noGrp="1"/>
          </p:cNvSpPr>
          <p:nvPr>
            <p:ph type="body" idx="1"/>
          </p:nvPr>
        </p:nvSpPr>
        <p:spPr>
          <a:xfrm>
            <a:off x="6372500" y="3335300"/>
            <a:ext cx="3926000" cy="14996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Char char="●"/>
              <a:defRPr/>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21387119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1"/>
        <p:cNvGrpSpPr/>
        <p:nvPr/>
      </p:nvGrpSpPr>
      <p:grpSpPr>
        <a:xfrm>
          <a:off x="0" y="0"/>
          <a:ext cx="0" cy="0"/>
          <a:chOff x="0" y="0"/>
          <a:chExt cx="0" cy="0"/>
        </a:xfrm>
      </p:grpSpPr>
      <p:sp>
        <p:nvSpPr>
          <p:cNvPr id="22" name="Google Shape;22;p5"/>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5"/>
          <p:cNvSpPr txBox="1">
            <a:spLocks noGrp="1"/>
          </p:cNvSpPr>
          <p:nvPr>
            <p:ph type="subTitle" idx="1"/>
          </p:nvPr>
        </p:nvSpPr>
        <p:spPr>
          <a:xfrm>
            <a:off x="5432777" y="3635399"/>
            <a:ext cx="3340800" cy="234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4" name="Google Shape;24;p5"/>
          <p:cNvSpPr txBox="1">
            <a:spLocks noGrp="1"/>
          </p:cNvSpPr>
          <p:nvPr>
            <p:ph type="subTitle" idx="2"/>
          </p:nvPr>
        </p:nvSpPr>
        <p:spPr>
          <a:xfrm>
            <a:off x="1163200" y="3635399"/>
            <a:ext cx="3340800" cy="234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 name="Google Shape;25;p5"/>
          <p:cNvSpPr txBox="1">
            <a:spLocks noGrp="1"/>
          </p:cNvSpPr>
          <p:nvPr>
            <p:ph type="subTitle" idx="3"/>
          </p:nvPr>
        </p:nvSpPr>
        <p:spPr>
          <a:xfrm>
            <a:off x="1163200" y="2768920"/>
            <a:ext cx="3340800" cy="7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26" name="Google Shape;26;p5"/>
          <p:cNvSpPr txBox="1">
            <a:spLocks noGrp="1"/>
          </p:cNvSpPr>
          <p:nvPr>
            <p:ph type="subTitle" idx="4"/>
          </p:nvPr>
        </p:nvSpPr>
        <p:spPr>
          <a:xfrm>
            <a:off x="5440367" y="2768920"/>
            <a:ext cx="3340800" cy="7452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27" name="Google Shape;27;p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080136091"/>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matchingName="One column text 1">
  <p:cSld name="One column text 1">
    <p:spTree>
      <p:nvGrpSpPr>
        <p:cNvPr id="1" name="Shape 439"/>
        <p:cNvGrpSpPr/>
        <p:nvPr/>
      </p:nvGrpSpPr>
      <p:grpSpPr>
        <a:xfrm>
          <a:off x="0" y="0"/>
          <a:ext cx="0" cy="0"/>
          <a:chOff x="0" y="0"/>
          <a:chExt cx="0" cy="0"/>
        </a:xfrm>
      </p:grpSpPr>
      <p:pic>
        <p:nvPicPr>
          <p:cNvPr id="440" name="Google Shape;440;p26"/>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441" name="Google Shape;441;p26"/>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442" name="Google Shape;442;p26"/>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443" name="Google Shape;443;p26"/>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4" name="Google Shape;444;p26"/>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5" name="Google Shape;445;p26"/>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6" name="Google Shape;446;p26"/>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7" name="Google Shape;447;p26"/>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8" name="Google Shape;448;p26"/>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9" name="Google Shape;449;p26"/>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0" name="Google Shape;450;p26"/>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1" name="Google Shape;451;p26"/>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2" name="Google Shape;452;p26"/>
          <p:cNvSpPr txBox="1">
            <a:spLocks noGrp="1"/>
          </p:cNvSpPr>
          <p:nvPr>
            <p:ph type="title"/>
          </p:nvPr>
        </p:nvSpPr>
        <p:spPr>
          <a:xfrm>
            <a:off x="3609500" y="2020800"/>
            <a:ext cx="2574000" cy="1316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453" name="Google Shape;453;p26"/>
          <p:cNvSpPr txBox="1">
            <a:spLocks noGrp="1"/>
          </p:cNvSpPr>
          <p:nvPr>
            <p:ph type="body" idx="1"/>
          </p:nvPr>
        </p:nvSpPr>
        <p:spPr>
          <a:xfrm>
            <a:off x="2257552" y="3337600"/>
            <a:ext cx="3926000" cy="1499600"/>
          </a:xfrm>
          <a:prstGeom prst="rect">
            <a:avLst/>
          </a:prstGeom>
        </p:spPr>
        <p:txBody>
          <a:bodyPr spcFirstLastPara="1" wrap="square" lIns="91425" tIns="91425" rIns="91425" bIns="91425" anchor="t" anchorCtr="0">
            <a:noAutofit/>
          </a:bodyPr>
          <a:lstStyle>
            <a:lvl1pPr marL="609585" lvl="0" indent="-406390" algn="r" rtl="0">
              <a:lnSpc>
                <a:spcPct val="100000"/>
              </a:lnSpc>
              <a:spcBef>
                <a:spcPts val="0"/>
              </a:spcBef>
              <a:spcAft>
                <a:spcPts val="0"/>
              </a:spcAft>
              <a:buSzPts val="1200"/>
              <a:buChar char="●"/>
              <a:defRPr/>
            </a:lvl1pPr>
            <a:lvl2pPr marL="1219170" lvl="1" indent="-406390" algn="r" rtl="0">
              <a:spcBef>
                <a:spcPts val="2133"/>
              </a:spcBef>
              <a:spcAft>
                <a:spcPts val="0"/>
              </a:spcAft>
              <a:buSzPts val="1200"/>
              <a:buChar char="○"/>
              <a:defRPr sz="1600"/>
            </a:lvl2pPr>
            <a:lvl3pPr marL="1828754" lvl="2" indent="-406390" algn="r" rtl="0">
              <a:spcBef>
                <a:spcPts val="2133"/>
              </a:spcBef>
              <a:spcAft>
                <a:spcPts val="0"/>
              </a:spcAft>
              <a:buSzPts val="1200"/>
              <a:buChar char="■"/>
              <a:defRPr sz="1600"/>
            </a:lvl3pPr>
            <a:lvl4pPr marL="2438339" lvl="3" indent="-406390" algn="r" rtl="0">
              <a:spcBef>
                <a:spcPts val="2133"/>
              </a:spcBef>
              <a:spcAft>
                <a:spcPts val="0"/>
              </a:spcAft>
              <a:buSzPts val="1200"/>
              <a:buChar char="●"/>
              <a:defRPr sz="1600"/>
            </a:lvl4pPr>
            <a:lvl5pPr marL="3047924" lvl="4" indent="-406390" algn="r" rtl="0">
              <a:spcBef>
                <a:spcPts val="2133"/>
              </a:spcBef>
              <a:spcAft>
                <a:spcPts val="0"/>
              </a:spcAft>
              <a:buSzPts val="1200"/>
              <a:buChar char="○"/>
              <a:defRPr sz="1600"/>
            </a:lvl5pPr>
            <a:lvl6pPr marL="3657509" lvl="5" indent="-406390" algn="r" rtl="0">
              <a:spcBef>
                <a:spcPts val="2133"/>
              </a:spcBef>
              <a:spcAft>
                <a:spcPts val="0"/>
              </a:spcAft>
              <a:buSzPts val="1200"/>
              <a:buChar char="■"/>
              <a:defRPr sz="1600"/>
            </a:lvl6pPr>
            <a:lvl7pPr marL="4267093" lvl="6" indent="-406390" algn="r" rtl="0">
              <a:spcBef>
                <a:spcPts val="2133"/>
              </a:spcBef>
              <a:spcAft>
                <a:spcPts val="0"/>
              </a:spcAft>
              <a:buSzPts val="1200"/>
              <a:buChar char="●"/>
              <a:defRPr sz="1600"/>
            </a:lvl7pPr>
            <a:lvl8pPr marL="4876678" lvl="7" indent="-406390" algn="r" rtl="0">
              <a:spcBef>
                <a:spcPts val="2133"/>
              </a:spcBef>
              <a:spcAft>
                <a:spcPts val="0"/>
              </a:spcAft>
              <a:buSzPts val="1200"/>
              <a:buChar char="○"/>
              <a:defRPr sz="1600"/>
            </a:lvl8pPr>
            <a:lvl9pPr marL="5486263" lvl="8" indent="-406390" algn="r" rtl="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152442223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54"/>
        <p:cNvGrpSpPr/>
        <p:nvPr/>
      </p:nvGrpSpPr>
      <p:grpSpPr>
        <a:xfrm>
          <a:off x="0" y="0"/>
          <a:ext cx="0" cy="0"/>
          <a:chOff x="0" y="0"/>
          <a:chExt cx="0" cy="0"/>
        </a:xfrm>
      </p:grpSpPr>
      <p:pic>
        <p:nvPicPr>
          <p:cNvPr id="455" name="Google Shape;455;p27"/>
          <p:cNvPicPr preferRelativeResize="0"/>
          <p:nvPr/>
        </p:nvPicPr>
        <p:blipFill rotWithShape="1">
          <a:blip r:embed="rId2">
            <a:alphaModFix amt="70000"/>
          </a:blip>
          <a:srcRect t="12178" r="9362" b="27200"/>
          <a:stretch/>
        </p:blipFill>
        <p:spPr>
          <a:xfrm>
            <a:off x="1893967" y="-18866"/>
            <a:ext cx="10298035" cy="6887303"/>
          </a:xfrm>
          <a:prstGeom prst="rect">
            <a:avLst/>
          </a:prstGeom>
          <a:noFill/>
          <a:ln>
            <a:noFill/>
          </a:ln>
        </p:spPr>
      </p:pic>
      <p:pic>
        <p:nvPicPr>
          <p:cNvPr id="456" name="Google Shape;456;p27"/>
          <p:cNvPicPr preferRelativeResize="0"/>
          <p:nvPr/>
        </p:nvPicPr>
        <p:blipFill rotWithShape="1">
          <a:blip r:embed="rId3">
            <a:alphaModFix amt="70000"/>
          </a:blip>
          <a:srcRect l="56961" t="16149"/>
          <a:stretch/>
        </p:blipFill>
        <p:spPr>
          <a:xfrm rot="-5400000">
            <a:off x="2312382" y="-339982"/>
            <a:ext cx="4889735" cy="9527097"/>
          </a:xfrm>
          <a:prstGeom prst="rect">
            <a:avLst/>
          </a:prstGeom>
          <a:noFill/>
          <a:ln>
            <a:noFill/>
          </a:ln>
        </p:spPr>
      </p:pic>
      <p:pic>
        <p:nvPicPr>
          <p:cNvPr id="457" name="Google Shape;457;p27"/>
          <p:cNvPicPr preferRelativeResize="0"/>
          <p:nvPr/>
        </p:nvPicPr>
        <p:blipFill rotWithShape="1">
          <a:blip r:embed="rId4">
            <a:alphaModFix amt="70000"/>
          </a:blip>
          <a:srcRect l="65323" t="2884"/>
          <a:stretch/>
        </p:blipFill>
        <p:spPr>
          <a:xfrm rot="-5400000" flipH="1">
            <a:off x="3534633" y="-3566098"/>
            <a:ext cx="3939833" cy="11034297"/>
          </a:xfrm>
          <a:prstGeom prst="rect">
            <a:avLst/>
          </a:prstGeom>
          <a:noFill/>
          <a:ln>
            <a:noFill/>
          </a:ln>
        </p:spPr>
      </p:pic>
      <p:sp>
        <p:nvSpPr>
          <p:cNvPr id="458" name="Google Shape;458;p27"/>
          <p:cNvSpPr/>
          <p:nvPr/>
        </p:nvSpPr>
        <p:spPr>
          <a:xfrm flipH="1">
            <a:off x="481617" y="14990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9" name="Google Shape;459;p27"/>
          <p:cNvSpPr/>
          <p:nvPr/>
        </p:nvSpPr>
        <p:spPr>
          <a:xfrm flipH="1">
            <a:off x="10123051" y="6287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0" name="Google Shape;460;p27"/>
          <p:cNvSpPr/>
          <p:nvPr/>
        </p:nvSpPr>
        <p:spPr>
          <a:xfrm flipH="1">
            <a:off x="11289551" y="15910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1" name="Google Shape;461;p27"/>
          <p:cNvSpPr/>
          <p:nvPr/>
        </p:nvSpPr>
        <p:spPr>
          <a:xfrm flipH="1">
            <a:off x="1443551" y="7490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2" name="Google Shape;462;p27"/>
          <p:cNvSpPr/>
          <p:nvPr/>
        </p:nvSpPr>
        <p:spPr>
          <a:xfrm flipH="1">
            <a:off x="2576351" y="4728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3" name="Google Shape;463;p27"/>
          <p:cNvSpPr/>
          <p:nvPr/>
        </p:nvSpPr>
        <p:spPr>
          <a:xfrm>
            <a:off x="8278051" y="444767"/>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4" name="Google Shape;464;p27"/>
          <p:cNvSpPr/>
          <p:nvPr/>
        </p:nvSpPr>
        <p:spPr>
          <a:xfrm>
            <a:off x="6506017" y="7829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5" name="Google Shape;465;p27"/>
          <p:cNvSpPr/>
          <p:nvPr/>
        </p:nvSpPr>
        <p:spPr>
          <a:xfrm>
            <a:off x="4336151" y="4445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6" name="Google Shape;466;p27"/>
          <p:cNvSpPr/>
          <p:nvPr/>
        </p:nvSpPr>
        <p:spPr>
          <a:xfrm flipH="1">
            <a:off x="10832084" y="3244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7" name="Google Shape;467;p27"/>
          <p:cNvSpPr/>
          <p:nvPr/>
        </p:nvSpPr>
        <p:spPr>
          <a:xfrm flipH="1">
            <a:off x="10537351" y="47450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8" name="Google Shape;468;p27"/>
          <p:cNvSpPr/>
          <p:nvPr/>
        </p:nvSpPr>
        <p:spPr>
          <a:xfrm flipH="1">
            <a:off x="10832084" y="60458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9" name="Google Shape;469;p27"/>
          <p:cNvSpPr/>
          <p:nvPr/>
        </p:nvSpPr>
        <p:spPr>
          <a:xfrm flipH="1">
            <a:off x="1301567" y="40816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0" name="Google Shape;470;p27"/>
          <p:cNvSpPr/>
          <p:nvPr/>
        </p:nvSpPr>
        <p:spPr>
          <a:xfrm flipH="1">
            <a:off x="1990000" y="57800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1" name="Google Shape;471;p27"/>
          <p:cNvSpPr/>
          <p:nvPr/>
        </p:nvSpPr>
        <p:spPr>
          <a:xfrm flipH="1">
            <a:off x="783200" y="54100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2" name="Google Shape;472;p27"/>
          <p:cNvSpPr/>
          <p:nvPr/>
        </p:nvSpPr>
        <p:spPr>
          <a:xfrm flipH="1">
            <a:off x="665633" y="28276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3" name="Google Shape;473;p27"/>
          <p:cNvSpPr/>
          <p:nvPr/>
        </p:nvSpPr>
        <p:spPr>
          <a:xfrm rot="10800000">
            <a:off x="4446867" y="61379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4" name="Google Shape;474;p27"/>
          <p:cNvSpPr/>
          <p:nvPr/>
        </p:nvSpPr>
        <p:spPr>
          <a:xfrm flipH="1">
            <a:off x="8462067" y="62301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5" name="Google Shape;475;p27"/>
          <p:cNvSpPr/>
          <p:nvPr/>
        </p:nvSpPr>
        <p:spPr>
          <a:xfrm rot="10800000">
            <a:off x="6874433" y="57800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6" name="Google Shape;476;p27"/>
          <p:cNvSpPr txBox="1">
            <a:spLocks noGrp="1"/>
          </p:cNvSpPr>
          <p:nvPr>
            <p:ph type="title"/>
          </p:nvPr>
        </p:nvSpPr>
        <p:spPr>
          <a:xfrm>
            <a:off x="2670000" y="2063400"/>
            <a:ext cx="6852000" cy="2731200"/>
          </a:xfrm>
          <a:prstGeom prst="rect">
            <a:avLst/>
          </a:prstGeom>
        </p:spPr>
        <p:txBody>
          <a:bodyPr spcFirstLastPara="1" wrap="square" lIns="91425" tIns="91425" rIns="91425" bIns="91425" anchor="ctr" anchorCtr="0">
            <a:noAutofit/>
          </a:bodyPr>
          <a:lstStyle>
            <a:lvl1pPr lvl="0" algn="ctr">
              <a:spcBef>
                <a:spcPts val="0"/>
              </a:spcBef>
              <a:spcAft>
                <a:spcPts val="0"/>
              </a:spcAft>
              <a:buSzPts val="7200"/>
              <a:buNone/>
              <a:defRPr sz="9600"/>
            </a:lvl1pPr>
            <a:lvl2pPr lvl="1" algn="ctr">
              <a:spcBef>
                <a:spcPts val="0"/>
              </a:spcBef>
              <a:spcAft>
                <a:spcPts val="0"/>
              </a:spcAft>
              <a:buSzPts val="7200"/>
              <a:buNone/>
              <a:defRPr sz="9600"/>
            </a:lvl2pPr>
            <a:lvl3pPr lvl="2" algn="ctr">
              <a:spcBef>
                <a:spcPts val="0"/>
              </a:spcBef>
              <a:spcAft>
                <a:spcPts val="0"/>
              </a:spcAft>
              <a:buSzPts val="7200"/>
              <a:buNone/>
              <a:defRPr sz="9600"/>
            </a:lvl3pPr>
            <a:lvl4pPr lvl="3" algn="ctr">
              <a:spcBef>
                <a:spcPts val="0"/>
              </a:spcBef>
              <a:spcAft>
                <a:spcPts val="0"/>
              </a:spcAft>
              <a:buSzPts val="7200"/>
              <a:buNone/>
              <a:defRPr sz="9600"/>
            </a:lvl4pPr>
            <a:lvl5pPr lvl="4" algn="ctr">
              <a:spcBef>
                <a:spcPts val="0"/>
              </a:spcBef>
              <a:spcAft>
                <a:spcPts val="0"/>
              </a:spcAft>
              <a:buSzPts val="7200"/>
              <a:buNone/>
              <a:defRPr sz="9600"/>
            </a:lvl5pPr>
            <a:lvl6pPr lvl="5" algn="ctr">
              <a:spcBef>
                <a:spcPts val="0"/>
              </a:spcBef>
              <a:spcAft>
                <a:spcPts val="0"/>
              </a:spcAft>
              <a:buSzPts val="7200"/>
              <a:buNone/>
              <a:defRPr sz="9600"/>
            </a:lvl6pPr>
            <a:lvl7pPr lvl="6" algn="ctr">
              <a:spcBef>
                <a:spcPts val="0"/>
              </a:spcBef>
              <a:spcAft>
                <a:spcPts val="0"/>
              </a:spcAft>
              <a:buSzPts val="7200"/>
              <a:buNone/>
              <a:defRPr sz="9600"/>
            </a:lvl7pPr>
            <a:lvl8pPr lvl="7" algn="ctr">
              <a:spcBef>
                <a:spcPts val="0"/>
              </a:spcBef>
              <a:spcAft>
                <a:spcPts val="0"/>
              </a:spcAft>
              <a:buSzPts val="7200"/>
              <a:buNone/>
              <a:defRPr sz="9600"/>
            </a:lvl8pPr>
            <a:lvl9pPr lvl="8" algn="ctr">
              <a:spcBef>
                <a:spcPts val="0"/>
              </a:spcBef>
              <a:spcAft>
                <a:spcPts val="0"/>
              </a:spcAft>
              <a:buSzPts val="7200"/>
              <a:buNone/>
              <a:defRPr sz="9600"/>
            </a:lvl9pPr>
          </a:lstStyle>
          <a:p>
            <a:endParaRPr/>
          </a:p>
        </p:txBody>
      </p:sp>
    </p:spTree>
    <p:extLst>
      <p:ext uri="{BB962C8B-B14F-4D97-AF65-F5344CB8AC3E}">
        <p14:creationId xmlns:p14="http://schemas.microsoft.com/office/powerpoint/2010/main" val="249877770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77"/>
        <p:cNvGrpSpPr/>
        <p:nvPr/>
      </p:nvGrpSpPr>
      <p:grpSpPr>
        <a:xfrm>
          <a:off x="0" y="0"/>
          <a:ext cx="0" cy="0"/>
          <a:chOff x="0" y="0"/>
          <a:chExt cx="0" cy="0"/>
        </a:xfrm>
      </p:grpSpPr>
      <p:pic>
        <p:nvPicPr>
          <p:cNvPr id="478" name="Google Shape;478;p28"/>
          <p:cNvPicPr preferRelativeResize="0"/>
          <p:nvPr/>
        </p:nvPicPr>
        <p:blipFill rotWithShape="1">
          <a:blip r:embed="rId2">
            <a:alphaModFix amt="70000"/>
          </a:blip>
          <a:srcRect l="980" b="69389"/>
          <a:stretch/>
        </p:blipFill>
        <p:spPr>
          <a:xfrm flipH="1">
            <a:off x="942403" y="3380134"/>
            <a:ext cx="11249600" cy="3477869"/>
          </a:xfrm>
          <a:prstGeom prst="rect">
            <a:avLst/>
          </a:prstGeom>
          <a:noFill/>
          <a:ln>
            <a:noFill/>
          </a:ln>
        </p:spPr>
      </p:pic>
      <p:sp>
        <p:nvSpPr>
          <p:cNvPr id="479" name="Google Shape;479;p28"/>
          <p:cNvSpPr txBox="1">
            <a:spLocks noGrp="1"/>
          </p:cNvSpPr>
          <p:nvPr>
            <p:ph type="subTitle" idx="1"/>
          </p:nvPr>
        </p:nvSpPr>
        <p:spPr>
          <a:xfrm>
            <a:off x="950967" y="4226200"/>
            <a:ext cx="3755200" cy="10048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pic>
        <p:nvPicPr>
          <p:cNvPr id="480" name="Google Shape;480;p28"/>
          <p:cNvPicPr preferRelativeResize="0"/>
          <p:nvPr/>
        </p:nvPicPr>
        <p:blipFill rotWithShape="1">
          <a:blip r:embed="rId3">
            <a:alphaModFix amt="70000"/>
          </a:blip>
          <a:srcRect l="78719" t="50644"/>
          <a:stretch/>
        </p:blipFill>
        <p:spPr>
          <a:xfrm>
            <a:off x="1" y="0"/>
            <a:ext cx="2417799" cy="5607533"/>
          </a:xfrm>
          <a:prstGeom prst="rect">
            <a:avLst/>
          </a:prstGeom>
          <a:noFill/>
          <a:ln>
            <a:noFill/>
          </a:ln>
        </p:spPr>
      </p:pic>
      <p:sp>
        <p:nvSpPr>
          <p:cNvPr id="481" name="Google Shape;481;p28"/>
          <p:cNvSpPr txBox="1">
            <a:spLocks noGrp="1"/>
          </p:cNvSpPr>
          <p:nvPr>
            <p:ph type="title"/>
          </p:nvPr>
        </p:nvSpPr>
        <p:spPr>
          <a:xfrm>
            <a:off x="950967" y="1627000"/>
            <a:ext cx="3755200" cy="25992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82" name="Google Shape;482;p28"/>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3" name="Google Shape;483;p28"/>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4" name="Google Shape;484;p28"/>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5" name="Google Shape;485;p28"/>
          <p:cNvSpPr/>
          <p:nvPr/>
        </p:nvSpPr>
        <p:spPr>
          <a:xfrm>
            <a:off x="5454896"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6" name="Google Shape;486;p28"/>
          <p:cNvSpPr/>
          <p:nvPr/>
        </p:nvSpPr>
        <p:spPr>
          <a:xfrm>
            <a:off x="5911596"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7" name="Google Shape;487;p28"/>
          <p:cNvSpPr/>
          <p:nvPr/>
        </p:nvSpPr>
        <p:spPr>
          <a:xfrm>
            <a:off x="464286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02403959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88"/>
        <p:cNvGrpSpPr/>
        <p:nvPr/>
      </p:nvGrpSpPr>
      <p:grpSpPr>
        <a:xfrm>
          <a:off x="0" y="0"/>
          <a:ext cx="0" cy="0"/>
          <a:chOff x="0" y="0"/>
          <a:chExt cx="0" cy="0"/>
        </a:xfrm>
      </p:grpSpPr>
      <p:sp>
        <p:nvSpPr>
          <p:cNvPr id="489" name="Google Shape;489;p29"/>
          <p:cNvSpPr txBox="1">
            <a:spLocks noGrp="1"/>
          </p:cNvSpPr>
          <p:nvPr>
            <p:ph type="title"/>
          </p:nvPr>
        </p:nvSpPr>
        <p:spPr>
          <a:xfrm>
            <a:off x="5686467" y="1106167"/>
            <a:ext cx="5518000" cy="1576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000"/>
              <a:buNone/>
              <a:defRPr/>
            </a:lvl2pPr>
            <a:lvl3pPr lvl="2" algn="r" rtl="0">
              <a:spcBef>
                <a:spcPts val="0"/>
              </a:spcBef>
              <a:spcAft>
                <a:spcPts val="0"/>
              </a:spcAft>
              <a:buSzPts val="3000"/>
              <a:buNone/>
              <a:defRPr/>
            </a:lvl3pPr>
            <a:lvl4pPr lvl="3" algn="r" rtl="0">
              <a:spcBef>
                <a:spcPts val="0"/>
              </a:spcBef>
              <a:spcAft>
                <a:spcPts val="0"/>
              </a:spcAft>
              <a:buSzPts val="3000"/>
              <a:buNone/>
              <a:defRPr/>
            </a:lvl4pPr>
            <a:lvl5pPr lvl="4" algn="r" rtl="0">
              <a:spcBef>
                <a:spcPts val="0"/>
              </a:spcBef>
              <a:spcAft>
                <a:spcPts val="0"/>
              </a:spcAft>
              <a:buSzPts val="3000"/>
              <a:buNone/>
              <a:defRPr/>
            </a:lvl5pPr>
            <a:lvl6pPr lvl="5" algn="r" rtl="0">
              <a:spcBef>
                <a:spcPts val="0"/>
              </a:spcBef>
              <a:spcAft>
                <a:spcPts val="0"/>
              </a:spcAft>
              <a:buSzPts val="3000"/>
              <a:buNone/>
              <a:defRPr/>
            </a:lvl6pPr>
            <a:lvl7pPr lvl="6" algn="r" rtl="0">
              <a:spcBef>
                <a:spcPts val="0"/>
              </a:spcBef>
              <a:spcAft>
                <a:spcPts val="0"/>
              </a:spcAft>
              <a:buSzPts val="3000"/>
              <a:buNone/>
              <a:defRPr/>
            </a:lvl7pPr>
            <a:lvl8pPr lvl="7" algn="r" rtl="0">
              <a:spcBef>
                <a:spcPts val="0"/>
              </a:spcBef>
              <a:spcAft>
                <a:spcPts val="0"/>
              </a:spcAft>
              <a:buSzPts val="3000"/>
              <a:buNone/>
              <a:defRPr/>
            </a:lvl8pPr>
            <a:lvl9pPr lvl="8" algn="r" rtl="0">
              <a:spcBef>
                <a:spcPts val="0"/>
              </a:spcBef>
              <a:spcAft>
                <a:spcPts val="0"/>
              </a:spcAft>
              <a:buSzPts val="3000"/>
              <a:buNone/>
              <a:defRPr/>
            </a:lvl9pPr>
          </a:lstStyle>
          <a:p>
            <a:endParaRPr/>
          </a:p>
        </p:txBody>
      </p:sp>
    </p:spTree>
    <p:extLst>
      <p:ext uri="{BB962C8B-B14F-4D97-AF65-F5344CB8AC3E}">
        <p14:creationId xmlns:p14="http://schemas.microsoft.com/office/powerpoint/2010/main" val="1406622121"/>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90"/>
        <p:cNvGrpSpPr/>
        <p:nvPr/>
      </p:nvGrpSpPr>
      <p:grpSpPr>
        <a:xfrm>
          <a:off x="0" y="0"/>
          <a:ext cx="0" cy="0"/>
          <a:chOff x="0" y="0"/>
          <a:chExt cx="0" cy="0"/>
        </a:xfrm>
      </p:grpSpPr>
      <p:pic>
        <p:nvPicPr>
          <p:cNvPr id="491" name="Google Shape;491;p30"/>
          <p:cNvPicPr preferRelativeResize="0"/>
          <p:nvPr/>
        </p:nvPicPr>
        <p:blipFill rotWithShape="1">
          <a:blip r:embed="rId2">
            <a:alphaModFix amt="70000"/>
          </a:blip>
          <a:srcRect r="9362" b="27203"/>
          <a:stretch/>
        </p:blipFill>
        <p:spPr>
          <a:xfrm>
            <a:off x="1893967" y="-1402267"/>
            <a:ext cx="10298035" cy="8270701"/>
          </a:xfrm>
          <a:prstGeom prst="rect">
            <a:avLst/>
          </a:prstGeom>
          <a:noFill/>
          <a:ln>
            <a:noFill/>
          </a:ln>
        </p:spPr>
      </p:pic>
      <p:pic>
        <p:nvPicPr>
          <p:cNvPr id="492" name="Google Shape;492;p30"/>
          <p:cNvPicPr preferRelativeResize="0"/>
          <p:nvPr/>
        </p:nvPicPr>
        <p:blipFill rotWithShape="1">
          <a:blip r:embed="rId3">
            <a:alphaModFix amt="70000"/>
          </a:blip>
          <a:srcRect l="56961" t="16149"/>
          <a:stretch/>
        </p:blipFill>
        <p:spPr>
          <a:xfrm rot="-5400000">
            <a:off x="2312382" y="-339982"/>
            <a:ext cx="4889735" cy="9527097"/>
          </a:xfrm>
          <a:prstGeom prst="rect">
            <a:avLst/>
          </a:prstGeom>
          <a:noFill/>
          <a:ln>
            <a:noFill/>
          </a:ln>
        </p:spPr>
      </p:pic>
      <p:pic>
        <p:nvPicPr>
          <p:cNvPr id="493" name="Google Shape;493;p30"/>
          <p:cNvPicPr preferRelativeResize="0"/>
          <p:nvPr/>
        </p:nvPicPr>
        <p:blipFill rotWithShape="1">
          <a:blip r:embed="rId4">
            <a:alphaModFix amt="70000"/>
          </a:blip>
          <a:srcRect l="65323" t="2884"/>
          <a:stretch/>
        </p:blipFill>
        <p:spPr>
          <a:xfrm rot="-5400000" flipH="1">
            <a:off x="3534633" y="-3566098"/>
            <a:ext cx="3939833" cy="11034297"/>
          </a:xfrm>
          <a:prstGeom prst="rect">
            <a:avLst/>
          </a:prstGeom>
          <a:noFill/>
          <a:ln>
            <a:noFill/>
          </a:ln>
        </p:spPr>
      </p:pic>
      <p:sp>
        <p:nvSpPr>
          <p:cNvPr id="494" name="Google Shape;494;p30"/>
          <p:cNvSpPr txBox="1">
            <a:spLocks noGrp="1"/>
          </p:cNvSpPr>
          <p:nvPr>
            <p:ph type="title" hasCustomPrompt="1"/>
          </p:nvPr>
        </p:nvSpPr>
        <p:spPr>
          <a:xfrm>
            <a:off x="1487400" y="1804416"/>
            <a:ext cx="9217200" cy="27312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80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r>
              <a:t>xx%</a:t>
            </a:r>
          </a:p>
        </p:txBody>
      </p:sp>
      <p:sp>
        <p:nvSpPr>
          <p:cNvPr id="495" name="Google Shape;495;p30"/>
          <p:cNvSpPr txBox="1">
            <a:spLocks noGrp="1"/>
          </p:cNvSpPr>
          <p:nvPr>
            <p:ph type="subTitle" idx="1"/>
          </p:nvPr>
        </p:nvSpPr>
        <p:spPr>
          <a:xfrm>
            <a:off x="1487400" y="3681984"/>
            <a:ext cx="9217200" cy="143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400"/>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496" name="Google Shape;496;p30"/>
          <p:cNvSpPr/>
          <p:nvPr/>
        </p:nvSpPr>
        <p:spPr>
          <a:xfrm rot="10800000" flipH="1">
            <a:off x="11289917" y="5585151"/>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7" name="Google Shape;497;p30"/>
          <p:cNvSpPr/>
          <p:nvPr/>
        </p:nvSpPr>
        <p:spPr>
          <a:xfrm rot="10800000" flipH="1">
            <a:off x="582551" y="5585151"/>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8" name="Google Shape;498;p30"/>
          <p:cNvSpPr/>
          <p:nvPr/>
        </p:nvSpPr>
        <p:spPr>
          <a:xfrm rot="10800000" flipH="1">
            <a:off x="1893951" y="51207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9" name="Google Shape;499;p30"/>
          <p:cNvSpPr/>
          <p:nvPr/>
        </p:nvSpPr>
        <p:spPr>
          <a:xfrm rot="10800000" flipH="1">
            <a:off x="9597151" y="49917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0" name="Google Shape;500;p30"/>
          <p:cNvSpPr/>
          <p:nvPr/>
        </p:nvSpPr>
        <p:spPr>
          <a:xfrm rot="10800000" flipH="1">
            <a:off x="8592867" y="62958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1" name="Google Shape;501;p30"/>
          <p:cNvSpPr/>
          <p:nvPr/>
        </p:nvSpPr>
        <p:spPr>
          <a:xfrm rot="10800000">
            <a:off x="3098117" y="6388017"/>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2" name="Google Shape;502;p30"/>
          <p:cNvSpPr/>
          <p:nvPr/>
        </p:nvSpPr>
        <p:spPr>
          <a:xfrm rot="10800000">
            <a:off x="4297684" y="62958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3" name="Google Shape;503;p30"/>
          <p:cNvSpPr/>
          <p:nvPr/>
        </p:nvSpPr>
        <p:spPr>
          <a:xfrm rot="10800000">
            <a:off x="7158233" y="57691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4" name="Google Shape;504;p30"/>
          <p:cNvSpPr/>
          <p:nvPr/>
        </p:nvSpPr>
        <p:spPr>
          <a:xfrm rot="10800000" flipH="1">
            <a:off x="582551" y="37365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5" name="Google Shape;505;p30"/>
          <p:cNvSpPr/>
          <p:nvPr/>
        </p:nvSpPr>
        <p:spPr>
          <a:xfrm rot="10800000" flipH="1">
            <a:off x="456217" y="8951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6" name="Google Shape;506;p30"/>
          <p:cNvSpPr/>
          <p:nvPr/>
        </p:nvSpPr>
        <p:spPr>
          <a:xfrm rot="10800000" flipH="1">
            <a:off x="2302684" y="3677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7" name="Google Shape;507;p30"/>
          <p:cNvSpPr/>
          <p:nvPr/>
        </p:nvSpPr>
        <p:spPr>
          <a:xfrm rot="10800000" flipH="1">
            <a:off x="11658333" y="2040084"/>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8" name="Google Shape;508;p30"/>
          <p:cNvSpPr/>
          <p:nvPr/>
        </p:nvSpPr>
        <p:spPr>
          <a:xfrm rot="10800000" flipH="1">
            <a:off x="9228767" y="275751"/>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9" name="Google Shape;509;p30"/>
          <p:cNvSpPr/>
          <p:nvPr/>
        </p:nvSpPr>
        <p:spPr>
          <a:xfrm rot="10800000" flipH="1">
            <a:off x="10987967" y="126471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0" name="Google Shape;510;p30"/>
          <p:cNvSpPr/>
          <p:nvPr/>
        </p:nvSpPr>
        <p:spPr>
          <a:xfrm rot="10800000" flipH="1">
            <a:off x="11105533" y="384711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1" name="Google Shape;511;p30"/>
          <p:cNvSpPr/>
          <p:nvPr/>
        </p:nvSpPr>
        <p:spPr>
          <a:xfrm>
            <a:off x="7039733" y="7193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2" name="Google Shape;512;p30"/>
          <p:cNvSpPr/>
          <p:nvPr/>
        </p:nvSpPr>
        <p:spPr>
          <a:xfrm rot="10800000" flipH="1">
            <a:off x="3513300" y="10791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3" name="Google Shape;513;p30"/>
          <p:cNvSpPr/>
          <p:nvPr/>
        </p:nvSpPr>
        <p:spPr>
          <a:xfrm>
            <a:off x="4224433" y="196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4" name="Google Shape;514;p30"/>
          <p:cNvSpPr/>
          <p:nvPr/>
        </p:nvSpPr>
        <p:spPr>
          <a:xfrm rot="10800000" flipH="1">
            <a:off x="1958000" y="20808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5" name="Google Shape;515;p30"/>
          <p:cNvSpPr/>
          <p:nvPr/>
        </p:nvSpPr>
        <p:spPr>
          <a:xfrm rot="10800000" flipH="1">
            <a:off x="4767317" y="56771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6" name="Google Shape;516;p30"/>
          <p:cNvSpPr/>
          <p:nvPr/>
        </p:nvSpPr>
        <p:spPr>
          <a:xfrm rot="10800000" flipH="1">
            <a:off x="10454167" y="295181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5596175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matchingName="Three big numbers">
  <p:cSld name="Three big numbers">
    <p:spTree>
      <p:nvGrpSpPr>
        <p:cNvPr id="1" name="Shape 517"/>
        <p:cNvGrpSpPr/>
        <p:nvPr/>
      </p:nvGrpSpPr>
      <p:grpSpPr>
        <a:xfrm>
          <a:off x="0" y="0"/>
          <a:ext cx="0" cy="0"/>
          <a:chOff x="0" y="0"/>
          <a:chExt cx="0" cy="0"/>
        </a:xfrm>
      </p:grpSpPr>
      <p:pic>
        <p:nvPicPr>
          <p:cNvPr id="518" name="Google Shape;518;p31"/>
          <p:cNvPicPr preferRelativeResize="0"/>
          <p:nvPr/>
        </p:nvPicPr>
        <p:blipFill rotWithShape="1">
          <a:blip r:embed="rId2">
            <a:alphaModFix amt="70000"/>
          </a:blip>
          <a:srcRect t="15525" r="15874" b="23683"/>
          <a:stretch/>
        </p:blipFill>
        <p:spPr>
          <a:xfrm rot="10800000">
            <a:off x="-36902" y="-52732"/>
            <a:ext cx="9557703" cy="6906599"/>
          </a:xfrm>
          <a:prstGeom prst="rect">
            <a:avLst/>
          </a:prstGeom>
          <a:noFill/>
          <a:ln>
            <a:noFill/>
          </a:ln>
        </p:spPr>
      </p:pic>
      <p:pic>
        <p:nvPicPr>
          <p:cNvPr id="519" name="Google Shape;519;p31"/>
          <p:cNvPicPr preferRelativeResize="0"/>
          <p:nvPr/>
        </p:nvPicPr>
        <p:blipFill rotWithShape="1">
          <a:blip r:embed="rId3">
            <a:alphaModFix amt="70000"/>
          </a:blip>
          <a:srcRect l="53211" t="8875"/>
          <a:stretch/>
        </p:blipFill>
        <p:spPr>
          <a:xfrm rot="5400000">
            <a:off x="4412816" y="-2597917"/>
            <a:ext cx="5315699" cy="10353401"/>
          </a:xfrm>
          <a:prstGeom prst="rect">
            <a:avLst/>
          </a:prstGeom>
          <a:noFill/>
          <a:ln>
            <a:noFill/>
          </a:ln>
        </p:spPr>
      </p:pic>
      <p:pic>
        <p:nvPicPr>
          <p:cNvPr id="520" name="Google Shape;520;p31"/>
          <p:cNvPicPr preferRelativeResize="0"/>
          <p:nvPr/>
        </p:nvPicPr>
        <p:blipFill rotWithShape="1">
          <a:blip r:embed="rId4">
            <a:alphaModFix amt="70000"/>
          </a:blip>
          <a:srcRect l="68206"/>
          <a:stretch/>
        </p:blipFill>
        <p:spPr>
          <a:xfrm rot="5400000" flipH="1">
            <a:off x="4267769" y="-580305"/>
            <a:ext cx="3612199" cy="11361600"/>
          </a:xfrm>
          <a:prstGeom prst="rect">
            <a:avLst/>
          </a:prstGeom>
          <a:noFill/>
          <a:ln>
            <a:noFill/>
          </a:ln>
        </p:spPr>
      </p:pic>
      <p:sp>
        <p:nvSpPr>
          <p:cNvPr id="521" name="Google Shape;521;p31"/>
          <p:cNvSpPr txBox="1">
            <a:spLocks noGrp="1"/>
          </p:cNvSpPr>
          <p:nvPr>
            <p:ph type="title" hasCustomPrompt="1"/>
          </p:nvPr>
        </p:nvSpPr>
        <p:spPr>
          <a:xfrm>
            <a:off x="1488200" y="2598256"/>
            <a:ext cx="9216000" cy="14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2" name="Google Shape;522;p31"/>
          <p:cNvSpPr txBox="1">
            <a:spLocks noGrp="1"/>
          </p:cNvSpPr>
          <p:nvPr>
            <p:ph type="subTitle" idx="1"/>
          </p:nvPr>
        </p:nvSpPr>
        <p:spPr>
          <a:xfrm>
            <a:off x="1489833" y="3676800"/>
            <a:ext cx="9216800" cy="99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400"/>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523" name="Google Shape;523;p31"/>
          <p:cNvSpPr txBox="1">
            <a:spLocks noGrp="1"/>
          </p:cNvSpPr>
          <p:nvPr>
            <p:ph type="title" idx="2" hasCustomPrompt="1"/>
          </p:nvPr>
        </p:nvSpPr>
        <p:spPr>
          <a:xfrm>
            <a:off x="1486784" y="967056"/>
            <a:ext cx="9216000" cy="14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4" name="Google Shape;524;p31"/>
          <p:cNvSpPr txBox="1">
            <a:spLocks noGrp="1"/>
          </p:cNvSpPr>
          <p:nvPr>
            <p:ph type="subTitle" idx="3"/>
          </p:nvPr>
        </p:nvSpPr>
        <p:spPr>
          <a:xfrm>
            <a:off x="1488417" y="2045600"/>
            <a:ext cx="9216800" cy="99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400"/>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525" name="Google Shape;525;p31"/>
          <p:cNvSpPr txBox="1">
            <a:spLocks noGrp="1"/>
          </p:cNvSpPr>
          <p:nvPr>
            <p:ph type="title" idx="4" hasCustomPrompt="1"/>
          </p:nvPr>
        </p:nvSpPr>
        <p:spPr>
          <a:xfrm>
            <a:off x="1488200" y="4229456"/>
            <a:ext cx="9216000" cy="14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6" name="Google Shape;526;p31"/>
          <p:cNvSpPr txBox="1">
            <a:spLocks noGrp="1"/>
          </p:cNvSpPr>
          <p:nvPr>
            <p:ph type="subTitle" idx="5"/>
          </p:nvPr>
        </p:nvSpPr>
        <p:spPr>
          <a:xfrm>
            <a:off x="1489833" y="5308000"/>
            <a:ext cx="9216800" cy="99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400"/>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527" name="Google Shape;527;p31"/>
          <p:cNvSpPr/>
          <p:nvPr/>
        </p:nvSpPr>
        <p:spPr>
          <a:xfrm flipH="1">
            <a:off x="824633" y="9076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8" name="Google Shape;528;p31"/>
          <p:cNvSpPr/>
          <p:nvPr/>
        </p:nvSpPr>
        <p:spPr>
          <a:xfrm flipH="1">
            <a:off x="11532000" y="9076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9" name="Google Shape;529;p31"/>
          <p:cNvSpPr/>
          <p:nvPr/>
        </p:nvSpPr>
        <p:spPr>
          <a:xfrm flipH="1">
            <a:off x="10404600" y="155600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0" name="Google Shape;530;p31"/>
          <p:cNvSpPr/>
          <p:nvPr/>
        </p:nvSpPr>
        <p:spPr>
          <a:xfrm flipH="1">
            <a:off x="2701400" y="16850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1" name="Google Shape;531;p31"/>
          <p:cNvSpPr/>
          <p:nvPr/>
        </p:nvSpPr>
        <p:spPr>
          <a:xfrm flipH="1">
            <a:off x="3521684" y="196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2" name="Google Shape;532;p31"/>
          <p:cNvSpPr/>
          <p:nvPr/>
        </p:nvSpPr>
        <p:spPr>
          <a:xfrm>
            <a:off x="9200833" y="289167"/>
            <a:ext cx="184000" cy="1840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3" name="Google Shape;533;p31"/>
          <p:cNvSpPr/>
          <p:nvPr/>
        </p:nvSpPr>
        <p:spPr>
          <a:xfrm>
            <a:off x="7816867" y="1969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4" name="Google Shape;534;p31"/>
          <p:cNvSpPr/>
          <p:nvPr/>
        </p:nvSpPr>
        <p:spPr>
          <a:xfrm>
            <a:off x="5825717" y="1047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5" name="Google Shape;535;p31"/>
          <p:cNvSpPr/>
          <p:nvPr/>
        </p:nvSpPr>
        <p:spPr>
          <a:xfrm flipH="1">
            <a:off x="11716000" y="29402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6" name="Google Shape;536;p31"/>
          <p:cNvSpPr/>
          <p:nvPr/>
        </p:nvSpPr>
        <p:spPr>
          <a:xfrm flipH="1">
            <a:off x="11658333" y="559766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7" name="Google Shape;537;p31"/>
          <p:cNvSpPr/>
          <p:nvPr/>
        </p:nvSpPr>
        <p:spPr>
          <a:xfrm flipH="1">
            <a:off x="9995867" y="630903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8" name="Google Shape;538;p31"/>
          <p:cNvSpPr/>
          <p:nvPr/>
        </p:nvSpPr>
        <p:spPr>
          <a:xfrm flipH="1">
            <a:off x="456217" y="4452700"/>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9" name="Google Shape;539;p31"/>
          <p:cNvSpPr/>
          <p:nvPr/>
        </p:nvSpPr>
        <p:spPr>
          <a:xfrm flipH="1">
            <a:off x="2885784" y="621703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0" name="Google Shape;540;p31"/>
          <p:cNvSpPr/>
          <p:nvPr/>
        </p:nvSpPr>
        <p:spPr>
          <a:xfrm flipH="1">
            <a:off x="1310584" y="54120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31"/>
          <p:cNvSpPr/>
          <p:nvPr/>
        </p:nvSpPr>
        <p:spPr>
          <a:xfrm flipH="1">
            <a:off x="1193017" y="28296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2" name="Google Shape;542;p31"/>
          <p:cNvSpPr/>
          <p:nvPr/>
        </p:nvSpPr>
        <p:spPr>
          <a:xfrm rot="10800000">
            <a:off x="5825717" y="6578151"/>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3" name="Google Shape;543;p31"/>
          <p:cNvSpPr/>
          <p:nvPr/>
        </p:nvSpPr>
        <p:spPr>
          <a:xfrm flipH="1">
            <a:off x="10087551" y="52251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4" name="Google Shape;544;p31"/>
          <p:cNvSpPr/>
          <p:nvPr/>
        </p:nvSpPr>
        <p:spPr>
          <a:xfrm rot="10800000">
            <a:off x="7890117" y="6295817"/>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5" name="Google Shape;545;p31"/>
          <p:cNvSpPr/>
          <p:nvPr/>
        </p:nvSpPr>
        <p:spPr>
          <a:xfrm flipH="1">
            <a:off x="10702784" y="4001184"/>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6" name="Google Shape;546;p31"/>
          <p:cNvSpPr/>
          <p:nvPr/>
        </p:nvSpPr>
        <p:spPr>
          <a:xfrm flipH="1">
            <a:off x="1844384" y="3724967"/>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6024935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matchingName="Percentages">
  <p:cSld name="Percentages">
    <p:spTree>
      <p:nvGrpSpPr>
        <p:cNvPr id="1" name="Shape 547"/>
        <p:cNvGrpSpPr/>
        <p:nvPr/>
      </p:nvGrpSpPr>
      <p:grpSpPr>
        <a:xfrm>
          <a:off x="0" y="0"/>
          <a:ext cx="0" cy="0"/>
          <a:chOff x="0" y="0"/>
          <a:chExt cx="0" cy="0"/>
        </a:xfrm>
      </p:grpSpPr>
      <p:pic>
        <p:nvPicPr>
          <p:cNvPr id="548" name="Google Shape;548;p32"/>
          <p:cNvPicPr preferRelativeResize="0"/>
          <p:nvPr/>
        </p:nvPicPr>
        <p:blipFill rotWithShape="1">
          <a:blip r:embed="rId2">
            <a:alphaModFix amt="70000"/>
          </a:blip>
          <a:srcRect l="74315" t="59298"/>
          <a:stretch/>
        </p:blipFill>
        <p:spPr>
          <a:xfrm rot="5400000">
            <a:off x="7273549" y="-1139651"/>
            <a:ext cx="3807801" cy="6034368"/>
          </a:xfrm>
          <a:prstGeom prst="rect">
            <a:avLst/>
          </a:prstGeom>
          <a:noFill/>
          <a:ln>
            <a:noFill/>
          </a:ln>
        </p:spPr>
      </p:pic>
      <p:pic>
        <p:nvPicPr>
          <p:cNvPr id="549" name="Google Shape;549;p32"/>
          <p:cNvPicPr preferRelativeResize="0"/>
          <p:nvPr/>
        </p:nvPicPr>
        <p:blipFill rotWithShape="1">
          <a:blip r:embed="rId3">
            <a:alphaModFix amt="70000"/>
          </a:blip>
          <a:srcRect l="71898" b="18354"/>
          <a:stretch/>
        </p:blipFill>
        <p:spPr>
          <a:xfrm rot="-5400000">
            <a:off x="6113982" y="789051"/>
            <a:ext cx="3140999" cy="9125767"/>
          </a:xfrm>
          <a:prstGeom prst="rect">
            <a:avLst/>
          </a:prstGeom>
          <a:noFill/>
          <a:ln>
            <a:noFill/>
          </a:ln>
        </p:spPr>
      </p:pic>
      <p:pic>
        <p:nvPicPr>
          <p:cNvPr id="550" name="Google Shape;550;p32"/>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551" name="Google Shape;551;p32"/>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2" name="Google Shape;552;p32"/>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3" name="Google Shape;553;p32"/>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4" name="Google Shape;554;p32"/>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5" name="Google Shape;555;p32"/>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6" name="Google Shape;556;p32"/>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7" name="Google Shape;557;p32"/>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8" name="Google Shape;558;p32"/>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9" name="Google Shape;559;p32"/>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0" name="Google Shape;560;p32"/>
          <p:cNvSpPr txBox="1">
            <a:spLocks noGrp="1"/>
          </p:cNvSpPr>
          <p:nvPr>
            <p:ph type="title"/>
          </p:nvPr>
        </p:nvSpPr>
        <p:spPr>
          <a:xfrm>
            <a:off x="2447833" y="720000"/>
            <a:ext cx="7296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4000"/>
            </a:lvl1pPr>
            <a:lvl2pPr lvl="1" algn="ctr" rtl="0">
              <a:spcBef>
                <a:spcPts val="0"/>
              </a:spcBef>
              <a:spcAft>
                <a:spcPts val="0"/>
              </a:spcAft>
              <a:buNone/>
              <a:defRPr sz="4000"/>
            </a:lvl2pPr>
            <a:lvl3pPr lvl="2" algn="ctr" rtl="0">
              <a:spcBef>
                <a:spcPts val="0"/>
              </a:spcBef>
              <a:spcAft>
                <a:spcPts val="0"/>
              </a:spcAft>
              <a:buNone/>
              <a:defRPr sz="4000"/>
            </a:lvl3pPr>
            <a:lvl4pPr lvl="3" algn="ctr" rtl="0">
              <a:spcBef>
                <a:spcPts val="0"/>
              </a:spcBef>
              <a:spcAft>
                <a:spcPts val="0"/>
              </a:spcAft>
              <a:buNone/>
              <a:defRPr sz="4000"/>
            </a:lvl4pPr>
            <a:lvl5pPr lvl="4" algn="ctr" rtl="0">
              <a:spcBef>
                <a:spcPts val="0"/>
              </a:spcBef>
              <a:spcAft>
                <a:spcPts val="0"/>
              </a:spcAft>
              <a:buNone/>
              <a:defRPr sz="4000"/>
            </a:lvl5pPr>
            <a:lvl6pPr lvl="5" algn="ctr" rtl="0">
              <a:spcBef>
                <a:spcPts val="0"/>
              </a:spcBef>
              <a:spcAft>
                <a:spcPts val="0"/>
              </a:spcAft>
              <a:buNone/>
              <a:defRPr sz="4000"/>
            </a:lvl6pPr>
            <a:lvl7pPr lvl="6" algn="ctr" rtl="0">
              <a:spcBef>
                <a:spcPts val="0"/>
              </a:spcBef>
              <a:spcAft>
                <a:spcPts val="0"/>
              </a:spcAft>
              <a:buNone/>
              <a:defRPr sz="4000"/>
            </a:lvl7pPr>
            <a:lvl8pPr lvl="7" algn="ctr" rtl="0">
              <a:spcBef>
                <a:spcPts val="0"/>
              </a:spcBef>
              <a:spcAft>
                <a:spcPts val="0"/>
              </a:spcAft>
              <a:buNone/>
              <a:defRPr sz="4000"/>
            </a:lvl8pPr>
            <a:lvl9pPr lvl="8" algn="ctr" rtl="0">
              <a:spcBef>
                <a:spcPts val="0"/>
              </a:spcBef>
              <a:spcAft>
                <a:spcPts val="0"/>
              </a:spcAft>
              <a:buNone/>
              <a:defRPr sz="4000"/>
            </a:lvl9pPr>
          </a:lstStyle>
          <a:p>
            <a:endParaRPr/>
          </a:p>
        </p:txBody>
      </p:sp>
      <p:sp>
        <p:nvSpPr>
          <p:cNvPr id="561" name="Google Shape;561;p32"/>
          <p:cNvSpPr txBox="1">
            <a:spLocks noGrp="1"/>
          </p:cNvSpPr>
          <p:nvPr>
            <p:ph type="title" idx="2" hasCustomPrompt="1"/>
          </p:nvPr>
        </p:nvSpPr>
        <p:spPr>
          <a:xfrm>
            <a:off x="3603200" y="2614700"/>
            <a:ext cx="1713600" cy="8632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562" name="Google Shape;562;p32"/>
          <p:cNvSpPr txBox="1">
            <a:spLocks noGrp="1"/>
          </p:cNvSpPr>
          <p:nvPr>
            <p:ph type="title" idx="3" hasCustomPrompt="1"/>
          </p:nvPr>
        </p:nvSpPr>
        <p:spPr>
          <a:xfrm>
            <a:off x="6808000" y="2486400"/>
            <a:ext cx="1713600" cy="1119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5000"/>
              <a:buNone/>
              <a:defRPr/>
            </a:lvl1pPr>
            <a:lvl2pPr lvl="1" algn="r" rtl="0">
              <a:spcBef>
                <a:spcPts val="0"/>
              </a:spcBef>
              <a:spcAft>
                <a:spcPts val="0"/>
              </a:spcAft>
              <a:buSzPts val="5000"/>
              <a:buNone/>
              <a:defRPr sz="6667"/>
            </a:lvl2pPr>
            <a:lvl3pPr lvl="2" algn="r" rtl="0">
              <a:spcBef>
                <a:spcPts val="0"/>
              </a:spcBef>
              <a:spcAft>
                <a:spcPts val="0"/>
              </a:spcAft>
              <a:buSzPts val="5000"/>
              <a:buNone/>
              <a:defRPr sz="6667"/>
            </a:lvl3pPr>
            <a:lvl4pPr lvl="3" algn="r" rtl="0">
              <a:spcBef>
                <a:spcPts val="0"/>
              </a:spcBef>
              <a:spcAft>
                <a:spcPts val="0"/>
              </a:spcAft>
              <a:buSzPts val="5000"/>
              <a:buNone/>
              <a:defRPr sz="6667"/>
            </a:lvl4pPr>
            <a:lvl5pPr lvl="4" algn="r" rtl="0">
              <a:spcBef>
                <a:spcPts val="0"/>
              </a:spcBef>
              <a:spcAft>
                <a:spcPts val="0"/>
              </a:spcAft>
              <a:buSzPts val="5000"/>
              <a:buNone/>
              <a:defRPr sz="6667"/>
            </a:lvl5pPr>
            <a:lvl6pPr lvl="5" algn="r" rtl="0">
              <a:spcBef>
                <a:spcPts val="0"/>
              </a:spcBef>
              <a:spcAft>
                <a:spcPts val="0"/>
              </a:spcAft>
              <a:buSzPts val="5000"/>
              <a:buNone/>
              <a:defRPr sz="6667"/>
            </a:lvl6pPr>
            <a:lvl7pPr lvl="6" algn="r" rtl="0">
              <a:spcBef>
                <a:spcPts val="0"/>
              </a:spcBef>
              <a:spcAft>
                <a:spcPts val="0"/>
              </a:spcAft>
              <a:buSzPts val="5000"/>
              <a:buNone/>
              <a:defRPr sz="6667"/>
            </a:lvl7pPr>
            <a:lvl8pPr lvl="7" algn="r" rtl="0">
              <a:spcBef>
                <a:spcPts val="0"/>
              </a:spcBef>
              <a:spcAft>
                <a:spcPts val="0"/>
              </a:spcAft>
              <a:buSzPts val="5000"/>
              <a:buNone/>
              <a:defRPr sz="6667"/>
            </a:lvl8pPr>
            <a:lvl9pPr lvl="8" algn="r" rtl="0">
              <a:spcBef>
                <a:spcPts val="0"/>
              </a:spcBef>
              <a:spcAft>
                <a:spcPts val="0"/>
              </a:spcAft>
              <a:buSzPts val="5000"/>
              <a:buNone/>
              <a:defRPr sz="6667"/>
            </a:lvl9pPr>
          </a:lstStyle>
          <a:p>
            <a:r>
              <a:t>xx%</a:t>
            </a:r>
          </a:p>
        </p:txBody>
      </p:sp>
      <p:sp>
        <p:nvSpPr>
          <p:cNvPr id="563" name="Google Shape;563;p32"/>
          <p:cNvSpPr txBox="1">
            <a:spLocks noGrp="1"/>
          </p:cNvSpPr>
          <p:nvPr>
            <p:ph type="body" idx="1"/>
          </p:nvPr>
        </p:nvSpPr>
        <p:spPr>
          <a:xfrm>
            <a:off x="3603200" y="4160533"/>
            <a:ext cx="2126400" cy="11196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sz="1867"/>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564" name="Google Shape;564;p32"/>
          <p:cNvSpPr txBox="1">
            <a:spLocks noGrp="1"/>
          </p:cNvSpPr>
          <p:nvPr>
            <p:ph type="body" idx="4"/>
          </p:nvPr>
        </p:nvSpPr>
        <p:spPr>
          <a:xfrm>
            <a:off x="6395200" y="4160533"/>
            <a:ext cx="2126400" cy="1119600"/>
          </a:xfrm>
          <a:prstGeom prst="rect">
            <a:avLst/>
          </a:prstGeom>
        </p:spPr>
        <p:txBody>
          <a:bodyPr spcFirstLastPara="1" wrap="square" lIns="91425" tIns="91425" rIns="91425" bIns="91425" anchor="t" anchorCtr="0">
            <a:noAutofit/>
          </a:bodyPr>
          <a:lstStyle>
            <a:lvl1pPr marL="609585" lvl="0" indent="-423323" algn="r" rtl="0">
              <a:lnSpc>
                <a:spcPct val="100000"/>
              </a:lnSpc>
              <a:spcBef>
                <a:spcPts val="0"/>
              </a:spcBef>
              <a:spcAft>
                <a:spcPts val="0"/>
              </a:spcAft>
              <a:buSzPts val="1400"/>
              <a:buChar char="●"/>
              <a:defRPr sz="1867"/>
            </a:lvl1pPr>
            <a:lvl2pPr marL="1219170" lvl="1" indent="-423323" algn="r" rtl="0">
              <a:spcBef>
                <a:spcPts val="2133"/>
              </a:spcBef>
              <a:spcAft>
                <a:spcPts val="0"/>
              </a:spcAft>
              <a:buSzPts val="1400"/>
              <a:buChar char="○"/>
              <a:defRPr/>
            </a:lvl2pPr>
            <a:lvl3pPr marL="1828754" lvl="2" indent="-423323" algn="r" rtl="0">
              <a:spcBef>
                <a:spcPts val="2133"/>
              </a:spcBef>
              <a:spcAft>
                <a:spcPts val="0"/>
              </a:spcAft>
              <a:buSzPts val="1400"/>
              <a:buChar char="■"/>
              <a:defRPr/>
            </a:lvl3pPr>
            <a:lvl4pPr marL="2438339" lvl="3" indent="-423323" algn="r" rtl="0">
              <a:spcBef>
                <a:spcPts val="2133"/>
              </a:spcBef>
              <a:spcAft>
                <a:spcPts val="0"/>
              </a:spcAft>
              <a:buSzPts val="1400"/>
              <a:buChar char="●"/>
              <a:defRPr/>
            </a:lvl4pPr>
            <a:lvl5pPr marL="3047924" lvl="4" indent="-423323" algn="r" rtl="0">
              <a:spcBef>
                <a:spcPts val="2133"/>
              </a:spcBef>
              <a:spcAft>
                <a:spcPts val="0"/>
              </a:spcAft>
              <a:buSzPts val="1400"/>
              <a:buChar char="○"/>
              <a:defRPr/>
            </a:lvl5pPr>
            <a:lvl6pPr marL="3657509" lvl="5" indent="-423323" algn="r" rtl="0">
              <a:spcBef>
                <a:spcPts val="2133"/>
              </a:spcBef>
              <a:spcAft>
                <a:spcPts val="0"/>
              </a:spcAft>
              <a:buSzPts val="1400"/>
              <a:buChar char="■"/>
              <a:defRPr/>
            </a:lvl6pPr>
            <a:lvl7pPr marL="4267093" lvl="6" indent="-423323" algn="r" rtl="0">
              <a:spcBef>
                <a:spcPts val="2133"/>
              </a:spcBef>
              <a:spcAft>
                <a:spcPts val="0"/>
              </a:spcAft>
              <a:buSzPts val="1400"/>
              <a:buChar char="●"/>
              <a:defRPr/>
            </a:lvl7pPr>
            <a:lvl8pPr marL="4876678" lvl="7" indent="-423323" algn="r" rtl="0">
              <a:spcBef>
                <a:spcPts val="2133"/>
              </a:spcBef>
              <a:spcAft>
                <a:spcPts val="0"/>
              </a:spcAft>
              <a:buSzPts val="1400"/>
              <a:buChar char="○"/>
              <a:defRPr/>
            </a:lvl8pPr>
            <a:lvl9pPr marL="5486263" lvl="8" indent="-423323" algn="r" rtl="0">
              <a:spcBef>
                <a:spcPts val="2133"/>
              </a:spcBef>
              <a:spcAft>
                <a:spcPts val="2133"/>
              </a:spcAft>
              <a:buSzPts val="1400"/>
              <a:buChar char="■"/>
              <a:defRPr/>
            </a:lvl9pPr>
          </a:lstStyle>
          <a:p>
            <a:endParaRPr/>
          </a:p>
        </p:txBody>
      </p:sp>
      <p:sp>
        <p:nvSpPr>
          <p:cNvPr id="565" name="Google Shape;565;p32"/>
          <p:cNvSpPr txBox="1">
            <a:spLocks noGrp="1"/>
          </p:cNvSpPr>
          <p:nvPr>
            <p:ph type="subTitle" idx="5"/>
          </p:nvPr>
        </p:nvSpPr>
        <p:spPr>
          <a:xfrm>
            <a:off x="6376000" y="3684733"/>
            <a:ext cx="2145600" cy="6828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Clr>
                <a:schemeClr val="dk1"/>
              </a:buClr>
              <a:buSzPts val="2000"/>
              <a:buNone/>
              <a:defRPr sz="2667">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6" name="Google Shape;566;p32"/>
          <p:cNvSpPr txBox="1">
            <a:spLocks noGrp="1"/>
          </p:cNvSpPr>
          <p:nvPr>
            <p:ph type="subTitle" idx="6"/>
          </p:nvPr>
        </p:nvSpPr>
        <p:spPr>
          <a:xfrm>
            <a:off x="3603200" y="3684733"/>
            <a:ext cx="2145600" cy="68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None/>
              <a:defRPr sz="2667">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409391668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matchingName="Percentages in bars">
  <p:cSld name="Percentages in bars">
    <p:spTree>
      <p:nvGrpSpPr>
        <p:cNvPr id="1" name="Shape 567"/>
        <p:cNvGrpSpPr/>
        <p:nvPr/>
      </p:nvGrpSpPr>
      <p:grpSpPr>
        <a:xfrm>
          <a:off x="0" y="0"/>
          <a:ext cx="0" cy="0"/>
          <a:chOff x="0" y="0"/>
          <a:chExt cx="0" cy="0"/>
        </a:xfrm>
      </p:grpSpPr>
      <p:pic>
        <p:nvPicPr>
          <p:cNvPr id="568" name="Google Shape;568;p33"/>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569" name="Google Shape;569;p33"/>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570" name="Google Shape;570;p33"/>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571" name="Google Shape;571;p33"/>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2" name="Google Shape;572;p33"/>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3" name="Google Shape;573;p33"/>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4" name="Google Shape;574;p33"/>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5" name="Google Shape;575;p33"/>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6" name="Google Shape;576;p33"/>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7" name="Google Shape;577;p33"/>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8" name="Google Shape;578;p33"/>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9" name="Google Shape;579;p33"/>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0" name="Google Shape;580;p33"/>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sp>
        <p:nvSpPr>
          <p:cNvPr id="581" name="Google Shape;581;p33"/>
          <p:cNvSpPr txBox="1">
            <a:spLocks noGrp="1"/>
          </p:cNvSpPr>
          <p:nvPr>
            <p:ph type="subTitle" idx="1"/>
          </p:nvPr>
        </p:nvSpPr>
        <p:spPr>
          <a:xfrm>
            <a:off x="1264433" y="3479600"/>
            <a:ext cx="2064400" cy="7116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None/>
              <a:defRPr sz="2667">
                <a:solidFill>
                  <a:srgbClr val="FFFFFF"/>
                </a:solidFill>
              </a:defRPr>
            </a:lvl1pPr>
            <a:lvl2pPr lvl="1" algn="r">
              <a:lnSpc>
                <a:spcPct val="100000"/>
              </a:lnSpc>
              <a:spcBef>
                <a:spcPts val="0"/>
              </a:spcBef>
              <a:spcAft>
                <a:spcPts val="0"/>
              </a:spcAft>
              <a:buNone/>
              <a:defRPr sz="2667">
                <a:solidFill>
                  <a:srgbClr val="FFFFFF"/>
                </a:solidFill>
              </a:defRPr>
            </a:lvl2pPr>
            <a:lvl3pPr lvl="2" algn="r">
              <a:lnSpc>
                <a:spcPct val="100000"/>
              </a:lnSpc>
              <a:spcBef>
                <a:spcPts val="0"/>
              </a:spcBef>
              <a:spcAft>
                <a:spcPts val="0"/>
              </a:spcAft>
              <a:buNone/>
              <a:defRPr sz="2667">
                <a:solidFill>
                  <a:srgbClr val="FFFFFF"/>
                </a:solidFill>
              </a:defRPr>
            </a:lvl3pPr>
            <a:lvl4pPr lvl="3" algn="r">
              <a:lnSpc>
                <a:spcPct val="100000"/>
              </a:lnSpc>
              <a:spcBef>
                <a:spcPts val="0"/>
              </a:spcBef>
              <a:spcAft>
                <a:spcPts val="0"/>
              </a:spcAft>
              <a:buNone/>
              <a:defRPr sz="2667">
                <a:solidFill>
                  <a:srgbClr val="FFFFFF"/>
                </a:solidFill>
              </a:defRPr>
            </a:lvl4pPr>
            <a:lvl5pPr lvl="4" algn="r">
              <a:lnSpc>
                <a:spcPct val="100000"/>
              </a:lnSpc>
              <a:spcBef>
                <a:spcPts val="0"/>
              </a:spcBef>
              <a:spcAft>
                <a:spcPts val="0"/>
              </a:spcAft>
              <a:buNone/>
              <a:defRPr sz="2667">
                <a:solidFill>
                  <a:srgbClr val="FFFFFF"/>
                </a:solidFill>
              </a:defRPr>
            </a:lvl5pPr>
            <a:lvl6pPr lvl="5" algn="r">
              <a:lnSpc>
                <a:spcPct val="100000"/>
              </a:lnSpc>
              <a:spcBef>
                <a:spcPts val="0"/>
              </a:spcBef>
              <a:spcAft>
                <a:spcPts val="0"/>
              </a:spcAft>
              <a:buNone/>
              <a:defRPr sz="2667">
                <a:solidFill>
                  <a:srgbClr val="FFFFFF"/>
                </a:solidFill>
              </a:defRPr>
            </a:lvl6pPr>
            <a:lvl7pPr lvl="6" algn="r">
              <a:lnSpc>
                <a:spcPct val="100000"/>
              </a:lnSpc>
              <a:spcBef>
                <a:spcPts val="0"/>
              </a:spcBef>
              <a:spcAft>
                <a:spcPts val="0"/>
              </a:spcAft>
              <a:buNone/>
              <a:defRPr sz="2667">
                <a:solidFill>
                  <a:srgbClr val="FFFFFF"/>
                </a:solidFill>
              </a:defRPr>
            </a:lvl7pPr>
            <a:lvl8pPr lvl="7" algn="r">
              <a:lnSpc>
                <a:spcPct val="100000"/>
              </a:lnSpc>
              <a:spcBef>
                <a:spcPts val="0"/>
              </a:spcBef>
              <a:spcAft>
                <a:spcPts val="0"/>
              </a:spcAft>
              <a:buNone/>
              <a:defRPr sz="2667">
                <a:solidFill>
                  <a:srgbClr val="FFFFFF"/>
                </a:solidFill>
              </a:defRPr>
            </a:lvl8pPr>
            <a:lvl9pPr lvl="8" algn="r">
              <a:lnSpc>
                <a:spcPct val="100000"/>
              </a:lnSpc>
              <a:spcBef>
                <a:spcPts val="0"/>
              </a:spcBef>
              <a:spcAft>
                <a:spcPts val="0"/>
              </a:spcAft>
              <a:buNone/>
              <a:defRPr sz="2667">
                <a:solidFill>
                  <a:srgbClr val="FFFFFF"/>
                </a:solidFill>
              </a:defRPr>
            </a:lvl9pPr>
          </a:lstStyle>
          <a:p>
            <a:endParaRPr/>
          </a:p>
        </p:txBody>
      </p:sp>
      <p:sp>
        <p:nvSpPr>
          <p:cNvPr id="582" name="Google Shape;582;p33"/>
          <p:cNvSpPr txBox="1">
            <a:spLocks noGrp="1"/>
          </p:cNvSpPr>
          <p:nvPr>
            <p:ph type="title" idx="2" hasCustomPrompt="1"/>
          </p:nvPr>
        </p:nvSpPr>
        <p:spPr>
          <a:xfrm>
            <a:off x="8863200" y="3126817"/>
            <a:ext cx="1114000" cy="13948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a:lvl1pPr>
            <a:lvl2pPr lvl="1" algn="ctr" rtl="0">
              <a:spcBef>
                <a:spcPts val="0"/>
              </a:spcBef>
              <a:spcAft>
                <a:spcPts val="0"/>
              </a:spcAft>
              <a:buSzPts val="5000"/>
              <a:buNone/>
              <a:defRPr sz="6667"/>
            </a:lvl2pPr>
            <a:lvl3pPr lvl="2" algn="ctr" rtl="0">
              <a:spcBef>
                <a:spcPts val="0"/>
              </a:spcBef>
              <a:spcAft>
                <a:spcPts val="0"/>
              </a:spcAft>
              <a:buSzPts val="5000"/>
              <a:buNone/>
              <a:defRPr sz="6667"/>
            </a:lvl3pPr>
            <a:lvl4pPr lvl="3" algn="ctr" rtl="0">
              <a:spcBef>
                <a:spcPts val="0"/>
              </a:spcBef>
              <a:spcAft>
                <a:spcPts val="0"/>
              </a:spcAft>
              <a:buSzPts val="5000"/>
              <a:buNone/>
              <a:defRPr sz="6667"/>
            </a:lvl4pPr>
            <a:lvl5pPr lvl="4" algn="ctr" rtl="0">
              <a:spcBef>
                <a:spcPts val="0"/>
              </a:spcBef>
              <a:spcAft>
                <a:spcPts val="0"/>
              </a:spcAft>
              <a:buSzPts val="5000"/>
              <a:buNone/>
              <a:defRPr sz="6667"/>
            </a:lvl5pPr>
            <a:lvl6pPr lvl="5" algn="ctr" rtl="0">
              <a:spcBef>
                <a:spcPts val="0"/>
              </a:spcBef>
              <a:spcAft>
                <a:spcPts val="0"/>
              </a:spcAft>
              <a:buSzPts val="5000"/>
              <a:buNone/>
              <a:defRPr sz="6667"/>
            </a:lvl6pPr>
            <a:lvl7pPr lvl="6" algn="ctr" rtl="0">
              <a:spcBef>
                <a:spcPts val="0"/>
              </a:spcBef>
              <a:spcAft>
                <a:spcPts val="0"/>
              </a:spcAft>
              <a:buSzPts val="5000"/>
              <a:buNone/>
              <a:defRPr sz="6667"/>
            </a:lvl7pPr>
            <a:lvl8pPr lvl="7" algn="ctr" rtl="0">
              <a:spcBef>
                <a:spcPts val="0"/>
              </a:spcBef>
              <a:spcAft>
                <a:spcPts val="0"/>
              </a:spcAft>
              <a:buSzPts val="5000"/>
              <a:buNone/>
              <a:defRPr sz="6667"/>
            </a:lvl8pPr>
            <a:lvl9pPr lvl="8" algn="ctr" rtl="0">
              <a:spcBef>
                <a:spcPts val="0"/>
              </a:spcBef>
              <a:spcAft>
                <a:spcPts val="0"/>
              </a:spcAft>
              <a:buSzPts val="5000"/>
              <a:buNone/>
              <a:defRPr sz="6667"/>
            </a:lvl9pPr>
          </a:lstStyle>
          <a:p>
            <a:r>
              <a:t>xx%</a:t>
            </a:r>
          </a:p>
        </p:txBody>
      </p:sp>
      <p:sp>
        <p:nvSpPr>
          <p:cNvPr id="583" name="Google Shape;583;p33"/>
          <p:cNvSpPr txBox="1">
            <a:spLocks noGrp="1"/>
          </p:cNvSpPr>
          <p:nvPr>
            <p:ph type="subTitle" idx="3"/>
          </p:nvPr>
        </p:nvSpPr>
        <p:spPr>
          <a:xfrm>
            <a:off x="1264433" y="2244200"/>
            <a:ext cx="2064400" cy="711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2667">
                <a:solidFill>
                  <a:srgbClr val="FFFFFF"/>
                </a:solidFill>
              </a:defRPr>
            </a:lvl1pPr>
            <a:lvl2pPr lvl="1" algn="r" rtl="0">
              <a:lnSpc>
                <a:spcPct val="100000"/>
              </a:lnSpc>
              <a:spcBef>
                <a:spcPts val="0"/>
              </a:spcBef>
              <a:spcAft>
                <a:spcPts val="0"/>
              </a:spcAft>
              <a:buNone/>
              <a:defRPr sz="2667">
                <a:solidFill>
                  <a:srgbClr val="FFFFFF"/>
                </a:solidFill>
              </a:defRPr>
            </a:lvl2pPr>
            <a:lvl3pPr lvl="2" algn="r" rtl="0">
              <a:lnSpc>
                <a:spcPct val="100000"/>
              </a:lnSpc>
              <a:spcBef>
                <a:spcPts val="0"/>
              </a:spcBef>
              <a:spcAft>
                <a:spcPts val="0"/>
              </a:spcAft>
              <a:buNone/>
              <a:defRPr sz="2667">
                <a:solidFill>
                  <a:srgbClr val="FFFFFF"/>
                </a:solidFill>
              </a:defRPr>
            </a:lvl3pPr>
            <a:lvl4pPr lvl="3" algn="r" rtl="0">
              <a:lnSpc>
                <a:spcPct val="100000"/>
              </a:lnSpc>
              <a:spcBef>
                <a:spcPts val="0"/>
              </a:spcBef>
              <a:spcAft>
                <a:spcPts val="0"/>
              </a:spcAft>
              <a:buNone/>
              <a:defRPr sz="2667">
                <a:solidFill>
                  <a:srgbClr val="FFFFFF"/>
                </a:solidFill>
              </a:defRPr>
            </a:lvl4pPr>
            <a:lvl5pPr lvl="4" algn="r" rtl="0">
              <a:lnSpc>
                <a:spcPct val="100000"/>
              </a:lnSpc>
              <a:spcBef>
                <a:spcPts val="0"/>
              </a:spcBef>
              <a:spcAft>
                <a:spcPts val="0"/>
              </a:spcAft>
              <a:buNone/>
              <a:defRPr sz="2667">
                <a:solidFill>
                  <a:srgbClr val="FFFFFF"/>
                </a:solidFill>
              </a:defRPr>
            </a:lvl5pPr>
            <a:lvl6pPr lvl="5" algn="r" rtl="0">
              <a:lnSpc>
                <a:spcPct val="100000"/>
              </a:lnSpc>
              <a:spcBef>
                <a:spcPts val="0"/>
              </a:spcBef>
              <a:spcAft>
                <a:spcPts val="0"/>
              </a:spcAft>
              <a:buNone/>
              <a:defRPr sz="2667">
                <a:solidFill>
                  <a:srgbClr val="FFFFFF"/>
                </a:solidFill>
              </a:defRPr>
            </a:lvl6pPr>
            <a:lvl7pPr lvl="6" algn="r" rtl="0">
              <a:lnSpc>
                <a:spcPct val="100000"/>
              </a:lnSpc>
              <a:spcBef>
                <a:spcPts val="0"/>
              </a:spcBef>
              <a:spcAft>
                <a:spcPts val="0"/>
              </a:spcAft>
              <a:buNone/>
              <a:defRPr sz="2667">
                <a:solidFill>
                  <a:srgbClr val="FFFFFF"/>
                </a:solidFill>
              </a:defRPr>
            </a:lvl7pPr>
            <a:lvl8pPr lvl="7" algn="r" rtl="0">
              <a:lnSpc>
                <a:spcPct val="100000"/>
              </a:lnSpc>
              <a:spcBef>
                <a:spcPts val="0"/>
              </a:spcBef>
              <a:spcAft>
                <a:spcPts val="0"/>
              </a:spcAft>
              <a:buNone/>
              <a:defRPr sz="2667">
                <a:solidFill>
                  <a:srgbClr val="FFFFFF"/>
                </a:solidFill>
              </a:defRPr>
            </a:lvl8pPr>
            <a:lvl9pPr lvl="8" algn="r" rtl="0">
              <a:lnSpc>
                <a:spcPct val="100000"/>
              </a:lnSpc>
              <a:spcBef>
                <a:spcPts val="0"/>
              </a:spcBef>
              <a:spcAft>
                <a:spcPts val="0"/>
              </a:spcAft>
              <a:buNone/>
              <a:defRPr sz="2667">
                <a:solidFill>
                  <a:srgbClr val="FFFFFF"/>
                </a:solidFill>
              </a:defRPr>
            </a:lvl9pPr>
          </a:lstStyle>
          <a:p>
            <a:endParaRPr/>
          </a:p>
        </p:txBody>
      </p:sp>
      <p:sp>
        <p:nvSpPr>
          <p:cNvPr id="584" name="Google Shape;584;p33"/>
          <p:cNvSpPr txBox="1">
            <a:spLocks noGrp="1"/>
          </p:cNvSpPr>
          <p:nvPr>
            <p:ph type="title" idx="4" hasCustomPrompt="1"/>
          </p:nvPr>
        </p:nvSpPr>
        <p:spPr>
          <a:xfrm>
            <a:off x="8863200" y="1902600"/>
            <a:ext cx="1114000" cy="13948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a:lvl1pPr>
            <a:lvl2pPr lvl="1" algn="ctr" rtl="0">
              <a:spcBef>
                <a:spcPts val="0"/>
              </a:spcBef>
              <a:spcAft>
                <a:spcPts val="0"/>
              </a:spcAft>
              <a:buSzPts val="5000"/>
              <a:buNone/>
              <a:defRPr sz="6667"/>
            </a:lvl2pPr>
            <a:lvl3pPr lvl="2" algn="ctr" rtl="0">
              <a:spcBef>
                <a:spcPts val="0"/>
              </a:spcBef>
              <a:spcAft>
                <a:spcPts val="0"/>
              </a:spcAft>
              <a:buSzPts val="5000"/>
              <a:buNone/>
              <a:defRPr sz="6667"/>
            </a:lvl3pPr>
            <a:lvl4pPr lvl="3" algn="ctr" rtl="0">
              <a:spcBef>
                <a:spcPts val="0"/>
              </a:spcBef>
              <a:spcAft>
                <a:spcPts val="0"/>
              </a:spcAft>
              <a:buSzPts val="5000"/>
              <a:buNone/>
              <a:defRPr sz="6667"/>
            </a:lvl4pPr>
            <a:lvl5pPr lvl="4" algn="ctr" rtl="0">
              <a:spcBef>
                <a:spcPts val="0"/>
              </a:spcBef>
              <a:spcAft>
                <a:spcPts val="0"/>
              </a:spcAft>
              <a:buSzPts val="5000"/>
              <a:buNone/>
              <a:defRPr sz="6667"/>
            </a:lvl5pPr>
            <a:lvl6pPr lvl="5" algn="ctr" rtl="0">
              <a:spcBef>
                <a:spcPts val="0"/>
              </a:spcBef>
              <a:spcAft>
                <a:spcPts val="0"/>
              </a:spcAft>
              <a:buSzPts val="5000"/>
              <a:buNone/>
              <a:defRPr sz="6667"/>
            </a:lvl6pPr>
            <a:lvl7pPr lvl="6" algn="ctr" rtl="0">
              <a:spcBef>
                <a:spcPts val="0"/>
              </a:spcBef>
              <a:spcAft>
                <a:spcPts val="0"/>
              </a:spcAft>
              <a:buSzPts val="5000"/>
              <a:buNone/>
              <a:defRPr sz="6667"/>
            </a:lvl7pPr>
            <a:lvl8pPr lvl="7" algn="ctr" rtl="0">
              <a:spcBef>
                <a:spcPts val="0"/>
              </a:spcBef>
              <a:spcAft>
                <a:spcPts val="0"/>
              </a:spcAft>
              <a:buSzPts val="5000"/>
              <a:buNone/>
              <a:defRPr sz="6667"/>
            </a:lvl8pPr>
            <a:lvl9pPr lvl="8" algn="ctr" rtl="0">
              <a:spcBef>
                <a:spcPts val="0"/>
              </a:spcBef>
              <a:spcAft>
                <a:spcPts val="0"/>
              </a:spcAft>
              <a:buSzPts val="5000"/>
              <a:buNone/>
              <a:defRPr sz="6667"/>
            </a:lvl9pPr>
          </a:lstStyle>
          <a:p>
            <a:r>
              <a:t>xx%</a:t>
            </a:r>
          </a:p>
        </p:txBody>
      </p:sp>
      <p:sp>
        <p:nvSpPr>
          <p:cNvPr id="585" name="Google Shape;585;p33"/>
          <p:cNvSpPr txBox="1">
            <a:spLocks noGrp="1"/>
          </p:cNvSpPr>
          <p:nvPr>
            <p:ph type="subTitle" idx="5"/>
          </p:nvPr>
        </p:nvSpPr>
        <p:spPr>
          <a:xfrm>
            <a:off x="1264433" y="4692633"/>
            <a:ext cx="2064400" cy="711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2667">
                <a:solidFill>
                  <a:srgbClr val="FFFFFF"/>
                </a:solidFill>
              </a:defRPr>
            </a:lvl1pPr>
            <a:lvl2pPr lvl="1" algn="r" rtl="0">
              <a:lnSpc>
                <a:spcPct val="100000"/>
              </a:lnSpc>
              <a:spcBef>
                <a:spcPts val="0"/>
              </a:spcBef>
              <a:spcAft>
                <a:spcPts val="0"/>
              </a:spcAft>
              <a:buNone/>
              <a:defRPr sz="2667">
                <a:solidFill>
                  <a:srgbClr val="FFFFFF"/>
                </a:solidFill>
              </a:defRPr>
            </a:lvl2pPr>
            <a:lvl3pPr lvl="2" algn="r" rtl="0">
              <a:lnSpc>
                <a:spcPct val="100000"/>
              </a:lnSpc>
              <a:spcBef>
                <a:spcPts val="0"/>
              </a:spcBef>
              <a:spcAft>
                <a:spcPts val="0"/>
              </a:spcAft>
              <a:buNone/>
              <a:defRPr sz="2667">
                <a:solidFill>
                  <a:srgbClr val="FFFFFF"/>
                </a:solidFill>
              </a:defRPr>
            </a:lvl3pPr>
            <a:lvl4pPr lvl="3" algn="r" rtl="0">
              <a:lnSpc>
                <a:spcPct val="100000"/>
              </a:lnSpc>
              <a:spcBef>
                <a:spcPts val="0"/>
              </a:spcBef>
              <a:spcAft>
                <a:spcPts val="0"/>
              </a:spcAft>
              <a:buNone/>
              <a:defRPr sz="2667">
                <a:solidFill>
                  <a:srgbClr val="FFFFFF"/>
                </a:solidFill>
              </a:defRPr>
            </a:lvl4pPr>
            <a:lvl5pPr lvl="4" algn="r" rtl="0">
              <a:lnSpc>
                <a:spcPct val="100000"/>
              </a:lnSpc>
              <a:spcBef>
                <a:spcPts val="0"/>
              </a:spcBef>
              <a:spcAft>
                <a:spcPts val="0"/>
              </a:spcAft>
              <a:buNone/>
              <a:defRPr sz="2667">
                <a:solidFill>
                  <a:srgbClr val="FFFFFF"/>
                </a:solidFill>
              </a:defRPr>
            </a:lvl5pPr>
            <a:lvl6pPr lvl="5" algn="r" rtl="0">
              <a:lnSpc>
                <a:spcPct val="100000"/>
              </a:lnSpc>
              <a:spcBef>
                <a:spcPts val="0"/>
              </a:spcBef>
              <a:spcAft>
                <a:spcPts val="0"/>
              </a:spcAft>
              <a:buNone/>
              <a:defRPr sz="2667">
                <a:solidFill>
                  <a:srgbClr val="FFFFFF"/>
                </a:solidFill>
              </a:defRPr>
            </a:lvl6pPr>
            <a:lvl7pPr lvl="6" algn="r" rtl="0">
              <a:lnSpc>
                <a:spcPct val="100000"/>
              </a:lnSpc>
              <a:spcBef>
                <a:spcPts val="0"/>
              </a:spcBef>
              <a:spcAft>
                <a:spcPts val="0"/>
              </a:spcAft>
              <a:buNone/>
              <a:defRPr sz="2667">
                <a:solidFill>
                  <a:srgbClr val="FFFFFF"/>
                </a:solidFill>
              </a:defRPr>
            </a:lvl7pPr>
            <a:lvl8pPr lvl="7" algn="r" rtl="0">
              <a:lnSpc>
                <a:spcPct val="100000"/>
              </a:lnSpc>
              <a:spcBef>
                <a:spcPts val="0"/>
              </a:spcBef>
              <a:spcAft>
                <a:spcPts val="0"/>
              </a:spcAft>
              <a:buNone/>
              <a:defRPr sz="2667">
                <a:solidFill>
                  <a:srgbClr val="FFFFFF"/>
                </a:solidFill>
              </a:defRPr>
            </a:lvl8pPr>
            <a:lvl9pPr lvl="8" algn="r" rtl="0">
              <a:lnSpc>
                <a:spcPct val="100000"/>
              </a:lnSpc>
              <a:spcBef>
                <a:spcPts val="0"/>
              </a:spcBef>
              <a:spcAft>
                <a:spcPts val="0"/>
              </a:spcAft>
              <a:buNone/>
              <a:defRPr sz="2667">
                <a:solidFill>
                  <a:srgbClr val="FFFFFF"/>
                </a:solidFill>
              </a:defRPr>
            </a:lvl9pPr>
          </a:lstStyle>
          <a:p>
            <a:endParaRPr/>
          </a:p>
        </p:txBody>
      </p:sp>
      <p:sp>
        <p:nvSpPr>
          <p:cNvPr id="586" name="Google Shape;586;p33"/>
          <p:cNvSpPr txBox="1">
            <a:spLocks noGrp="1"/>
          </p:cNvSpPr>
          <p:nvPr>
            <p:ph type="title" idx="6" hasCustomPrompt="1"/>
          </p:nvPr>
        </p:nvSpPr>
        <p:spPr>
          <a:xfrm>
            <a:off x="8863200" y="4351033"/>
            <a:ext cx="1114000" cy="13948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a:lvl1pPr>
            <a:lvl2pPr lvl="1" algn="ctr" rtl="0">
              <a:spcBef>
                <a:spcPts val="0"/>
              </a:spcBef>
              <a:spcAft>
                <a:spcPts val="0"/>
              </a:spcAft>
              <a:buSzPts val="5000"/>
              <a:buNone/>
              <a:defRPr sz="6667"/>
            </a:lvl2pPr>
            <a:lvl3pPr lvl="2" algn="ctr" rtl="0">
              <a:spcBef>
                <a:spcPts val="0"/>
              </a:spcBef>
              <a:spcAft>
                <a:spcPts val="0"/>
              </a:spcAft>
              <a:buSzPts val="5000"/>
              <a:buNone/>
              <a:defRPr sz="6667"/>
            </a:lvl3pPr>
            <a:lvl4pPr lvl="3" algn="ctr" rtl="0">
              <a:spcBef>
                <a:spcPts val="0"/>
              </a:spcBef>
              <a:spcAft>
                <a:spcPts val="0"/>
              </a:spcAft>
              <a:buSzPts val="5000"/>
              <a:buNone/>
              <a:defRPr sz="6667"/>
            </a:lvl4pPr>
            <a:lvl5pPr lvl="4" algn="ctr" rtl="0">
              <a:spcBef>
                <a:spcPts val="0"/>
              </a:spcBef>
              <a:spcAft>
                <a:spcPts val="0"/>
              </a:spcAft>
              <a:buSzPts val="5000"/>
              <a:buNone/>
              <a:defRPr sz="6667"/>
            </a:lvl5pPr>
            <a:lvl6pPr lvl="5" algn="ctr" rtl="0">
              <a:spcBef>
                <a:spcPts val="0"/>
              </a:spcBef>
              <a:spcAft>
                <a:spcPts val="0"/>
              </a:spcAft>
              <a:buSzPts val="5000"/>
              <a:buNone/>
              <a:defRPr sz="6667"/>
            </a:lvl6pPr>
            <a:lvl7pPr lvl="6" algn="ctr" rtl="0">
              <a:spcBef>
                <a:spcPts val="0"/>
              </a:spcBef>
              <a:spcAft>
                <a:spcPts val="0"/>
              </a:spcAft>
              <a:buSzPts val="5000"/>
              <a:buNone/>
              <a:defRPr sz="6667"/>
            </a:lvl7pPr>
            <a:lvl8pPr lvl="7" algn="ctr" rtl="0">
              <a:spcBef>
                <a:spcPts val="0"/>
              </a:spcBef>
              <a:spcAft>
                <a:spcPts val="0"/>
              </a:spcAft>
              <a:buSzPts val="5000"/>
              <a:buNone/>
              <a:defRPr sz="6667"/>
            </a:lvl8pPr>
            <a:lvl9pPr lvl="8" algn="ctr" rtl="0">
              <a:spcBef>
                <a:spcPts val="0"/>
              </a:spcBef>
              <a:spcAft>
                <a:spcPts val="0"/>
              </a:spcAft>
              <a:buSzPts val="5000"/>
              <a:buNone/>
              <a:defRPr sz="6667"/>
            </a:lvl9pPr>
          </a:lstStyle>
          <a:p>
            <a:r>
              <a:t>xx%</a:t>
            </a:r>
          </a:p>
        </p:txBody>
      </p:sp>
    </p:spTree>
    <p:extLst>
      <p:ext uri="{BB962C8B-B14F-4D97-AF65-F5344CB8AC3E}">
        <p14:creationId xmlns:p14="http://schemas.microsoft.com/office/powerpoint/2010/main" val="3073895769"/>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matchingName="Title and two columns 2">
  <p:cSld name="1_Title and two columns 2">
    <p:spTree>
      <p:nvGrpSpPr>
        <p:cNvPr id="1" name="Shape 587"/>
        <p:cNvGrpSpPr/>
        <p:nvPr/>
      </p:nvGrpSpPr>
      <p:grpSpPr>
        <a:xfrm>
          <a:off x="0" y="0"/>
          <a:ext cx="0" cy="0"/>
          <a:chOff x="0" y="0"/>
          <a:chExt cx="0" cy="0"/>
        </a:xfrm>
      </p:grpSpPr>
      <p:pic>
        <p:nvPicPr>
          <p:cNvPr id="588" name="Google Shape;588;p34"/>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589" name="Google Shape;589;p34"/>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590" name="Google Shape;590;p34"/>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591" name="Google Shape;591;p34"/>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2" name="Google Shape;592;p34"/>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3" name="Google Shape;593;p34"/>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4" name="Google Shape;594;p34"/>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5" name="Google Shape;595;p34"/>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6" name="Google Shape;596;p34"/>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7" name="Google Shape;597;p34"/>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8" name="Google Shape;598;p34"/>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9" name="Google Shape;599;p34"/>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0" name="Google Shape;600;p34"/>
          <p:cNvSpPr txBox="1">
            <a:spLocks noGrp="1"/>
          </p:cNvSpPr>
          <p:nvPr>
            <p:ph type="title"/>
          </p:nvPr>
        </p:nvSpPr>
        <p:spPr>
          <a:xfrm>
            <a:off x="960000" y="2061000"/>
            <a:ext cx="3422400" cy="27360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sz="6667" b="1">
                <a:solidFill>
                  <a:srgbClr val="FFFFFF"/>
                </a:solidFill>
                <a:latin typeface="Titillium Web"/>
                <a:ea typeface="Titillium Web"/>
                <a:cs typeface="Titillium Web"/>
                <a:sym typeface="Titillium Web"/>
              </a:defRPr>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endParaRPr/>
          </a:p>
        </p:txBody>
      </p:sp>
      <p:sp>
        <p:nvSpPr>
          <p:cNvPr id="601" name="Google Shape;601;p34"/>
          <p:cNvSpPr txBox="1">
            <a:spLocks noGrp="1"/>
          </p:cNvSpPr>
          <p:nvPr>
            <p:ph type="body" idx="1"/>
          </p:nvPr>
        </p:nvSpPr>
        <p:spPr>
          <a:xfrm>
            <a:off x="7210933" y="2237267"/>
            <a:ext cx="2961600" cy="12096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602" name="Google Shape;602;p34"/>
          <p:cNvSpPr txBox="1">
            <a:spLocks noGrp="1"/>
          </p:cNvSpPr>
          <p:nvPr>
            <p:ph type="subTitle" idx="2"/>
          </p:nvPr>
        </p:nvSpPr>
        <p:spPr>
          <a:xfrm>
            <a:off x="7210933" y="1401600"/>
            <a:ext cx="2280000" cy="585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2000"/>
              <a:buNone/>
              <a:defRPr sz="2667">
                <a:solidFill>
                  <a:srgbClr val="FFFFFF"/>
                </a:solidFill>
              </a:defRPr>
            </a:lvl1pPr>
            <a:lvl2pPr lvl="1" rtl="0">
              <a:lnSpc>
                <a:spcPct val="100000"/>
              </a:lnSpc>
              <a:spcBef>
                <a:spcPts val="0"/>
              </a:spcBef>
              <a:spcAft>
                <a:spcPts val="0"/>
              </a:spcAft>
              <a:buClr>
                <a:srgbClr val="FFFFFF"/>
              </a:buClr>
              <a:buSzPts val="2000"/>
              <a:buNone/>
              <a:defRPr sz="2667">
                <a:solidFill>
                  <a:srgbClr val="FFFFFF"/>
                </a:solidFill>
              </a:defRPr>
            </a:lvl2pPr>
            <a:lvl3pPr lvl="2" rtl="0">
              <a:lnSpc>
                <a:spcPct val="100000"/>
              </a:lnSpc>
              <a:spcBef>
                <a:spcPts val="0"/>
              </a:spcBef>
              <a:spcAft>
                <a:spcPts val="0"/>
              </a:spcAft>
              <a:buClr>
                <a:srgbClr val="FFFFFF"/>
              </a:buClr>
              <a:buSzPts val="2000"/>
              <a:buNone/>
              <a:defRPr sz="2667">
                <a:solidFill>
                  <a:srgbClr val="FFFFFF"/>
                </a:solidFill>
              </a:defRPr>
            </a:lvl3pPr>
            <a:lvl4pPr lvl="3" rtl="0">
              <a:lnSpc>
                <a:spcPct val="100000"/>
              </a:lnSpc>
              <a:spcBef>
                <a:spcPts val="0"/>
              </a:spcBef>
              <a:spcAft>
                <a:spcPts val="0"/>
              </a:spcAft>
              <a:buClr>
                <a:srgbClr val="FFFFFF"/>
              </a:buClr>
              <a:buSzPts val="2000"/>
              <a:buNone/>
              <a:defRPr sz="2667">
                <a:solidFill>
                  <a:srgbClr val="FFFFFF"/>
                </a:solidFill>
              </a:defRPr>
            </a:lvl4pPr>
            <a:lvl5pPr lvl="4" rtl="0">
              <a:lnSpc>
                <a:spcPct val="100000"/>
              </a:lnSpc>
              <a:spcBef>
                <a:spcPts val="0"/>
              </a:spcBef>
              <a:spcAft>
                <a:spcPts val="0"/>
              </a:spcAft>
              <a:buClr>
                <a:srgbClr val="FFFFFF"/>
              </a:buClr>
              <a:buSzPts val="2000"/>
              <a:buNone/>
              <a:defRPr sz="2667">
                <a:solidFill>
                  <a:srgbClr val="FFFFFF"/>
                </a:solidFill>
              </a:defRPr>
            </a:lvl5pPr>
            <a:lvl6pPr lvl="5" rtl="0">
              <a:lnSpc>
                <a:spcPct val="100000"/>
              </a:lnSpc>
              <a:spcBef>
                <a:spcPts val="0"/>
              </a:spcBef>
              <a:spcAft>
                <a:spcPts val="0"/>
              </a:spcAft>
              <a:buClr>
                <a:srgbClr val="FFFFFF"/>
              </a:buClr>
              <a:buSzPts val="2000"/>
              <a:buNone/>
              <a:defRPr sz="2667">
                <a:solidFill>
                  <a:srgbClr val="FFFFFF"/>
                </a:solidFill>
              </a:defRPr>
            </a:lvl6pPr>
            <a:lvl7pPr lvl="6" rtl="0">
              <a:lnSpc>
                <a:spcPct val="100000"/>
              </a:lnSpc>
              <a:spcBef>
                <a:spcPts val="0"/>
              </a:spcBef>
              <a:spcAft>
                <a:spcPts val="0"/>
              </a:spcAft>
              <a:buClr>
                <a:srgbClr val="FFFFFF"/>
              </a:buClr>
              <a:buSzPts val="2000"/>
              <a:buNone/>
              <a:defRPr sz="2667">
                <a:solidFill>
                  <a:srgbClr val="FFFFFF"/>
                </a:solidFill>
              </a:defRPr>
            </a:lvl7pPr>
            <a:lvl8pPr lvl="7" rtl="0">
              <a:lnSpc>
                <a:spcPct val="100000"/>
              </a:lnSpc>
              <a:spcBef>
                <a:spcPts val="0"/>
              </a:spcBef>
              <a:spcAft>
                <a:spcPts val="0"/>
              </a:spcAft>
              <a:buClr>
                <a:srgbClr val="FFFFFF"/>
              </a:buClr>
              <a:buSzPts val="2000"/>
              <a:buNone/>
              <a:defRPr sz="2667">
                <a:solidFill>
                  <a:srgbClr val="FFFFFF"/>
                </a:solidFill>
              </a:defRPr>
            </a:lvl8pPr>
            <a:lvl9pPr lvl="8" rtl="0">
              <a:lnSpc>
                <a:spcPct val="100000"/>
              </a:lnSpc>
              <a:spcBef>
                <a:spcPts val="0"/>
              </a:spcBef>
              <a:spcAft>
                <a:spcPts val="0"/>
              </a:spcAft>
              <a:buClr>
                <a:srgbClr val="FFFFFF"/>
              </a:buClr>
              <a:buSzPts val="2000"/>
              <a:buNone/>
              <a:defRPr sz="2667">
                <a:solidFill>
                  <a:srgbClr val="FFFFFF"/>
                </a:solidFill>
              </a:defRPr>
            </a:lvl9pPr>
          </a:lstStyle>
          <a:p>
            <a:endParaRPr/>
          </a:p>
        </p:txBody>
      </p:sp>
      <p:sp>
        <p:nvSpPr>
          <p:cNvPr id="603" name="Google Shape;603;p34"/>
          <p:cNvSpPr txBox="1">
            <a:spLocks noGrp="1"/>
          </p:cNvSpPr>
          <p:nvPr>
            <p:ph type="body" idx="3"/>
          </p:nvPr>
        </p:nvSpPr>
        <p:spPr>
          <a:xfrm>
            <a:off x="8095733" y="4896392"/>
            <a:ext cx="2887200" cy="12096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sp>
        <p:nvSpPr>
          <p:cNvPr id="604" name="Google Shape;604;p34"/>
          <p:cNvSpPr txBox="1">
            <a:spLocks noGrp="1"/>
          </p:cNvSpPr>
          <p:nvPr>
            <p:ph type="subTitle" idx="4"/>
          </p:nvPr>
        </p:nvSpPr>
        <p:spPr>
          <a:xfrm>
            <a:off x="8095733" y="4060725"/>
            <a:ext cx="2280000" cy="585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2000"/>
              <a:buNone/>
              <a:defRPr sz="2667">
                <a:solidFill>
                  <a:srgbClr val="FFFFFF"/>
                </a:solidFill>
              </a:defRPr>
            </a:lvl1pPr>
            <a:lvl2pPr lvl="1" rtl="0">
              <a:lnSpc>
                <a:spcPct val="100000"/>
              </a:lnSpc>
              <a:spcBef>
                <a:spcPts val="0"/>
              </a:spcBef>
              <a:spcAft>
                <a:spcPts val="0"/>
              </a:spcAft>
              <a:buClr>
                <a:srgbClr val="FFFFFF"/>
              </a:buClr>
              <a:buSzPts val="2000"/>
              <a:buNone/>
              <a:defRPr sz="2667">
                <a:solidFill>
                  <a:srgbClr val="FFFFFF"/>
                </a:solidFill>
              </a:defRPr>
            </a:lvl2pPr>
            <a:lvl3pPr lvl="2" rtl="0">
              <a:lnSpc>
                <a:spcPct val="100000"/>
              </a:lnSpc>
              <a:spcBef>
                <a:spcPts val="0"/>
              </a:spcBef>
              <a:spcAft>
                <a:spcPts val="0"/>
              </a:spcAft>
              <a:buClr>
                <a:srgbClr val="FFFFFF"/>
              </a:buClr>
              <a:buSzPts val="2000"/>
              <a:buNone/>
              <a:defRPr sz="2667">
                <a:solidFill>
                  <a:srgbClr val="FFFFFF"/>
                </a:solidFill>
              </a:defRPr>
            </a:lvl3pPr>
            <a:lvl4pPr lvl="3" rtl="0">
              <a:lnSpc>
                <a:spcPct val="100000"/>
              </a:lnSpc>
              <a:spcBef>
                <a:spcPts val="0"/>
              </a:spcBef>
              <a:spcAft>
                <a:spcPts val="0"/>
              </a:spcAft>
              <a:buClr>
                <a:srgbClr val="FFFFFF"/>
              </a:buClr>
              <a:buSzPts val="2000"/>
              <a:buNone/>
              <a:defRPr sz="2667">
                <a:solidFill>
                  <a:srgbClr val="FFFFFF"/>
                </a:solidFill>
              </a:defRPr>
            </a:lvl4pPr>
            <a:lvl5pPr lvl="4" rtl="0">
              <a:lnSpc>
                <a:spcPct val="100000"/>
              </a:lnSpc>
              <a:spcBef>
                <a:spcPts val="0"/>
              </a:spcBef>
              <a:spcAft>
                <a:spcPts val="0"/>
              </a:spcAft>
              <a:buClr>
                <a:srgbClr val="FFFFFF"/>
              </a:buClr>
              <a:buSzPts val="2000"/>
              <a:buNone/>
              <a:defRPr sz="2667">
                <a:solidFill>
                  <a:srgbClr val="FFFFFF"/>
                </a:solidFill>
              </a:defRPr>
            </a:lvl5pPr>
            <a:lvl6pPr lvl="5" rtl="0">
              <a:lnSpc>
                <a:spcPct val="100000"/>
              </a:lnSpc>
              <a:spcBef>
                <a:spcPts val="0"/>
              </a:spcBef>
              <a:spcAft>
                <a:spcPts val="0"/>
              </a:spcAft>
              <a:buClr>
                <a:srgbClr val="FFFFFF"/>
              </a:buClr>
              <a:buSzPts val="2000"/>
              <a:buNone/>
              <a:defRPr sz="2667">
                <a:solidFill>
                  <a:srgbClr val="FFFFFF"/>
                </a:solidFill>
              </a:defRPr>
            </a:lvl6pPr>
            <a:lvl7pPr lvl="6" rtl="0">
              <a:lnSpc>
                <a:spcPct val="100000"/>
              </a:lnSpc>
              <a:spcBef>
                <a:spcPts val="0"/>
              </a:spcBef>
              <a:spcAft>
                <a:spcPts val="0"/>
              </a:spcAft>
              <a:buClr>
                <a:srgbClr val="FFFFFF"/>
              </a:buClr>
              <a:buSzPts val="2000"/>
              <a:buNone/>
              <a:defRPr sz="2667">
                <a:solidFill>
                  <a:srgbClr val="FFFFFF"/>
                </a:solidFill>
              </a:defRPr>
            </a:lvl7pPr>
            <a:lvl8pPr lvl="7" rtl="0">
              <a:lnSpc>
                <a:spcPct val="100000"/>
              </a:lnSpc>
              <a:spcBef>
                <a:spcPts val="0"/>
              </a:spcBef>
              <a:spcAft>
                <a:spcPts val="0"/>
              </a:spcAft>
              <a:buClr>
                <a:srgbClr val="FFFFFF"/>
              </a:buClr>
              <a:buSzPts val="2000"/>
              <a:buNone/>
              <a:defRPr sz="2667">
                <a:solidFill>
                  <a:srgbClr val="FFFFFF"/>
                </a:solidFill>
              </a:defRPr>
            </a:lvl8pPr>
            <a:lvl9pPr lvl="8" rtl="0">
              <a:lnSpc>
                <a:spcPct val="100000"/>
              </a:lnSpc>
              <a:spcBef>
                <a:spcPts val="0"/>
              </a:spcBef>
              <a:spcAft>
                <a:spcPts val="0"/>
              </a:spcAft>
              <a:buClr>
                <a:srgbClr val="FFFFFF"/>
              </a:buClr>
              <a:buSzPts val="2000"/>
              <a:buNone/>
              <a:defRPr sz="2667">
                <a:solidFill>
                  <a:srgbClr val="FFFFFF"/>
                </a:solidFill>
              </a:defRPr>
            </a:lvl9pPr>
          </a:lstStyle>
          <a:p>
            <a:endParaRPr/>
          </a:p>
        </p:txBody>
      </p:sp>
    </p:spTree>
    <p:extLst>
      <p:ext uri="{BB962C8B-B14F-4D97-AF65-F5344CB8AC3E}">
        <p14:creationId xmlns:p14="http://schemas.microsoft.com/office/powerpoint/2010/main" val="252940731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605"/>
        <p:cNvGrpSpPr/>
        <p:nvPr/>
      </p:nvGrpSpPr>
      <p:grpSpPr>
        <a:xfrm>
          <a:off x="0" y="0"/>
          <a:ext cx="0" cy="0"/>
          <a:chOff x="0" y="0"/>
          <a:chExt cx="0" cy="0"/>
        </a:xfrm>
      </p:grpSpPr>
    </p:spTree>
    <p:extLst>
      <p:ext uri="{BB962C8B-B14F-4D97-AF65-F5344CB8AC3E}">
        <p14:creationId xmlns:p14="http://schemas.microsoft.com/office/powerpoint/2010/main" val="5317461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8"/>
        <p:cNvGrpSpPr/>
        <p:nvPr/>
      </p:nvGrpSpPr>
      <p:grpSpPr>
        <a:xfrm>
          <a:off x="0" y="0"/>
          <a:ext cx="0" cy="0"/>
          <a:chOff x="0" y="0"/>
          <a:chExt cx="0" cy="0"/>
        </a:xfrm>
      </p:grpSpPr>
      <p:sp>
        <p:nvSpPr>
          <p:cNvPr id="29" name="Google Shape;29;p6"/>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 name="Google Shape;30;p6"/>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269754968"/>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606"/>
        <p:cNvGrpSpPr/>
        <p:nvPr/>
      </p:nvGrpSpPr>
      <p:grpSpPr>
        <a:xfrm>
          <a:off x="0" y="0"/>
          <a:ext cx="0" cy="0"/>
          <a:chOff x="0" y="0"/>
          <a:chExt cx="0" cy="0"/>
        </a:xfrm>
      </p:grpSpPr>
      <p:pic>
        <p:nvPicPr>
          <p:cNvPr id="607" name="Google Shape;607;p36"/>
          <p:cNvPicPr preferRelativeResize="0"/>
          <p:nvPr/>
        </p:nvPicPr>
        <p:blipFill rotWithShape="1">
          <a:blip r:embed="rId2">
            <a:alphaModFix amt="70000"/>
          </a:blip>
          <a:srcRect l="74315" t="59298"/>
          <a:stretch/>
        </p:blipFill>
        <p:spPr>
          <a:xfrm rot="5400000">
            <a:off x="7273549" y="-1139651"/>
            <a:ext cx="3807801" cy="6034368"/>
          </a:xfrm>
          <a:prstGeom prst="rect">
            <a:avLst/>
          </a:prstGeom>
          <a:noFill/>
          <a:ln>
            <a:noFill/>
          </a:ln>
        </p:spPr>
      </p:pic>
      <p:pic>
        <p:nvPicPr>
          <p:cNvPr id="608" name="Google Shape;608;p36"/>
          <p:cNvPicPr preferRelativeResize="0"/>
          <p:nvPr/>
        </p:nvPicPr>
        <p:blipFill rotWithShape="1">
          <a:blip r:embed="rId3">
            <a:alphaModFix amt="70000"/>
          </a:blip>
          <a:srcRect l="71898" b="18354"/>
          <a:stretch/>
        </p:blipFill>
        <p:spPr>
          <a:xfrm rot="-5400000">
            <a:off x="6113982" y="789051"/>
            <a:ext cx="3140999" cy="9125767"/>
          </a:xfrm>
          <a:prstGeom prst="rect">
            <a:avLst/>
          </a:prstGeom>
          <a:noFill/>
          <a:ln>
            <a:noFill/>
          </a:ln>
        </p:spPr>
      </p:pic>
      <p:pic>
        <p:nvPicPr>
          <p:cNvPr id="609" name="Google Shape;609;p36"/>
          <p:cNvPicPr preferRelativeResize="0"/>
          <p:nvPr/>
        </p:nvPicPr>
        <p:blipFill rotWithShape="1">
          <a:blip r:embed="rId4">
            <a:alphaModFix amt="70000"/>
          </a:blip>
          <a:srcRect l="72990" t="46042" b="7701"/>
          <a:stretch/>
        </p:blipFill>
        <p:spPr>
          <a:xfrm>
            <a:off x="0" y="0"/>
            <a:ext cx="4004301" cy="6857997"/>
          </a:xfrm>
          <a:prstGeom prst="rect">
            <a:avLst/>
          </a:prstGeom>
          <a:noFill/>
          <a:ln>
            <a:noFill/>
          </a:ln>
        </p:spPr>
      </p:pic>
      <p:sp>
        <p:nvSpPr>
          <p:cNvPr id="610" name="Google Shape;610;p36"/>
          <p:cNvSpPr/>
          <p:nvPr/>
        </p:nvSpPr>
        <p:spPr>
          <a:xfrm>
            <a:off x="563613"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1" name="Google Shape;611;p36"/>
          <p:cNvSpPr/>
          <p:nvPr/>
        </p:nvSpPr>
        <p:spPr>
          <a:xfrm>
            <a:off x="1325547"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2" name="Google Shape;612;p36"/>
          <p:cNvSpPr/>
          <p:nvPr/>
        </p:nvSpPr>
        <p:spPr>
          <a:xfrm>
            <a:off x="11301347"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3" name="Google Shape;613;p36"/>
          <p:cNvSpPr/>
          <p:nvPr/>
        </p:nvSpPr>
        <p:spPr>
          <a:xfrm>
            <a:off x="11209347"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4" name="Google Shape;614;p36"/>
          <p:cNvSpPr/>
          <p:nvPr/>
        </p:nvSpPr>
        <p:spPr>
          <a:xfrm>
            <a:off x="475080"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5" name="Google Shape;615;p36"/>
          <p:cNvSpPr/>
          <p:nvPr/>
        </p:nvSpPr>
        <p:spPr>
          <a:xfrm>
            <a:off x="10937029"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6" name="Google Shape;616;p36"/>
          <p:cNvSpPr/>
          <p:nvPr/>
        </p:nvSpPr>
        <p:spPr>
          <a:xfrm>
            <a:off x="11393729"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7" name="Google Shape;617;p36"/>
          <p:cNvSpPr/>
          <p:nvPr/>
        </p:nvSpPr>
        <p:spPr>
          <a:xfrm>
            <a:off x="10124996"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36"/>
          <p:cNvSpPr/>
          <p:nvPr/>
        </p:nvSpPr>
        <p:spPr>
          <a:xfrm>
            <a:off x="10549447"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97070528"/>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619"/>
        <p:cNvGrpSpPr/>
        <p:nvPr/>
      </p:nvGrpSpPr>
      <p:grpSpPr>
        <a:xfrm>
          <a:off x="0" y="0"/>
          <a:ext cx="0" cy="0"/>
          <a:chOff x="0" y="0"/>
          <a:chExt cx="0" cy="0"/>
        </a:xfrm>
      </p:grpSpPr>
      <p:pic>
        <p:nvPicPr>
          <p:cNvPr id="620" name="Google Shape;620;p37"/>
          <p:cNvPicPr preferRelativeResize="0"/>
          <p:nvPr/>
        </p:nvPicPr>
        <p:blipFill rotWithShape="1">
          <a:blip r:embed="rId2">
            <a:alphaModFix amt="70000"/>
          </a:blip>
          <a:srcRect l="70368" t="67847"/>
          <a:stretch/>
        </p:blipFill>
        <p:spPr>
          <a:xfrm rot="-5400000">
            <a:off x="149999" y="2326703"/>
            <a:ext cx="4392999" cy="4766797"/>
          </a:xfrm>
          <a:prstGeom prst="rect">
            <a:avLst/>
          </a:prstGeom>
          <a:noFill/>
          <a:ln>
            <a:noFill/>
          </a:ln>
        </p:spPr>
      </p:pic>
      <p:pic>
        <p:nvPicPr>
          <p:cNvPr id="621" name="Google Shape;621;p37"/>
          <p:cNvPicPr preferRelativeResize="0"/>
          <p:nvPr/>
        </p:nvPicPr>
        <p:blipFill rotWithShape="1">
          <a:blip r:embed="rId3">
            <a:alphaModFix amt="70000"/>
          </a:blip>
          <a:srcRect l="76804" b="30167"/>
          <a:stretch/>
        </p:blipFill>
        <p:spPr>
          <a:xfrm rot="5400000">
            <a:off x="2569520" y="-2685482"/>
            <a:ext cx="2592665" cy="7805497"/>
          </a:xfrm>
          <a:prstGeom prst="rect">
            <a:avLst/>
          </a:prstGeom>
          <a:noFill/>
          <a:ln>
            <a:noFill/>
          </a:ln>
        </p:spPr>
      </p:pic>
      <p:pic>
        <p:nvPicPr>
          <p:cNvPr id="622" name="Google Shape;622;p37"/>
          <p:cNvPicPr preferRelativeResize="0"/>
          <p:nvPr/>
        </p:nvPicPr>
        <p:blipFill rotWithShape="1">
          <a:blip r:embed="rId4">
            <a:alphaModFix amt="70000"/>
          </a:blip>
          <a:srcRect l="64014" t="41946" b="11326"/>
          <a:stretch/>
        </p:blipFill>
        <p:spPr>
          <a:xfrm rot="10800000">
            <a:off x="6885904" y="-26366"/>
            <a:ext cx="5335097" cy="6927699"/>
          </a:xfrm>
          <a:prstGeom prst="rect">
            <a:avLst/>
          </a:prstGeom>
          <a:noFill/>
          <a:ln>
            <a:noFill/>
          </a:ln>
        </p:spPr>
      </p:pic>
      <p:sp>
        <p:nvSpPr>
          <p:cNvPr id="623" name="Google Shape;623;p37"/>
          <p:cNvSpPr/>
          <p:nvPr/>
        </p:nvSpPr>
        <p:spPr>
          <a:xfrm rot="10800000">
            <a:off x="11222796"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4" name="Google Shape;624;p37"/>
          <p:cNvSpPr/>
          <p:nvPr/>
        </p:nvSpPr>
        <p:spPr>
          <a:xfrm rot="10800000">
            <a:off x="10644863"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5" name="Google Shape;625;p37"/>
          <p:cNvSpPr/>
          <p:nvPr/>
        </p:nvSpPr>
        <p:spPr>
          <a:xfrm rot="10800000">
            <a:off x="567463"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6" name="Google Shape;626;p37"/>
          <p:cNvSpPr/>
          <p:nvPr/>
        </p:nvSpPr>
        <p:spPr>
          <a:xfrm rot="10800000">
            <a:off x="475463"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7" name="Google Shape;627;p37"/>
          <p:cNvSpPr/>
          <p:nvPr/>
        </p:nvSpPr>
        <p:spPr>
          <a:xfrm rot="10800000">
            <a:off x="11495329"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8" name="Google Shape;628;p37"/>
          <p:cNvSpPr/>
          <p:nvPr/>
        </p:nvSpPr>
        <p:spPr>
          <a:xfrm rot="10800000">
            <a:off x="950980"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9" name="Google Shape;629;p37"/>
          <p:cNvSpPr/>
          <p:nvPr/>
        </p:nvSpPr>
        <p:spPr>
          <a:xfrm rot="10800000">
            <a:off x="475080"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0" name="Google Shape;630;p37"/>
          <p:cNvSpPr/>
          <p:nvPr/>
        </p:nvSpPr>
        <p:spPr>
          <a:xfrm rot="10800000">
            <a:off x="1845413"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1" name="Google Shape;631;p37"/>
          <p:cNvSpPr/>
          <p:nvPr/>
        </p:nvSpPr>
        <p:spPr>
          <a:xfrm rot="10800000">
            <a:off x="1319363"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55823878"/>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632"/>
        <p:cNvGrpSpPr/>
        <p:nvPr/>
      </p:nvGrpSpPr>
      <p:grpSpPr>
        <a:xfrm>
          <a:off x="0" y="0"/>
          <a:ext cx="0" cy="0"/>
          <a:chOff x="0" y="0"/>
          <a:chExt cx="0" cy="0"/>
        </a:xfrm>
      </p:grpSpPr>
      <p:pic>
        <p:nvPicPr>
          <p:cNvPr id="633" name="Google Shape;633;p38"/>
          <p:cNvPicPr preferRelativeResize="0"/>
          <p:nvPr/>
        </p:nvPicPr>
        <p:blipFill rotWithShape="1">
          <a:blip r:embed="rId2">
            <a:alphaModFix amt="70000"/>
          </a:blip>
          <a:srcRect l="73362" t="59298"/>
          <a:stretch/>
        </p:blipFill>
        <p:spPr>
          <a:xfrm rot="5400000" flipH="1">
            <a:off x="7202867" y="1914833"/>
            <a:ext cx="3949165" cy="6034368"/>
          </a:xfrm>
          <a:prstGeom prst="rect">
            <a:avLst/>
          </a:prstGeom>
          <a:noFill/>
          <a:ln>
            <a:noFill/>
          </a:ln>
        </p:spPr>
      </p:pic>
      <p:pic>
        <p:nvPicPr>
          <p:cNvPr id="634" name="Google Shape;634;p38"/>
          <p:cNvPicPr preferRelativeResize="0"/>
          <p:nvPr/>
        </p:nvPicPr>
        <p:blipFill rotWithShape="1">
          <a:blip r:embed="rId3">
            <a:alphaModFix amt="70000"/>
          </a:blip>
          <a:srcRect l="72833" b="18824"/>
          <a:stretch/>
        </p:blipFill>
        <p:spPr>
          <a:xfrm rot="-5400000" flipH="1">
            <a:off x="6139863" y="-3097332"/>
            <a:ext cx="3036499" cy="9073031"/>
          </a:xfrm>
          <a:prstGeom prst="rect">
            <a:avLst/>
          </a:prstGeom>
          <a:noFill/>
          <a:ln>
            <a:noFill/>
          </a:ln>
        </p:spPr>
      </p:pic>
      <p:pic>
        <p:nvPicPr>
          <p:cNvPr id="635" name="Google Shape;635;p38"/>
          <p:cNvPicPr preferRelativeResize="0"/>
          <p:nvPr/>
        </p:nvPicPr>
        <p:blipFill rotWithShape="1">
          <a:blip r:embed="rId4">
            <a:alphaModFix amt="70000"/>
          </a:blip>
          <a:srcRect l="72919" t="45124" b="8149"/>
          <a:stretch/>
        </p:blipFill>
        <p:spPr>
          <a:xfrm rot="10800000" flipH="1">
            <a:off x="-10534" y="-52732"/>
            <a:ext cx="4014835" cy="6927699"/>
          </a:xfrm>
          <a:prstGeom prst="rect">
            <a:avLst/>
          </a:prstGeom>
          <a:noFill/>
          <a:ln>
            <a:noFill/>
          </a:ln>
        </p:spPr>
      </p:pic>
      <p:sp>
        <p:nvSpPr>
          <p:cNvPr id="636" name="Google Shape;636;p38"/>
          <p:cNvSpPr/>
          <p:nvPr/>
        </p:nvSpPr>
        <p:spPr>
          <a:xfrm rot="10800000" flipH="1">
            <a:off x="563613" y="61813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7" name="Google Shape;637;p38"/>
          <p:cNvSpPr/>
          <p:nvPr/>
        </p:nvSpPr>
        <p:spPr>
          <a:xfrm rot="10800000" flipH="1">
            <a:off x="1325547" y="6429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8" name="Google Shape;638;p38"/>
          <p:cNvSpPr/>
          <p:nvPr/>
        </p:nvSpPr>
        <p:spPr>
          <a:xfrm rot="10800000" flipH="1">
            <a:off x="11402947" y="55508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9" name="Google Shape;639;p38"/>
          <p:cNvSpPr/>
          <p:nvPr/>
        </p:nvSpPr>
        <p:spPr>
          <a:xfrm rot="10800000" flipH="1">
            <a:off x="11310947" y="6328369"/>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0" name="Google Shape;640;p38"/>
          <p:cNvSpPr/>
          <p:nvPr/>
        </p:nvSpPr>
        <p:spPr>
          <a:xfrm rot="10800000" flipH="1">
            <a:off x="475080" y="5462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1" name="Google Shape;641;p38"/>
          <p:cNvSpPr/>
          <p:nvPr/>
        </p:nvSpPr>
        <p:spPr>
          <a:xfrm rot="10800000" flipH="1">
            <a:off x="10835429" y="1169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2" name="Google Shape;642;p38"/>
          <p:cNvSpPr/>
          <p:nvPr/>
        </p:nvSpPr>
        <p:spPr>
          <a:xfrm rot="10800000" flipH="1">
            <a:off x="11495329" y="1188969"/>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3" name="Google Shape;643;p38"/>
          <p:cNvSpPr/>
          <p:nvPr/>
        </p:nvSpPr>
        <p:spPr>
          <a:xfrm rot="10800000" flipH="1">
            <a:off x="10124996" y="485320"/>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4" name="Google Shape;644;p38"/>
          <p:cNvSpPr/>
          <p:nvPr/>
        </p:nvSpPr>
        <p:spPr>
          <a:xfrm rot="10800000" flipH="1">
            <a:off x="10651047" y="65580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47822357"/>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645"/>
        <p:cNvGrpSpPr/>
        <p:nvPr/>
      </p:nvGrpSpPr>
      <p:grpSpPr>
        <a:xfrm>
          <a:off x="0" y="0"/>
          <a:ext cx="0" cy="0"/>
          <a:chOff x="0" y="0"/>
          <a:chExt cx="0" cy="0"/>
        </a:xfrm>
      </p:grpSpPr>
      <p:pic>
        <p:nvPicPr>
          <p:cNvPr id="646" name="Google Shape;646;p39"/>
          <p:cNvPicPr preferRelativeResize="0"/>
          <p:nvPr/>
        </p:nvPicPr>
        <p:blipFill rotWithShape="1">
          <a:blip r:embed="rId2">
            <a:alphaModFix amt="70000"/>
          </a:blip>
          <a:srcRect l="68574" t="68024"/>
          <a:stretch/>
        </p:blipFill>
        <p:spPr>
          <a:xfrm rot="-5400000" flipH="1">
            <a:off x="30169" y="-40702"/>
            <a:ext cx="4659033" cy="4740435"/>
          </a:xfrm>
          <a:prstGeom prst="rect">
            <a:avLst/>
          </a:prstGeom>
          <a:noFill/>
          <a:ln>
            <a:noFill/>
          </a:ln>
        </p:spPr>
      </p:pic>
      <p:pic>
        <p:nvPicPr>
          <p:cNvPr id="647" name="Google Shape;647;p39"/>
          <p:cNvPicPr preferRelativeResize="0"/>
          <p:nvPr/>
        </p:nvPicPr>
        <p:blipFill rotWithShape="1">
          <a:blip r:embed="rId3">
            <a:alphaModFix amt="70000"/>
          </a:blip>
          <a:srcRect l="80410" b="30400"/>
          <a:stretch/>
        </p:blipFill>
        <p:spPr>
          <a:xfrm rot="5400000" flipH="1">
            <a:off x="2784248" y="1864248"/>
            <a:ext cx="2189568" cy="7779136"/>
          </a:xfrm>
          <a:prstGeom prst="rect">
            <a:avLst/>
          </a:prstGeom>
          <a:noFill/>
          <a:ln>
            <a:noFill/>
          </a:ln>
        </p:spPr>
      </p:pic>
      <p:pic>
        <p:nvPicPr>
          <p:cNvPr id="648" name="Google Shape;648;p39"/>
          <p:cNvPicPr preferRelativeResize="0"/>
          <p:nvPr/>
        </p:nvPicPr>
        <p:blipFill rotWithShape="1">
          <a:blip r:embed="rId4">
            <a:alphaModFix amt="70000"/>
          </a:blip>
          <a:srcRect l="64209" t="40121" b="13618"/>
          <a:stretch/>
        </p:blipFill>
        <p:spPr>
          <a:xfrm flipH="1">
            <a:off x="6885900" y="0"/>
            <a:ext cx="5306099" cy="6857997"/>
          </a:xfrm>
          <a:prstGeom prst="rect">
            <a:avLst/>
          </a:prstGeom>
          <a:noFill/>
          <a:ln>
            <a:noFill/>
          </a:ln>
        </p:spPr>
      </p:pic>
      <p:sp>
        <p:nvSpPr>
          <p:cNvPr id="649" name="Google Shape;649;p39"/>
          <p:cNvSpPr/>
          <p:nvPr/>
        </p:nvSpPr>
        <p:spPr>
          <a:xfrm flipH="1">
            <a:off x="11121196" y="3096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0" name="Google Shape;650;p39"/>
          <p:cNvSpPr/>
          <p:nvPr/>
        </p:nvSpPr>
        <p:spPr>
          <a:xfrm flipH="1">
            <a:off x="10543263" y="245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1" name="Google Shape;651;p39"/>
          <p:cNvSpPr/>
          <p:nvPr/>
        </p:nvSpPr>
        <p:spPr>
          <a:xfrm flipH="1">
            <a:off x="567463" y="13273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2" name="Google Shape;652;p39"/>
          <p:cNvSpPr/>
          <p:nvPr/>
        </p:nvSpPr>
        <p:spPr>
          <a:xfrm flipH="1">
            <a:off x="475463" y="365803"/>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3" name="Google Shape;653;p39"/>
          <p:cNvSpPr/>
          <p:nvPr/>
        </p:nvSpPr>
        <p:spPr>
          <a:xfrm flipH="1">
            <a:off x="11393729" y="1212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4" name="Google Shape;654;p39"/>
          <p:cNvSpPr/>
          <p:nvPr/>
        </p:nvSpPr>
        <p:spPr>
          <a:xfrm flipH="1">
            <a:off x="747780" y="6272436"/>
            <a:ext cx="368400" cy="368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5" name="Google Shape;655;p39"/>
          <p:cNvSpPr/>
          <p:nvPr/>
        </p:nvSpPr>
        <p:spPr>
          <a:xfrm flipH="1">
            <a:off x="475080" y="548600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6" name="Google Shape;656;p39"/>
          <p:cNvSpPr/>
          <p:nvPr/>
        </p:nvSpPr>
        <p:spPr>
          <a:xfrm flipH="1">
            <a:off x="1743813" y="6189653"/>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7" name="Google Shape;657;p39"/>
          <p:cNvSpPr/>
          <p:nvPr/>
        </p:nvSpPr>
        <p:spPr>
          <a:xfrm flipH="1">
            <a:off x="1319363" y="320136"/>
            <a:ext cx="184400" cy="184400"/>
          </a:xfrm>
          <a:prstGeom prst="star4">
            <a:avLst>
              <a:gd name="adj" fmla="val 12500"/>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5150204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58"/>
        <p:cNvGrpSpPr/>
        <p:nvPr/>
      </p:nvGrpSpPr>
      <p:grpSpPr>
        <a:xfrm>
          <a:off x="0" y="0"/>
          <a:ext cx="0" cy="0"/>
          <a:chOff x="0" y="0"/>
          <a:chExt cx="0" cy="0"/>
        </a:xfrm>
      </p:grpSpPr>
    </p:spTree>
    <p:extLst>
      <p:ext uri="{BB962C8B-B14F-4D97-AF65-F5344CB8AC3E}">
        <p14:creationId xmlns:p14="http://schemas.microsoft.com/office/powerpoint/2010/main" val="638820985"/>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4BACF-1243-4EB9-ADE2-A44B02972EA6}"/>
              </a:ext>
            </a:extLst>
          </p:cNvPr>
          <p:cNvSpPr>
            <a:spLocks noGrp="1"/>
          </p:cNvSpPr>
          <p:nvPr>
            <p:ph type="ctrTitle"/>
          </p:nvPr>
        </p:nvSpPr>
        <p:spPr>
          <a:xfrm>
            <a:off x="505326" y="406400"/>
            <a:ext cx="11221453" cy="2387600"/>
          </a:xfrm>
          <a:noFill/>
        </p:spPr>
        <p:txBody>
          <a:bodyPr anchor="ctr" anchorCtr="0">
            <a:normAutofit/>
          </a:bodyPr>
          <a:lstStyle>
            <a:lvl1pPr algn="l">
              <a:defRPr sz="6000">
                <a:solidFill>
                  <a:schemeClr val="bg1">
                    <a:lumMod val="20000"/>
                    <a:lumOff val="80000"/>
                  </a:schemeClr>
                </a:solidFill>
              </a:defRPr>
            </a:lvl1pPr>
          </a:lstStyle>
          <a:p>
            <a:r>
              <a:rPr lang="en-US" dirty="0"/>
              <a:t>Click to edit Master title style</a:t>
            </a:r>
          </a:p>
        </p:txBody>
      </p:sp>
      <p:sp>
        <p:nvSpPr>
          <p:cNvPr id="3" name="Subtitle 2">
            <a:extLst>
              <a:ext uri="{FF2B5EF4-FFF2-40B4-BE49-F238E27FC236}">
                <a16:creationId xmlns:a16="http://schemas.microsoft.com/office/drawing/2014/main" id="{3308D536-C482-4A5E-9E82-252A20FB1380}"/>
              </a:ext>
            </a:extLst>
          </p:cNvPr>
          <p:cNvSpPr>
            <a:spLocks noGrp="1"/>
          </p:cNvSpPr>
          <p:nvPr>
            <p:ph type="subTitle" idx="1"/>
          </p:nvPr>
        </p:nvSpPr>
        <p:spPr>
          <a:xfrm>
            <a:off x="505326" y="3008479"/>
            <a:ext cx="8718885" cy="3063457"/>
          </a:xfrm>
        </p:spPr>
        <p:txBody>
          <a:bodyPr>
            <a:normAutofit/>
          </a:bodyPr>
          <a:lstStyle>
            <a:lvl1pPr marL="0" indent="0" algn="l">
              <a:buNone/>
              <a:defRPr sz="2800">
                <a:solidFill>
                  <a:schemeClr val="bg1">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1393835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49398-0455-44D8-B80E-CF06804D3B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4D2F11-D9A8-465F-9FA3-0C92818ED649}"/>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360E825-ED01-49FF-86F3-B98DF8DF1433}"/>
              </a:ext>
            </a:extLst>
          </p:cNvPr>
          <p:cNvSpPr>
            <a:spLocks noGrp="1"/>
          </p:cNvSpPr>
          <p:nvPr>
            <p:ph type="sldNum" sz="quarter" idx="12"/>
          </p:nvPr>
        </p:nvSpPr>
        <p:spPr/>
        <p:txBody>
          <a:bodyPr/>
          <a:lstStyle/>
          <a:p>
            <a:fld id="{5FB7E35C-B587-4EED-BD5A-62B4567E27BB}" type="slidenum">
              <a:rPr lang="en-US" smtClean="0"/>
              <a:t>‹#›</a:t>
            </a:fld>
            <a:endParaRPr lang="en-US"/>
          </a:p>
        </p:txBody>
      </p:sp>
    </p:spTree>
    <p:extLst>
      <p:ext uri="{BB962C8B-B14F-4D97-AF65-F5344CB8AC3E}">
        <p14:creationId xmlns:p14="http://schemas.microsoft.com/office/powerpoint/2010/main" val="336036498"/>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CAAB41-98AF-4019-BE8F-6D22CE38D55A}"/>
              </a:ext>
            </a:extLst>
          </p:cNvPr>
          <p:cNvSpPr>
            <a:spLocks noGrp="1"/>
          </p:cNvSpPr>
          <p:nvPr>
            <p:ph type="sldNum" sz="quarter" idx="12"/>
          </p:nvPr>
        </p:nvSpPr>
        <p:spPr/>
        <p:txBody>
          <a:bodyPr/>
          <a:lstStyle/>
          <a:p>
            <a:fld id="{5FB7E35C-B587-4EED-BD5A-62B4567E27BB}" type="slidenum">
              <a:rPr lang="en-US" smtClean="0"/>
              <a:t>‹#›</a:t>
            </a:fld>
            <a:endParaRPr lang="en-US"/>
          </a:p>
        </p:txBody>
      </p:sp>
    </p:spTree>
    <p:extLst>
      <p:ext uri="{BB962C8B-B14F-4D97-AF65-F5344CB8AC3E}">
        <p14:creationId xmlns:p14="http://schemas.microsoft.com/office/powerpoint/2010/main" val="69187556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53"/>
        <p:cNvGrpSpPr/>
        <p:nvPr/>
      </p:nvGrpSpPr>
      <p:grpSpPr>
        <a:xfrm>
          <a:off x="0" y="0"/>
          <a:ext cx="0" cy="0"/>
          <a:chOff x="0" y="0"/>
          <a:chExt cx="0" cy="0"/>
        </a:xfrm>
      </p:grpSpPr>
      <p:grpSp>
        <p:nvGrpSpPr>
          <p:cNvPr id="54" name="Google Shape;54;p14"/>
          <p:cNvGrpSpPr/>
          <p:nvPr/>
        </p:nvGrpSpPr>
        <p:grpSpPr>
          <a:xfrm>
            <a:off x="-812886" y="-885707"/>
            <a:ext cx="15154439" cy="10322929"/>
            <a:chOff x="-609665" y="-664281"/>
            <a:chExt cx="11365829" cy="7742197"/>
          </a:xfrm>
        </p:grpSpPr>
        <p:grpSp>
          <p:nvGrpSpPr>
            <p:cNvPr id="55" name="Google Shape;55;p14"/>
            <p:cNvGrpSpPr/>
            <p:nvPr/>
          </p:nvGrpSpPr>
          <p:grpSpPr>
            <a:xfrm rot="-1415523">
              <a:off x="3391252" y="3788024"/>
              <a:ext cx="1965965" cy="1631942"/>
              <a:chOff x="5273675" y="3392488"/>
              <a:chExt cx="1308100" cy="1085850"/>
            </a:xfrm>
          </p:grpSpPr>
          <p:sp>
            <p:nvSpPr>
              <p:cNvPr id="56" name="Google Shape;56;p14"/>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7" name="Google Shape;57;p14"/>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 name="Google Shape;58;p14"/>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 name="Google Shape;59;p14"/>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60" name="Google Shape;60;p14"/>
            <p:cNvGrpSpPr/>
            <p:nvPr/>
          </p:nvGrpSpPr>
          <p:grpSpPr>
            <a:xfrm rot="1089263">
              <a:off x="4857529" y="287499"/>
              <a:ext cx="970216" cy="738916"/>
              <a:chOff x="6224588" y="3163888"/>
              <a:chExt cx="825500" cy="628650"/>
            </a:xfrm>
          </p:grpSpPr>
          <p:sp>
            <p:nvSpPr>
              <p:cNvPr id="61" name="Google Shape;61;p14"/>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 name="Google Shape;62;p14"/>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3" name="Google Shape;63;p14"/>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64" name="Google Shape;64;p14"/>
            <p:cNvGrpSpPr/>
            <p:nvPr/>
          </p:nvGrpSpPr>
          <p:grpSpPr>
            <a:xfrm>
              <a:off x="-609665" y="-664281"/>
              <a:ext cx="2917339" cy="3370328"/>
              <a:chOff x="2892425" y="1809751"/>
              <a:chExt cx="2136775" cy="2468562"/>
            </a:xfrm>
          </p:grpSpPr>
          <p:sp>
            <p:nvSpPr>
              <p:cNvPr id="65" name="Google Shape;65;p14"/>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 name="Google Shape;66;p14"/>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 name="Google Shape;67;p14"/>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 name="Google Shape;68;p14"/>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 name="Google Shape;69;p14"/>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 name="Google Shape;70;p14"/>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 name="Google Shape;71;p14"/>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 name="Google Shape;72;p14"/>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 name="Google Shape;73;p14"/>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 name="Google Shape;74;p14"/>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 name="Google Shape;75;p14"/>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 name="Google Shape;76;p14"/>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 name="Google Shape;77;p14"/>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 name="Google Shape;78;p14"/>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 name="Google Shape;79;p14"/>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 name="Google Shape;80;p14"/>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81" name="Google Shape;81;p14"/>
            <p:cNvGrpSpPr/>
            <p:nvPr/>
          </p:nvGrpSpPr>
          <p:grpSpPr>
            <a:xfrm rot="-1415523">
              <a:off x="6555475" y="3421655"/>
              <a:ext cx="3750603" cy="3032453"/>
              <a:chOff x="5037138" y="2959101"/>
              <a:chExt cx="2495550" cy="2017713"/>
            </a:xfrm>
          </p:grpSpPr>
          <p:sp>
            <p:nvSpPr>
              <p:cNvPr id="82" name="Google Shape;82;p14"/>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 name="Google Shape;83;p14"/>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 name="Google Shape;84;p14"/>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 name="Google Shape;85;p14"/>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 name="Google Shape;86;p14"/>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 name="Google Shape;87;p14"/>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 name="Google Shape;88;p14"/>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 name="Google Shape;89;p14"/>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 name="Google Shape;90;p14"/>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1" name="Google Shape;91;p14"/>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 name="Google Shape;92;p14"/>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 name="Google Shape;93;p14"/>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 name="Google Shape;94;p14"/>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5" name="Google Shape;95;p14"/>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 name="Google Shape;96;p14"/>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 name="Google Shape;97;p14"/>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98" name="Google Shape;98;p14"/>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99" name="Google Shape;99;p14"/>
          <p:cNvGrpSpPr/>
          <p:nvPr/>
        </p:nvGrpSpPr>
        <p:grpSpPr>
          <a:xfrm>
            <a:off x="-967287" y="-885688"/>
            <a:ext cx="13645128" cy="8497403"/>
            <a:chOff x="-725465" y="-664266"/>
            <a:chExt cx="10233846" cy="6373052"/>
          </a:xfrm>
        </p:grpSpPr>
        <p:grpSp>
          <p:nvGrpSpPr>
            <p:cNvPr id="100" name="Google Shape;100;p14"/>
            <p:cNvGrpSpPr/>
            <p:nvPr/>
          </p:nvGrpSpPr>
          <p:grpSpPr>
            <a:xfrm rot="2839321">
              <a:off x="7038205" y="-14573"/>
              <a:ext cx="2355929" cy="1343071"/>
              <a:chOff x="4738688" y="5183188"/>
              <a:chExt cx="2355850" cy="1343025"/>
            </a:xfrm>
          </p:grpSpPr>
          <p:sp>
            <p:nvSpPr>
              <p:cNvPr id="101" name="Google Shape;101;p14"/>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 name="Google Shape;102;p14"/>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 name="Google Shape;103;p14"/>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 name="Google Shape;104;p14"/>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 name="Google Shape;105;p14"/>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 name="Google Shape;106;p14"/>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 name="Google Shape;107;p14"/>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8" name="Google Shape;108;p14"/>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 name="Google Shape;109;p14"/>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 name="Google Shape;110;p14"/>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1" name="Google Shape;111;p14"/>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 name="Google Shape;112;p14"/>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13" name="Google Shape;113;p14"/>
            <p:cNvGrpSpPr/>
            <p:nvPr/>
          </p:nvGrpSpPr>
          <p:grpSpPr>
            <a:xfrm rot="4385047">
              <a:off x="-526577" y="3396148"/>
              <a:ext cx="2136719" cy="1999282"/>
              <a:chOff x="3216275" y="200026"/>
              <a:chExt cx="1579562" cy="1477962"/>
            </a:xfrm>
          </p:grpSpPr>
          <p:sp>
            <p:nvSpPr>
              <p:cNvPr id="114" name="Google Shape;114;p14"/>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 name="Google Shape;115;p14"/>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 name="Google Shape;116;p14"/>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 name="Google Shape;117;p14"/>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 name="Google Shape;118;p14"/>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 name="Google Shape;119;p14"/>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 name="Google Shape;120;p14"/>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 name="Google Shape;121;p14"/>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 name="Google Shape;122;p14"/>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 name="Google Shape;123;p14"/>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 name="Google Shape;124;p14"/>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 name="Google Shape;125;p14"/>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 name="Google Shape;126;p14"/>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 name="Google Shape;127;p14"/>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8" name="Google Shape;128;p14"/>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 name="Google Shape;129;p14"/>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 name="Google Shape;130;p14"/>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 name="Google Shape;131;p14"/>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 name="Google Shape;132;p14"/>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 name="Google Shape;133;p14"/>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 name="Google Shape;134;p14"/>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 name="Google Shape;135;p14"/>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 name="Google Shape;136;p14"/>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37" name="Google Shape;137;p14"/>
          <p:cNvSpPr txBox="1">
            <a:spLocks noGrp="1"/>
          </p:cNvSpPr>
          <p:nvPr>
            <p:ph type="ctrTitle"/>
          </p:nvPr>
        </p:nvSpPr>
        <p:spPr>
          <a:xfrm>
            <a:off x="2145800" y="1757600"/>
            <a:ext cx="7900400" cy="270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191919"/>
              </a:buClr>
              <a:buSzPts val="5200"/>
              <a:buNone/>
              <a:defRPr sz="8800"/>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138" name="Google Shape;138;p14"/>
          <p:cNvSpPr txBox="1">
            <a:spLocks noGrp="1"/>
          </p:cNvSpPr>
          <p:nvPr>
            <p:ph type="subTitle" idx="1"/>
          </p:nvPr>
        </p:nvSpPr>
        <p:spPr>
          <a:xfrm>
            <a:off x="3076900" y="4466000"/>
            <a:ext cx="6038400" cy="63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2133">
                <a:solidFill>
                  <a:schemeClr val="dk1"/>
                </a:solidFill>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3094983713"/>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9"/>
        <p:cNvGrpSpPr/>
        <p:nvPr/>
      </p:nvGrpSpPr>
      <p:grpSpPr>
        <a:xfrm>
          <a:off x="0" y="0"/>
          <a:ext cx="0" cy="0"/>
          <a:chOff x="0" y="0"/>
          <a:chExt cx="0" cy="0"/>
        </a:xfrm>
      </p:grpSpPr>
      <p:grpSp>
        <p:nvGrpSpPr>
          <p:cNvPr id="140" name="Google Shape;140;p15"/>
          <p:cNvGrpSpPr/>
          <p:nvPr/>
        </p:nvGrpSpPr>
        <p:grpSpPr>
          <a:xfrm rot="6900228">
            <a:off x="-1198175" y="560580"/>
            <a:ext cx="3738043" cy="2130987"/>
            <a:chOff x="4738688" y="5183188"/>
            <a:chExt cx="2355850" cy="1343025"/>
          </a:xfrm>
        </p:grpSpPr>
        <p:sp>
          <p:nvSpPr>
            <p:cNvPr id="141" name="Google Shape;141;p15"/>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2" name="Google Shape;142;p15"/>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3" name="Google Shape;143;p15"/>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4" name="Google Shape;144;p15"/>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5" name="Google Shape;145;p15"/>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6" name="Google Shape;146;p15"/>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7" name="Google Shape;147;p15"/>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8" name="Google Shape;148;p15"/>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9" name="Google Shape;149;p15"/>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0" name="Google Shape;150;p15"/>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1" name="Google Shape;151;p15"/>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52" name="Google Shape;152;p15"/>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153" name="Google Shape;153;p15"/>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54" name="Google Shape;154;p15"/>
          <p:cNvSpPr txBox="1">
            <a:spLocks noGrp="1"/>
          </p:cNvSpPr>
          <p:nvPr>
            <p:ph type="title"/>
          </p:nvPr>
        </p:nvSpPr>
        <p:spPr>
          <a:xfrm>
            <a:off x="1722000" y="2772767"/>
            <a:ext cx="6756800" cy="20152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55" name="Google Shape;155;p15"/>
          <p:cNvSpPr txBox="1">
            <a:spLocks noGrp="1"/>
          </p:cNvSpPr>
          <p:nvPr>
            <p:ph type="title" idx="2" hasCustomPrompt="1"/>
          </p:nvPr>
        </p:nvSpPr>
        <p:spPr>
          <a:xfrm>
            <a:off x="1722000" y="1350567"/>
            <a:ext cx="2202800" cy="12212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8000"/>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56" name="Google Shape;156;p15"/>
          <p:cNvSpPr txBox="1">
            <a:spLocks noGrp="1"/>
          </p:cNvSpPr>
          <p:nvPr>
            <p:ph type="subTitle" idx="1"/>
          </p:nvPr>
        </p:nvSpPr>
        <p:spPr>
          <a:xfrm>
            <a:off x="1722000" y="4988967"/>
            <a:ext cx="6756800" cy="50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832958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1"/>
        <p:cNvGrpSpPr/>
        <p:nvPr/>
      </p:nvGrpSpPr>
      <p:grpSpPr>
        <a:xfrm>
          <a:off x="0" y="0"/>
          <a:ext cx="0" cy="0"/>
          <a:chOff x="0" y="0"/>
          <a:chExt cx="0" cy="0"/>
        </a:xfrm>
      </p:grpSpPr>
      <p:sp>
        <p:nvSpPr>
          <p:cNvPr id="32" name="Google Shape;32;p7"/>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7"/>
          <p:cNvSpPr>
            <a:spLocks noGrp="1"/>
          </p:cNvSpPr>
          <p:nvPr>
            <p:ph type="pic" idx="2"/>
          </p:nvPr>
        </p:nvSpPr>
        <p:spPr>
          <a:xfrm>
            <a:off x="1145467" y="2027800"/>
            <a:ext cx="3716000" cy="3827600"/>
          </a:xfrm>
          <a:prstGeom prst="rect">
            <a:avLst/>
          </a:prstGeom>
          <a:noFill/>
          <a:ln w="19050" cap="flat" cmpd="sng">
            <a:solidFill>
              <a:srgbClr val="000000"/>
            </a:solidFill>
            <a:prstDash val="solid"/>
            <a:round/>
            <a:headEnd type="none" w="sm" len="sm"/>
            <a:tailEnd type="none" w="sm" len="sm"/>
          </a:ln>
        </p:spPr>
      </p:sp>
      <p:sp>
        <p:nvSpPr>
          <p:cNvPr id="34" name="Google Shape;34;p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 name="Google Shape;35;p7"/>
          <p:cNvSpPr txBox="1">
            <a:spLocks noGrp="1"/>
          </p:cNvSpPr>
          <p:nvPr>
            <p:ph type="body" idx="1"/>
          </p:nvPr>
        </p:nvSpPr>
        <p:spPr>
          <a:xfrm>
            <a:off x="5434400" y="2013433"/>
            <a:ext cx="5685600" cy="22720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a:lvl1pPr>
            <a:lvl2pPr marL="1219170" lvl="1" indent="-406390">
              <a:spcBef>
                <a:spcPts val="0"/>
              </a:spcBef>
              <a:spcAft>
                <a:spcPts val="0"/>
              </a:spcAft>
              <a:buSzPts val="1200"/>
              <a:buFont typeface="Nunito Light"/>
              <a:buChar char="○"/>
              <a:defRPr/>
            </a:lvl2pPr>
            <a:lvl3pPr marL="1828754" lvl="2" indent="-406390">
              <a:spcBef>
                <a:spcPts val="0"/>
              </a:spcBef>
              <a:spcAft>
                <a:spcPts val="0"/>
              </a:spcAft>
              <a:buSzPts val="1200"/>
              <a:buFont typeface="Nunito Light"/>
              <a:buChar char="■"/>
              <a:defRPr/>
            </a:lvl3pPr>
            <a:lvl4pPr marL="2438339" lvl="3" indent="-406390">
              <a:spcBef>
                <a:spcPts val="0"/>
              </a:spcBef>
              <a:spcAft>
                <a:spcPts val="0"/>
              </a:spcAft>
              <a:buSzPts val="1200"/>
              <a:buFont typeface="Nunito Light"/>
              <a:buChar char="●"/>
              <a:defRPr/>
            </a:lvl4pPr>
            <a:lvl5pPr marL="3047924" lvl="4" indent="-406390">
              <a:spcBef>
                <a:spcPts val="0"/>
              </a:spcBef>
              <a:spcAft>
                <a:spcPts val="0"/>
              </a:spcAft>
              <a:buSzPts val="1200"/>
              <a:buFont typeface="Nunito Light"/>
              <a:buChar char="○"/>
              <a:defRPr/>
            </a:lvl5pPr>
            <a:lvl6pPr marL="3657509" lvl="5" indent="-406390">
              <a:spcBef>
                <a:spcPts val="0"/>
              </a:spcBef>
              <a:spcAft>
                <a:spcPts val="0"/>
              </a:spcAft>
              <a:buSzPts val="1200"/>
              <a:buFont typeface="Nunito Light"/>
              <a:buChar char="■"/>
              <a:defRPr/>
            </a:lvl6pPr>
            <a:lvl7pPr marL="4267093" lvl="6" indent="-406390">
              <a:spcBef>
                <a:spcPts val="0"/>
              </a:spcBef>
              <a:spcAft>
                <a:spcPts val="0"/>
              </a:spcAft>
              <a:buSzPts val="1200"/>
              <a:buFont typeface="Nunito Light"/>
              <a:buChar char="●"/>
              <a:defRPr/>
            </a:lvl7pPr>
            <a:lvl8pPr marL="4876678" lvl="7" indent="-406390">
              <a:spcBef>
                <a:spcPts val="0"/>
              </a:spcBef>
              <a:spcAft>
                <a:spcPts val="0"/>
              </a:spcAft>
              <a:buSzPts val="1200"/>
              <a:buFont typeface="Nunito Light"/>
              <a:buChar char="○"/>
              <a:defRPr/>
            </a:lvl8pPr>
            <a:lvl9pPr marL="5486263" lvl="8" indent="-406390">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2205415030"/>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7"/>
        <p:cNvGrpSpPr/>
        <p:nvPr/>
      </p:nvGrpSpPr>
      <p:grpSpPr>
        <a:xfrm>
          <a:off x="0" y="0"/>
          <a:ext cx="0" cy="0"/>
          <a:chOff x="0" y="0"/>
          <a:chExt cx="0" cy="0"/>
        </a:xfrm>
      </p:grpSpPr>
      <p:grpSp>
        <p:nvGrpSpPr>
          <p:cNvPr id="158" name="Google Shape;158;p16"/>
          <p:cNvGrpSpPr/>
          <p:nvPr/>
        </p:nvGrpSpPr>
        <p:grpSpPr>
          <a:xfrm>
            <a:off x="-595777" y="-977582"/>
            <a:ext cx="3273047" cy="8190172"/>
            <a:chOff x="-446833" y="-733187"/>
            <a:chExt cx="2454785" cy="6142629"/>
          </a:xfrm>
        </p:grpSpPr>
        <p:grpSp>
          <p:nvGrpSpPr>
            <p:cNvPr id="159" name="Google Shape;159;p16"/>
            <p:cNvGrpSpPr/>
            <p:nvPr/>
          </p:nvGrpSpPr>
          <p:grpSpPr>
            <a:xfrm rot="-1415523">
              <a:off x="-202423" y="-407976"/>
              <a:ext cx="1965965" cy="1631942"/>
              <a:chOff x="5273675" y="3392488"/>
              <a:chExt cx="1308100" cy="1085850"/>
            </a:xfrm>
          </p:grpSpPr>
          <p:sp>
            <p:nvSpPr>
              <p:cNvPr id="160" name="Google Shape;160;p16"/>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1" name="Google Shape;161;p16"/>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2" name="Google Shape;162;p16"/>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3" name="Google Shape;163;p16"/>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64" name="Google Shape;164;p16"/>
            <p:cNvGrpSpPr/>
            <p:nvPr/>
          </p:nvGrpSpPr>
          <p:grpSpPr>
            <a:xfrm rot="1089368">
              <a:off x="-254892" y="4252726"/>
              <a:ext cx="1287495" cy="980517"/>
              <a:chOff x="6224588" y="3163888"/>
              <a:chExt cx="825500" cy="628650"/>
            </a:xfrm>
          </p:grpSpPr>
          <p:sp>
            <p:nvSpPr>
              <p:cNvPr id="165" name="Google Shape;165;p16"/>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6" name="Google Shape;166;p16"/>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67" name="Google Shape;167;p16"/>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68" name="Google Shape;168;p16"/>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69" name="Google Shape;169;p16"/>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0" name="Google Shape;170;p16"/>
          <p:cNvSpPr txBox="1">
            <a:spLocks noGrp="1"/>
          </p:cNvSpPr>
          <p:nvPr>
            <p:ph type="body" idx="1"/>
          </p:nvPr>
        </p:nvSpPr>
        <p:spPr>
          <a:xfrm>
            <a:off x="960000" y="1918767"/>
            <a:ext cx="6214000" cy="39104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dk2"/>
              </a:buClr>
              <a:buSzPts val="1400"/>
              <a:buFont typeface="Lato Light"/>
              <a:buChar char="●"/>
              <a:defRPr/>
            </a:lvl1pPr>
            <a:lvl2pPr marL="1219170" lvl="1" indent="-423323" rtl="0">
              <a:lnSpc>
                <a:spcPct val="100000"/>
              </a:lnSpc>
              <a:spcBef>
                <a:spcPts val="0"/>
              </a:spcBef>
              <a:spcAft>
                <a:spcPts val="0"/>
              </a:spcAft>
              <a:buSzPts val="1400"/>
              <a:buFont typeface="Nunito Light"/>
              <a:buChar char="○"/>
              <a:defRPr/>
            </a:lvl2pPr>
            <a:lvl3pPr marL="1828754" lvl="2" indent="-423323" rtl="0">
              <a:lnSpc>
                <a:spcPct val="100000"/>
              </a:lnSpc>
              <a:spcBef>
                <a:spcPts val="0"/>
              </a:spcBef>
              <a:spcAft>
                <a:spcPts val="0"/>
              </a:spcAft>
              <a:buSzPts val="1400"/>
              <a:buFont typeface="Nunito Light"/>
              <a:buChar char="■"/>
              <a:defRPr/>
            </a:lvl3pPr>
            <a:lvl4pPr marL="2438339" lvl="3" indent="-423323" rtl="0">
              <a:lnSpc>
                <a:spcPct val="100000"/>
              </a:lnSpc>
              <a:spcBef>
                <a:spcPts val="0"/>
              </a:spcBef>
              <a:spcAft>
                <a:spcPts val="0"/>
              </a:spcAft>
              <a:buSzPts val="1400"/>
              <a:buFont typeface="Nunito Light"/>
              <a:buChar char="●"/>
              <a:defRPr/>
            </a:lvl4pPr>
            <a:lvl5pPr marL="3047924" lvl="4" indent="-423323" rtl="0">
              <a:lnSpc>
                <a:spcPct val="100000"/>
              </a:lnSpc>
              <a:spcBef>
                <a:spcPts val="0"/>
              </a:spcBef>
              <a:spcAft>
                <a:spcPts val="0"/>
              </a:spcAft>
              <a:buSzPts val="1400"/>
              <a:buFont typeface="Nunito Light"/>
              <a:buChar char="○"/>
              <a:defRPr/>
            </a:lvl5pPr>
            <a:lvl6pPr marL="3657509" lvl="5" indent="-423323" rtl="0">
              <a:lnSpc>
                <a:spcPct val="100000"/>
              </a:lnSpc>
              <a:spcBef>
                <a:spcPts val="0"/>
              </a:spcBef>
              <a:spcAft>
                <a:spcPts val="0"/>
              </a:spcAft>
              <a:buSzPts val="1400"/>
              <a:buFont typeface="Nunito Light"/>
              <a:buChar char="■"/>
              <a:defRPr/>
            </a:lvl6pPr>
            <a:lvl7pPr marL="4267093" lvl="6" indent="-423323" rtl="0">
              <a:lnSpc>
                <a:spcPct val="100000"/>
              </a:lnSpc>
              <a:spcBef>
                <a:spcPts val="0"/>
              </a:spcBef>
              <a:spcAft>
                <a:spcPts val="0"/>
              </a:spcAft>
              <a:buSzPts val="1400"/>
              <a:buFont typeface="Nunito Light"/>
              <a:buChar char="●"/>
              <a:defRPr/>
            </a:lvl7pPr>
            <a:lvl8pPr marL="4876678" lvl="7" indent="-423323" rtl="0">
              <a:lnSpc>
                <a:spcPct val="100000"/>
              </a:lnSpc>
              <a:spcBef>
                <a:spcPts val="0"/>
              </a:spcBef>
              <a:spcAft>
                <a:spcPts val="0"/>
              </a:spcAft>
              <a:buSzPts val="1400"/>
              <a:buFont typeface="Nunito Light"/>
              <a:buChar char="○"/>
              <a:defRPr/>
            </a:lvl8pPr>
            <a:lvl9pPr marL="5486263" lvl="8" indent="-423323" rtl="0">
              <a:lnSpc>
                <a:spcPct val="100000"/>
              </a:lnSpc>
              <a:spcBef>
                <a:spcPts val="0"/>
              </a:spcBef>
              <a:spcAft>
                <a:spcPts val="0"/>
              </a:spcAft>
              <a:buSzPts val="1400"/>
              <a:buFont typeface="Nunito Light"/>
              <a:buChar char="■"/>
              <a:defRPr/>
            </a:lvl9pPr>
          </a:lstStyle>
          <a:p>
            <a:endParaRPr/>
          </a:p>
        </p:txBody>
      </p:sp>
    </p:spTree>
    <p:extLst>
      <p:ext uri="{BB962C8B-B14F-4D97-AF65-F5344CB8AC3E}">
        <p14:creationId xmlns:p14="http://schemas.microsoft.com/office/powerpoint/2010/main" val="416260269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71"/>
        <p:cNvGrpSpPr/>
        <p:nvPr/>
      </p:nvGrpSpPr>
      <p:grpSpPr>
        <a:xfrm>
          <a:off x="0" y="0"/>
          <a:ext cx="0" cy="0"/>
          <a:chOff x="0" y="0"/>
          <a:chExt cx="0" cy="0"/>
        </a:xfrm>
      </p:grpSpPr>
      <p:grpSp>
        <p:nvGrpSpPr>
          <p:cNvPr id="172" name="Google Shape;172;p17"/>
          <p:cNvGrpSpPr/>
          <p:nvPr/>
        </p:nvGrpSpPr>
        <p:grpSpPr>
          <a:xfrm rot="6900228">
            <a:off x="-985175" y="-558387"/>
            <a:ext cx="3738043" cy="2130987"/>
            <a:chOff x="4738688" y="5183188"/>
            <a:chExt cx="2355850" cy="1343025"/>
          </a:xfrm>
        </p:grpSpPr>
        <p:sp>
          <p:nvSpPr>
            <p:cNvPr id="173" name="Google Shape;173;p17"/>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4" name="Google Shape;174;p17"/>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5" name="Google Shape;175;p17"/>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6" name="Google Shape;176;p17"/>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7" name="Google Shape;177;p17"/>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8" name="Google Shape;178;p17"/>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79" name="Google Shape;179;p17"/>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0" name="Google Shape;180;p17"/>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1" name="Google Shape;181;p17"/>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2" name="Google Shape;182;p17"/>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3" name="Google Shape;183;p17"/>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4" name="Google Shape;184;p17"/>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185" name="Google Shape;185;p17"/>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186" name="Google Shape;186;p17"/>
          <p:cNvGrpSpPr/>
          <p:nvPr/>
        </p:nvGrpSpPr>
        <p:grpSpPr>
          <a:xfrm>
            <a:off x="-909746" y="-933982"/>
            <a:ext cx="14646313" cy="8622947"/>
            <a:chOff x="-682310" y="-700486"/>
            <a:chExt cx="10984735" cy="6467210"/>
          </a:xfrm>
        </p:grpSpPr>
        <p:grpSp>
          <p:nvGrpSpPr>
            <p:cNvPr id="187" name="Google Shape;187;p17"/>
            <p:cNvGrpSpPr/>
            <p:nvPr/>
          </p:nvGrpSpPr>
          <p:grpSpPr>
            <a:xfrm rot="9847409">
              <a:off x="-477467" y="3816188"/>
              <a:ext cx="1583033" cy="1718476"/>
              <a:chOff x="8122329" y="2471196"/>
              <a:chExt cx="1505781" cy="1634465"/>
            </a:xfrm>
          </p:grpSpPr>
          <p:grpSp>
            <p:nvGrpSpPr>
              <p:cNvPr id="188" name="Google Shape;188;p17"/>
              <p:cNvGrpSpPr/>
              <p:nvPr/>
            </p:nvGrpSpPr>
            <p:grpSpPr>
              <a:xfrm rot="4385047">
                <a:off x="8197697" y="2707537"/>
                <a:ext cx="1355045" cy="1161774"/>
                <a:chOff x="3657600" y="517526"/>
                <a:chExt cx="1001713" cy="858837"/>
              </a:xfrm>
            </p:grpSpPr>
            <p:sp>
              <p:nvSpPr>
                <p:cNvPr id="189" name="Google Shape;189;p17"/>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0" name="Google Shape;190;p17"/>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1" name="Google Shape;191;p17"/>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2" name="Google Shape;192;p17"/>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3" name="Google Shape;193;p17"/>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4" name="Google Shape;194;p17"/>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95" name="Google Shape;195;p17"/>
              <p:cNvGrpSpPr/>
              <p:nvPr/>
            </p:nvGrpSpPr>
            <p:grpSpPr>
              <a:xfrm rot="4385047">
                <a:off x="8291649" y="3678177"/>
                <a:ext cx="386542" cy="375805"/>
                <a:chOff x="3216275" y="879475"/>
                <a:chExt cx="285750" cy="277812"/>
              </a:xfrm>
            </p:grpSpPr>
            <p:sp>
              <p:nvSpPr>
                <p:cNvPr id="196" name="Google Shape;196;p17"/>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97" name="Google Shape;197;p17"/>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nvGrpSpPr>
            <p:cNvPr id="198" name="Google Shape;198;p17"/>
            <p:cNvGrpSpPr/>
            <p:nvPr/>
          </p:nvGrpSpPr>
          <p:grpSpPr>
            <a:xfrm rot="-8454216">
              <a:off x="7996628" y="-254525"/>
              <a:ext cx="2005418" cy="1664692"/>
              <a:chOff x="5273675" y="3392488"/>
              <a:chExt cx="1308100" cy="1085850"/>
            </a:xfrm>
          </p:grpSpPr>
          <p:sp>
            <p:nvSpPr>
              <p:cNvPr id="199" name="Google Shape;199;p17"/>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0" name="Google Shape;200;p17"/>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1" name="Google Shape;201;p17"/>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2" name="Google Shape;202;p17"/>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203" name="Google Shape;203;p17"/>
            <p:cNvGrpSpPr/>
            <p:nvPr/>
          </p:nvGrpSpPr>
          <p:grpSpPr>
            <a:xfrm rot="8938698">
              <a:off x="8010046" y="3835394"/>
              <a:ext cx="1714535" cy="1604253"/>
              <a:chOff x="3216275" y="200026"/>
              <a:chExt cx="1579562" cy="1477962"/>
            </a:xfrm>
          </p:grpSpPr>
          <p:sp>
            <p:nvSpPr>
              <p:cNvPr id="204" name="Google Shape;204;p17"/>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5" name="Google Shape;205;p17"/>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6" name="Google Shape;206;p17"/>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7" name="Google Shape;207;p17"/>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8" name="Google Shape;208;p17"/>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09" name="Google Shape;209;p17"/>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0" name="Google Shape;210;p17"/>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1" name="Google Shape;211;p17"/>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2" name="Google Shape;212;p17"/>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3" name="Google Shape;213;p17"/>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4" name="Google Shape;214;p17"/>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5" name="Google Shape;215;p17"/>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6" name="Google Shape;216;p17"/>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7" name="Google Shape;217;p17"/>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8" name="Google Shape;218;p17"/>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19" name="Google Shape;219;p17"/>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0" name="Google Shape;220;p17"/>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1" name="Google Shape;221;p17"/>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2" name="Google Shape;222;p17"/>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3" name="Google Shape;223;p17"/>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4" name="Google Shape;224;p17"/>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5" name="Google Shape;225;p17"/>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26" name="Google Shape;226;p17"/>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227" name="Google Shape;227;p17"/>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8" name="Google Shape;228;p17"/>
          <p:cNvSpPr txBox="1">
            <a:spLocks noGrp="1"/>
          </p:cNvSpPr>
          <p:nvPr>
            <p:ph type="subTitle" idx="1"/>
          </p:nvPr>
        </p:nvSpPr>
        <p:spPr>
          <a:xfrm>
            <a:off x="6740412" y="4991465"/>
            <a:ext cx="334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867" b="0"/>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
        <p:nvSpPr>
          <p:cNvPr id="229" name="Google Shape;229;p17"/>
          <p:cNvSpPr txBox="1">
            <a:spLocks noGrp="1"/>
          </p:cNvSpPr>
          <p:nvPr>
            <p:ph type="subTitle" idx="2"/>
          </p:nvPr>
        </p:nvSpPr>
        <p:spPr>
          <a:xfrm>
            <a:off x="2111100" y="4991465"/>
            <a:ext cx="33408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867" b="0"/>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sp>
        <p:nvSpPr>
          <p:cNvPr id="230" name="Google Shape;230;p17"/>
          <p:cNvSpPr txBox="1">
            <a:spLocks noGrp="1"/>
          </p:cNvSpPr>
          <p:nvPr>
            <p:ph type="subTitle" idx="3"/>
          </p:nvPr>
        </p:nvSpPr>
        <p:spPr>
          <a:xfrm>
            <a:off x="6740400" y="4329467"/>
            <a:ext cx="33408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231" name="Google Shape;231;p17"/>
          <p:cNvSpPr txBox="1">
            <a:spLocks noGrp="1"/>
          </p:cNvSpPr>
          <p:nvPr>
            <p:ph type="subTitle" idx="4"/>
          </p:nvPr>
        </p:nvSpPr>
        <p:spPr>
          <a:xfrm>
            <a:off x="2110800" y="4329467"/>
            <a:ext cx="33408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1421868227"/>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32"/>
        <p:cNvGrpSpPr/>
        <p:nvPr/>
      </p:nvGrpSpPr>
      <p:grpSpPr>
        <a:xfrm>
          <a:off x="0" y="0"/>
          <a:ext cx="0" cy="0"/>
          <a:chOff x="0" y="0"/>
          <a:chExt cx="0" cy="0"/>
        </a:xfrm>
      </p:grpSpPr>
      <p:grpSp>
        <p:nvGrpSpPr>
          <p:cNvPr id="233" name="Google Shape;233;p18"/>
          <p:cNvGrpSpPr/>
          <p:nvPr/>
        </p:nvGrpSpPr>
        <p:grpSpPr>
          <a:xfrm>
            <a:off x="-1334559" y="-1033101"/>
            <a:ext cx="15248789" cy="9573031"/>
            <a:chOff x="-1000919" y="-774826"/>
            <a:chExt cx="11436592" cy="7179773"/>
          </a:xfrm>
        </p:grpSpPr>
        <p:grpSp>
          <p:nvGrpSpPr>
            <p:cNvPr id="234" name="Google Shape;234;p18"/>
            <p:cNvGrpSpPr/>
            <p:nvPr/>
          </p:nvGrpSpPr>
          <p:grpSpPr>
            <a:xfrm rot="7464190">
              <a:off x="-640860" y="-328178"/>
              <a:ext cx="2136695" cy="1999259"/>
              <a:chOff x="3216275" y="200026"/>
              <a:chExt cx="1579562" cy="1477962"/>
            </a:xfrm>
          </p:grpSpPr>
          <p:sp>
            <p:nvSpPr>
              <p:cNvPr id="235" name="Google Shape;235;p18"/>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36" name="Google Shape;236;p18"/>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37" name="Google Shape;237;p18"/>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38" name="Google Shape;238;p18"/>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39" name="Google Shape;239;p18"/>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0" name="Google Shape;240;p18"/>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1" name="Google Shape;241;p18"/>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2" name="Google Shape;242;p18"/>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3" name="Google Shape;243;p18"/>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4" name="Google Shape;244;p18"/>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5" name="Google Shape;245;p18"/>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6" name="Google Shape;246;p18"/>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7" name="Google Shape;247;p18"/>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8" name="Google Shape;248;p18"/>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49" name="Google Shape;249;p18"/>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0" name="Google Shape;250;p18"/>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1" name="Google Shape;251;p18"/>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2" name="Google Shape;252;p18"/>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3" name="Google Shape;253;p18"/>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4" name="Google Shape;254;p18"/>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5" name="Google Shape;255;p18"/>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6" name="Google Shape;256;p18"/>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57" name="Google Shape;257;p18"/>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258" name="Google Shape;258;p18"/>
            <p:cNvGrpSpPr/>
            <p:nvPr/>
          </p:nvGrpSpPr>
          <p:grpSpPr>
            <a:xfrm>
              <a:off x="7518335" y="3034619"/>
              <a:ext cx="2917339" cy="3370328"/>
              <a:chOff x="2892425" y="1809751"/>
              <a:chExt cx="2136775" cy="2468562"/>
            </a:xfrm>
          </p:grpSpPr>
          <p:sp>
            <p:nvSpPr>
              <p:cNvPr id="259" name="Google Shape;259;p18"/>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0" name="Google Shape;260;p18"/>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1" name="Google Shape;261;p18"/>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2" name="Google Shape;262;p18"/>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3" name="Google Shape;263;p18"/>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4" name="Google Shape;264;p18"/>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5" name="Google Shape;265;p18"/>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6" name="Google Shape;266;p18"/>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7" name="Google Shape;267;p18"/>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8" name="Google Shape;268;p18"/>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69" name="Google Shape;269;p18"/>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0" name="Google Shape;270;p18"/>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1" name="Google Shape;271;p18"/>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2" name="Google Shape;272;p18"/>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3" name="Google Shape;273;p18"/>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4" name="Google Shape;274;p18"/>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275" name="Google Shape;275;p18"/>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276" name="Google Shape;276;p18"/>
          <p:cNvGrpSpPr/>
          <p:nvPr/>
        </p:nvGrpSpPr>
        <p:grpSpPr>
          <a:xfrm>
            <a:off x="-547573" y="-809449"/>
            <a:ext cx="13590711" cy="8169079"/>
            <a:chOff x="-410680" y="-607087"/>
            <a:chExt cx="10193033" cy="6126809"/>
          </a:xfrm>
        </p:grpSpPr>
        <p:grpSp>
          <p:nvGrpSpPr>
            <p:cNvPr id="277" name="Google Shape;277;p18"/>
            <p:cNvGrpSpPr/>
            <p:nvPr/>
          </p:nvGrpSpPr>
          <p:grpSpPr>
            <a:xfrm rot="-1415500">
              <a:off x="8208793" y="-375573"/>
              <a:ext cx="1399566" cy="1161776"/>
              <a:chOff x="5273675" y="3392488"/>
              <a:chExt cx="1308100" cy="1085850"/>
            </a:xfrm>
          </p:grpSpPr>
          <p:sp>
            <p:nvSpPr>
              <p:cNvPr id="278" name="Google Shape;278;p18"/>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79" name="Google Shape;279;p18"/>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80" name="Google Shape;280;p18"/>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81" name="Google Shape;281;p18"/>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282" name="Google Shape;282;p18"/>
            <p:cNvGrpSpPr/>
            <p:nvPr/>
          </p:nvGrpSpPr>
          <p:grpSpPr>
            <a:xfrm rot="-10434498">
              <a:off x="-352062" y="4252504"/>
              <a:ext cx="1559674" cy="1187815"/>
              <a:chOff x="6224588" y="3163888"/>
              <a:chExt cx="825500" cy="628650"/>
            </a:xfrm>
          </p:grpSpPr>
          <p:sp>
            <p:nvSpPr>
              <p:cNvPr id="283" name="Google Shape;283;p18"/>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84" name="Google Shape;284;p18"/>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85" name="Google Shape;285;p18"/>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286" name="Google Shape;286;p18"/>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164222077"/>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7"/>
        <p:cNvGrpSpPr/>
        <p:nvPr/>
      </p:nvGrpSpPr>
      <p:grpSpPr>
        <a:xfrm>
          <a:off x="0" y="0"/>
          <a:ext cx="0" cy="0"/>
          <a:chOff x="0" y="0"/>
          <a:chExt cx="0" cy="0"/>
        </a:xfrm>
      </p:grpSpPr>
      <p:grpSp>
        <p:nvGrpSpPr>
          <p:cNvPr id="288" name="Google Shape;288;p19"/>
          <p:cNvGrpSpPr/>
          <p:nvPr/>
        </p:nvGrpSpPr>
        <p:grpSpPr>
          <a:xfrm>
            <a:off x="-504521" y="-848290"/>
            <a:ext cx="12885687" cy="8208332"/>
            <a:chOff x="-378391" y="-636218"/>
            <a:chExt cx="9664265" cy="6156249"/>
          </a:xfrm>
        </p:grpSpPr>
        <p:grpSp>
          <p:nvGrpSpPr>
            <p:cNvPr id="289" name="Google Shape;289;p19"/>
            <p:cNvGrpSpPr/>
            <p:nvPr/>
          </p:nvGrpSpPr>
          <p:grpSpPr>
            <a:xfrm rot="-4719430">
              <a:off x="7309475" y="3579742"/>
              <a:ext cx="1966016" cy="1631985"/>
              <a:chOff x="5273675" y="3392488"/>
              <a:chExt cx="1308100" cy="1085850"/>
            </a:xfrm>
          </p:grpSpPr>
          <p:sp>
            <p:nvSpPr>
              <p:cNvPr id="290" name="Google Shape;290;p19"/>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1" name="Google Shape;291;p19"/>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2" name="Google Shape;292;p19"/>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3" name="Google Shape;293;p19"/>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294" name="Google Shape;294;p19"/>
            <p:cNvGrpSpPr/>
            <p:nvPr/>
          </p:nvGrpSpPr>
          <p:grpSpPr>
            <a:xfrm>
              <a:off x="-378391" y="-636218"/>
              <a:ext cx="2365196" cy="2732452"/>
              <a:chOff x="2892425" y="1809751"/>
              <a:chExt cx="2136775" cy="2468562"/>
            </a:xfrm>
          </p:grpSpPr>
          <p:sp>
            <p:nvSpPr>
              <p:cNvPr id="295" name="Google Shape;295;p19"/>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6" name="Google Shape;296;p19"/>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7" name="Google Shape;297;p19"/>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8" name="Google Shape;298;p19"/>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99" name="Google Shape;299;p19"/>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0" name="Google Shape;300;p19"/>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1" name="Google Shape;301;p19"/>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2" name="Google Shape;302;p19"/>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3" name="Google Shape;303;p19"/>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4" name="Google Shape;304;p19"/>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5" name="Google Shape;305;p19"/>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6" name="Google Shape;306;p19"/>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7" name="Google Shape;307;p19"/>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8" name="Google Shape;308;p19"/>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09" name="Google Shape;309;p19"/>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0" name="Google Shape;310;p19"/>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311" name="Google Shape;311;p19"/>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312" name="Google Shape;312;p19"/>
          <p:cNvGrpSpPr/>
          <p:nvPr/>
        </p:nvGrpSpPr>
        <p:grpSpPr>
          <a:xfrm>
            <a:off x="-1531259" y="-1098369"/>
            <a:ext cx="14922731" cy="8896793"/>
            <a:chOff x="-1148444" y="-823777"/>
            <a:chExt cx="11192048" cy="6672595"/>
          </a:xfrm>
        </p:grpSpPr>
        <p:grpSp>
          <p:nvGrpSpPr>
            <p:cNvPr id="313" name="Google Shape;313;p19"/>
            <p:cNvGrpSpPr/>
            <p:nvPr/>
          </p:nvGrpSpPr>
          <p:grpSpPr>
            <a:xfrm rot="2839289">
              <a:off x="6960556" y="-12894"/>
              <a:ext cx="2940451" cy="1676295"/>
              <a:chOff x="4738688" y="5183188"/>
              <a:chExt cx="2355850" cy="1343025"/>
            </a:xfrm>
          </p:grpSpPr>
          <p:sp>
            <p:nvSpPr>
              <p:cNvPr id="314" name="Google Shape;314;p19"/>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5" name="Google Shape;315;p19"/>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6" name="Google Shape;316;p19"/>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7" name="Google Shape;317;p19"/>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8" name="Google Shape;318;p19"/>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19" name="Google Shape;319;p19"/>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0" name="Google Shape;320;p19"/>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1" name="Google Shape;321;p19"/>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2" name="Google Shape;322;p19"/>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3" name="Google Shape;323;p19"/>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4" name="Google Shape;324;p19"/>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5" name="Google Shape;325;p19"/>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326" name="Google Shape;326;p19"/>
            <p:cNvGrpSpPr/>
            <p:nvPr/>
          </p:nvGrpSpPr>
          <p:grpSpPr>
            <a:xfrm rot="3216067">
              <a:off x="-778226" y="3396100"/>
              <a:ext cx="2136683" cy="1999248"/>
              <a:chOff x="3216275" y="200026"/>
              <a:chExt cx="1579562" cy="1477962"/>
            </a:xfrm>
          </p:grpSpPr>
          <p:sp>
            <p:nvSpPr>
              <p:cNvPr id="327" name="Google Shape;327;p19"/>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8" name="Google Shape;328;p19"/>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29" name="Google Shape;329;p19"/>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0" name="Google Shape;330;p19"/>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1" name="Google Shape;331;p19"/>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2" name="Google Shape;332;p19"/>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3" name="Google Shape;333;p19"/>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4" name="Google Shape;334;p19"/>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5" name="Google Shape;335;p19"/>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6" name="Google Shape;336;p19"/>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7" name="Google Shape;337;p19"/>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8" name="Google Shape;338;p19"/>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39" name="Google Shape;339;p19"/>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0" name="Google Shape;340;p19"/>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1" name="Google Shape;341;p19"/>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2" name="Google Shape;342;p19"/>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3" name="Google Shape;343;p19"/>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4" name="Google Shape;344;p19"/>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5" name="Google Shape;345;p19"/>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6" name="Google Shape;346;p19"/>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7" name="Google Shape;347;p19"/>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8" name="Google Shape;348;p19"/>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9" name="Google Shape;349;p19"/>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350" name="Google Shape;350;p19"/>
          <p:cNvSpPr txBox="1">
            <a:spLocks noGrp="1"/>
          </p:cNvSpPr>
          <p:nvPr>
            <p:ph type="title"/>
          </p:nvPr>
        </p:nvSpPr>
        <p:spPr>
          <a:xfrm>
            <a:off x="2304900" y="1508600"/>
            <a:ext cx="7582400" cy="10040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1" name="Google Shape;351;p19"/>
          <p:cNvSpPr txBox="1">
            <a:spLocks noGrp="1"/>
          </p:cNvSpPr>
          <p:nvPr>
            <p:ph type="subTitle" idx="1"/>
          </p:nvPr>
        </p:nvSpPr>
        <p:spPr>
          <a:xfrm>
            <a:off x="2304900" y="2512600"/>
            <a:ext cx="7582400" cy="2836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La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spTree>
    <p:extLst>
      <p:ext uri="{BB962C8B-B14F-4D97-AF65-F5344CB8AC3E}">
        <p14:creationId xmlns:p14="http://schemas.microsoft.com/office/powerpoint/2010/main" val="597753739"/>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52"/>
        <p:cNvGrpSpPr/>
        <p:nvPr/>
      </p:nvGrpSpPr>
      <p:grpSpPr>
        <a:xfrm>
          <a:off x="0" y="0"/>
          <a:ext cx="0" cy="0"/>
          <a:chOff x="0" y="0"/>
          <a:chExt cx="0" cy="0"/>
        </a:xfrm>
      </p:grpSpPr>
      <p:grpSp>
        <p:nvGrpSpPr>
          <p:cNvPr id="353" name="Google Shape;353;p20"/>
          <p:cNvGrpSpPr/>
          <p:nvPr/>
        </p:nvGrpSpPr>
        <p:grpSpPr>
          <a:xfrm>
            <a:off x="-1686596" y="-1915849"/>
            <a:ext cx="15246403" cy="10394444"/>
            <a:chOff x="-1264947" y="-1436887"/>
            <a:chExt cx="11434802" cy="7795833"/>
          </a:xfrm>
        </p:grpSpPr>
        <p:grpSp>
          <p:nvGrpSpPr>
            <p:cNvPr id="354" name="Google Shape;354;p20"/>
            <p:cNvGrpSpPr/>
            <p:nvPr/>
          </p:nvGrpSpPr>
          <p:grpSpPr>
            <a:xfrm rot="-901750">
              <a:off x="6574034" y="2941845"/>
              <a:ext cx="3256457" cy="3046996"/>
              <a:chOff x="3216275" y="200026"/>
              <a:chExt cx="1579562" cy="1477962"/>
            </a:xfrm>
          </p:grpSpPr>
          <p:sp>
            <p:nvSpPr>
              <p:cNvPr id="355" name="Google Shape;355;p20"/>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56" name="Google Shape;356;p20"/>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57" name="Google Shape;357;p20"/>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58" name="Google Shape;358;p20"/>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59" name="Google Shape;359;p20"/>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0" name="Google Shape;360;p20"/>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1" name="Google Shape;361;p20"/>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2" name="Google Shape;362;p20"/>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3" name="Google Shape;363;p20"/>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4" name="Google Shape;364;p20"/>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5" name="Google Shape;365;p20"/>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6" name="Google Shape;366;p20"/>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7" name="Google Shape;367;p20"/>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8" name="Google Shape;368;p20"/>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69" name="Google Shape;369;p20"/>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0" name="Google Shape;370;p20"/>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1" name="Google Shape;371;p20"/>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2" name="Google Shape;372;p20"/>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3" name="Google Shape;373;p20"/>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4" name="Google Shape;374;p20"/>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5" name="Google Shape;375;p20"/>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6" name="Google Shape;376;p20"/>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77" name="Google Shape;377;p20"/>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378" name="Google Shape;378;p20"/>
            <p:cNvGrpSpPr/>
            <p:nvPr/>
          </p:nvGrpSpPr>
          <p:grpSpPr>
            <a:xfrm rot="9168857">
              <a:off x="-800772" y="-777967"/>
              <a:ext cx="3585390" cy="2898874"/>
              <a:chOff x="5037138" y="2959101"/>
              <a:chExt cx="2495550" cy="2017713"/>
            </a:xfrm>
          </p:grpSpPr>
          <p:sp>
            <p:nvSpPr>
              <p:cNvPr id="379" name="Google Shape;379;p20"/>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0" name="Google Shape;380;p20"/>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1" name="Google Shape;381;p20"/>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2" name="Google Shape;382;p20"/>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3" name="Google Shape;383;p20"/>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4" name="Google Shape;384;p20"/>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5" name="Google Shape;385;p20"/>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6" name="Google Shape;386;p20"/>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7" name="Google Shape;387;p20"/>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8" name="Google Shape;388;p20"/>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89" name="Google Shape;389;p20"/>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0" name="Google Shape;390;p20"/>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1" name="Google Shape;391;p20"/>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2" name="Google Shape;392;p20"/>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3" name="Google Shape;393;p20"/>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4" name="Google Shape;394;p20"/>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395" name="Google Shape;395;p20"/>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396" name="Google Shape;396;p20"/>
          <p:cNvGrpSpPr/>
          <p:nvPr/>
        </p:nvGrpSpPr>
        <p:grpSpPr>
          <a:xfrm rot="10800000" flipH="1">
            <a:off x="-504521" y="-848290"/>
            <a:ext cx="12885687" cy="8208332"/>
            <a:chOff x="-378391" y="-636218"/>
            <a:chExt cx="9664265" cy="6156249"/>
          </a:xfrm>
        </p:grpSpPr>
        <p:grpSp>
          <p:nvGrpSpPr>
            <p:cNvPr id="397" name="Google Shape;397;p20"/>
            <p:cNvGrpSpPr/>
            <p:nvPr/>
          </p:nvGrpSpPr>
          <p:grpSpPr>
            <a:xfrm rot="-4719430">
              <a:off x="7309475" y="3579742"/>
              <a:ext cx="1966016" cy="1631985"/>
              <a:chOff x="5273675" y="3392488"/>
              <a:chExt cx="1308100" cy="1085850"/>
            </a:xfrm>
          </p:grpSpPr>
          <p:sp>
            <p:nvSpPr>
              <p:cNvPr id="398" name="Google Shape;398;p20"/>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99" name="Google Shape;399;p20"/>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0" name="Google Shape;400;p20"/>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1" name="Google Shape;401;p20"/>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402" name="Google Shape;402;p20"/>
            <p:cNvGrpSpPr/>
            <p:nvPr/>
          </p:nvGrpSpPr>
          <p:grpSpPr>
            <a:xfrm>
              <a:off x="-378391" y="-636218"/>
              <a:ext cx="2365196" cy="2732452"/>
              <a:chOff x="2892425" y="1809751"/>
              <a:chExt cx="2136775" cy="2468562"/>
            </a:xfrm>
          </p:grpSpPr>
          <p:sp>
            <p:nvSpPr>
              <p:cNvPr id="403" name="Google Shape;403;p20"/>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4" name="Google Shape;404;p20"/>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5" name="Google Shape;405;p20"/>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6" name="Google Shape;406;p20"/>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7" name="Google Shape;407;p20"/>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8" name="Google Shape;408;p20"/>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09" name="Google Shape;409;p20"/>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0" name="Google Shape;410;p20"/>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1" name="Google Shape;411;p20"/>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2" name="Google Shape;412;p20"/>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3" name="Google Shape;413;p20"/>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4" name="Google Shape;414;p20"/>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5" name="Google Shape;415;p20"/>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6" name="Google Shape;416;p20"/>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7" name="Google Shape;417;p20"/>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8" name="Google Shape;418;p20"/>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419" name="Google Shape;419;p20"/>
          <p:cNvSpPr txBox="1">
            <a:spLocks noGrp="1"/>
          </p:cNvSpPr>
          <p:nvPr>
            <p:ph type="title"/>
          </p:nvPr>
        </p:nvSpPr>
        <p:spPr>
          <a:xfrm>
            <a:off x="2358067" y="1742800"/>
            <a:ext cx="7476000" cy="33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96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Tree>
    <p:extLst>
      <p:ext uri="{BB962C8B-B14F-4D97-AF65-F5344CB8AC3E}">
        <p14:creationId xmlns:p14="http://schemas.microsoft.com/office/powerpoint/2010/main" val="3572995655"/>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20"/>
        <p:cNvGrpSpPr/>
        <p:nvPr/>
      </p:nvGrpSpPr>
      <p:grpSpPr>
        <a:xfrm>
          <a:off x="0" y="0"/>
          <a:ext cx="0" cy="0"/>
          <a:chOff x="0" y="0"/>
          <a:chExt cx="0" cy="0"/>
        </a:xfrm>
      </p:grpSpPr>
      <p:grpSp>
        <p:nvGrpSpPr>
          <p:cNvPr id="421" name="Google Shape;421;p21"/>
          <p:cNvGrpSpPr/>
          <p:nvPr/>
        </p:nvGrpSpPr>
        <p:grpSpPr>
          <a:xfrm rot="7347531">
            <a:off x="-237069" y="-435713"/>
            <a:ext cx="2848956" cy="2665705"/>
            <a:chOff x="3216275" y="200026"/>
            <a:chExt cx="1579562" cy="1477962"/>
          </a:xfrm>
        </p:grpSpPr>
        <p:sp>
          <p:nvSpPr>
            <p:cNvPr id="422" name="Google Shape;422;p21"/>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3" name="Google Shape;423;p21"/>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4" name="Google Shape;424;p21"/>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5" name="Google Shape;425;p21"/>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6" name="Google Shape;426;p21"/>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7" name="Google Shape;427;p21"/>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8" name="Google Shape;428;p21"/>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29" name="Google Shape;429;p21"/>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0" name="Google Shape;430;p21"/>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1" name="Google Shape;431;p21"/>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2" name="Google Shape;432;p21"/>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3" name="Google Shape;433;p21"/>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4" name="Google Shape;434;p21"/>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5" name="Google Shape;435;p21"/>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6" name="Google Shape;436;p21"/>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7" name="Google Shape;437;p21"/>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8" name="Google Shape;438;p21"/>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39" name="Google Shape;439;p21"/>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0" name="Google Shape;440;p21"/>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1" name="Google Shape;441;p21"/>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2" name="Google Shape;442;p21"/>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3" name="Google Shape;443;p21"/>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4" name="Google Shape;444;p21"/>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445" name="Google Shape;445;p21"/>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446" name="Google Shape;446;p21"/>
          <p:cNvGrpSpPr/>
          <p:nvPr/>
        </p:nvGrpSpPr>
        <p:grpSpPr>
          <a:xfrm>
            <a:off x="-2294087" y="-1197941"/>
            <a:ext cx="15657805" cy="10660596"/>
            <a:chOff x="-1720565" y="-898456"/>
            <a:chExt cx="11743354" cy="7995447"/>
          </a:xfrm>
        </p:grpSpPr>
        <p:grpSp>
          <p:nvGrpSpPr>
            <p:cNvPr id="447" name="Google Shape;447;p21"/>
            <p:cNvGrpSpPr/>
            <p:nvPr/>
          </p:nvGrpSpPr>
          <p:grpSpPr>
            <a:xfrm rot="1415523" flipH="1">
              <a:off x="-1270479" y="3440730"/>
              <a:ext cx="3750603" cy="3032453"/>
              <a:chOff x="5037138" y="2959101"/>
              <a:chExt cx="2495550" cy="2017713"/>
            </a:xfrm>
          </p:grpSpPr>
          <p:sp>
            <p:nvSpPr>
              <p:cNvPr id="448" name="Google Shape;448;p21"/>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49" name="Google Shape;449;p21"/>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0" name="Google Shape;450;p21"/>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1" name="Google Shape;451;p21"/>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2" name="Google Shape;452;p21"/>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3" name="Google Shape;453;p21"/>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4" name="Google Shape;454;p21"/>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5" name="Google Shape;455;p21"/>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6" name="Google Shape;456;p21"/>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7" name="Google Shape;457;p21"/>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8" name="Google Shape;458;p21"/>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9" name="Google Shape;459;p21"/>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0" name="Google Shape;460;p21"/>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1" name="Google Shape;461;p21"/>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2" name="Google Shape;462;p21"/>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3" name="Google Shape;463;p21"/>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464" name="Google Shape;464;p21"/>
            <p:cNvGrpSpPr/>
            <p:nvPr/>
          </p:nvGrpSpPr>
          <p:grpSpPr>
            <a:xfrm flipH="1">
              <a:off x="7105450" y="-898456"/>
              <a:ext cx="2917339" cy="3370328"/>
              <a:chOff x="2892425" y="1809751"/>
              <a:chExt cx="2136775" cy="2468562"/>
            </a:xfrm>
          </p:grpSpPr>
          <p:sp>
            <p:nvSpPr>
              <p:cNvPr id="465" name="Google Shape;465;p21"/>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6" name="Google Shape;466;p21"/>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7" name="Google Shape;467;p21"/>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8" name="Google Shape;468;p21"/>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69" name="Google Shape;469;p21"/>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0" name="Google Shape;470;p21"/>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1" name="Google Shape;471;p21"/>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2" name="Google Shape;472;p21"/>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3" name="Google Shape;473;p21"/>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4" name="Google Shape;474;p21"/>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5" name="Google Shape;475;p21"/>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6" name="Google Shape;476;p21"/>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7" name="Google Shape;477;p21"/>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8" name="Google Shape;478;p21"/>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79" name="Google Shape;479;p21"/>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0" name="Google Shape;480;p21"/>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481" name="Google Shape;481;p21"/>
            <p:cNvGrpSpPr/>
            <p:nvPr/>
          </p:nvGrpSpPr>
          <p:grpSpPr>
            <a:xfrm rot="6900266">
              <a:off x="6936984" y="3800630"/>
              <a:ext cx="2355915" cy="1343062"/>
              <a:chOff x="4738688" y="5183188"/>
              <a:chExt cx="2355850" cy="1343025"/>
            </a:xfrm>
          </p:grpSpPr>
          <p:sp>
            <p:nvSpPr>
              <p:cNvPr id="482" name="Google Shape;482;p21"/>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3" name="Google Shape;483;p21"/>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4" name="Google Shape;484;p21"/>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5" name="Google Shape;485;p21"/>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6" name="Google Shape;486;p21"/>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7" name="Google Shape;487;p21"/>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8" name="Google Shape;488;p21"/>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89" name="Google Shape;489;p21"/>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90" name="Google Shape;490;p21"/>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91" name="Google Shape;491;p21"/>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92" name="Google Shape;492;p21"/>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93" name="Google Shape;493;p21"/>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494" name="Google Shape;494;p21"/>
          <p:cNvSpPr txBox="1">
            <a:spLocks noGrp="1"/>
          </p:cNvSpPr>
          <p:nvPr>
            <p:ph type="title"/>
          </p:nvPr>
        </p:nvSpPr>
        <p:spPr>
          <a:xfrm>
            <a:off x="2847400" y="2207317"/>
            <a:ext cx="6497200" cy="154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8666"/>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95" name="Google Shape;495;p21"/>
          <p:cNvSpPr txBox="1">
            <a:spLocks noGrp="1"/>
          </p:cNvSpPr>
          <p:nvPr>
            <p:ph type="subTitle" idx="1"/>
          </p:nvPr>
        </p:nvSpPr>
        <p:spPr>
          <a:xfrm>
            <a:off x="2847400" y="3755884"/>
            <a:ext cx="6497200" cy="89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34667692"/>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96"/>
        <p:cNvGrpSpPr/>
        <p:nvPr/>
      </p:nvGrpSpPr>
      <p:grpSpPr>
        <a:xfrm>
          <a:off x="0" y="0"/>
          <a:ext cx="0" cy="0"/>
          <a:chOff x="0" y="0"/>
          <a:chExt cx="0" cy="0"/>
        </a:xfrm>
      </p:grpSpPr>
      <p:sp>
        <p:nvSpPr>
          <p:cNvPr id="497" name="Google Shape;497;p22"/>
          <p:cNvSpPr>
            <a:spLocks noGrp="1"/>
          </p:cNvSpPr>
          <p:nvPr>
            <p:ph type="pic" idx="2"/>
          </p:nvPr>
        </p:nvSpPr>
        <p:spPr>
          <a:xfrm>
            <a:off x="-33" y="-18300"/>
            <a:ext cx="12192000" cy="6876400"/>
          </a:xfrm>
          <a:prstGeom prst="rect">
            <a:avLst/>
          </a:prstGeom>
          <a:noFill/>
          <a:ln>
            <a:noFill/>
          </a:ln>
        </p:spPr>
      </p:sp>
      <p:sp>
        <p:nvSpPr>
          <p:cNvPr id="498" name="Google Shape;498;p22"/>
          <p:cNvSpPr txBox="1">
            <a:spLocks noGrp="1"/>
          </p:cNvSpPr>
          <p:nvPr>
            <p:ph type="title"/>
          </p:nvPr>
        </p:nvSpPr>
        <p:spPr>
          <a:xfrm>
            <a:off x="960000" y="5352600"/>
            <a:ext cx="10272000" cy="7636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500"/>
              <a:buNone/>
              <a:defRPr sz="4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574086823"/>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99"/>
        <p:cNvGrpSpPr/>
        <p:nvPr/>
      </p:nvGrpSpPr>
      <p:grpSpPr>
        <a:xfrm>
          <a:off x="0" y="0"/>
          <a:ext cx="0" cy="0"/>
          <a:chOff x="0" y="0"/>
          <a:chExt cx="0" cy="0"/>
        </a:xfrm>
      </p:grpSpPr>
      <p:sp>
        <p:nvSpPr>
          <p:cNvPr id="500" name="Google Shape;500;p23"/>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501" name="Google Shape;501;p23"/>
          <p:cNvGrpSpPr/>
          <p:nvPr/>
        </p:nvGrpSpPr>
        <p:grpSpPr>
          <a:xfrm>
            <a:off x="-210631" y="-1577893"/>
            <a:ext cx="13603153" cy="9351420"/>
            <a:chOff x="-157974" y="-1183420"/>
            <a:chExt cx="10202365" cy="7013565"/>
          </a:xfrm>
        </p:grpSpPr>
        <p:grpSp>
          <p:nvGrpSpPr>
            <p:cNvPr id="502" name="Google Shape;502;p23"/>
            <p:cNvGrpSpPr/>
            <p:nvPr/>
          </p:nvGrpSpPr>
          <p:grpSpPr>
            <a:xfrm rot="-7451693">
              <a:off x="6776071" y="-490415"/>
              <a:ext cx="2930224" cy="2369157"/>
              <a:chOff x="5037138" y="2959101"/>
              <a:chExt cx="2495550" cy="2017713"/>
            </a:xfrm>
          </p:grpSpPr>
          <p:sp>
            <p:nvSpPr>
              <p:cNvPr id="503" name="Google Shape;503;p23"/>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4" name="Google Shape;504;p23"/>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5" name="Google Shape;505;p23"/>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6" name="Google Shape;506;p23"/>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7" name="Google Shape;507;p23"/>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8" name="Google Shape;508;p23"/>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09" name="Google Shape;509;p23"/>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0" name="Google Shape;510;p23"/>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1" name="Google Shape;511;p23"/>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2" name="Google Shape;512;p23"/>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3" name="Google Shape;513;p23"/>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4" name="Google Shape;514;p23"/>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5" name="Google Shape;515;p23"/>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6" name="Google Shape;516;p23"/>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7" name="Google Shape;517;p23"/>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18" name="Google Shape;518;p23"/>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19" name="Google Shape;519;p23"/>
            <p:cNvGrpSpPr/>
            <p:nvPr/>
          </p:nvGrpSpPr>
          <p:grpSpPr>
            <a:xfrm rot="4037239">
              <a:off x="7222185" y="3357395"/>
              <a:ext cx="2037684" cy="2211824"/>
              <a:chOff x="8122329" y="2471196"/>
              <a:chExt cx="1505781" cy="1634465"/>
            </a:xfrm>
          </p:grpSpPr>
          <p:grpSp>
            <p:nvGrpSpPr>
              <p:cNvPr id="520" name="Google Shape;520;p23"/>
              <p:cNvGrpSpPr/>
              <p:nvPr/>
            </p:nvGrpSpPr>
            <p:grpSpPr>
              <a:xfrm rot="4385047">
                <a:off x="8197697" y="2707537"/>
                <a:ext cx="1355045" cy="1161774"/>
                <a:chOff x="3657600" y="517526"/>
                <a:chExt cx="1001713" cy="858837"/>
              </a:xfrm>
            </p:grpSpPr>
            <p:sp>
              <p:nvSpPr>
                <p:cNvPr id="521" name="Google Shape;521;p23"/>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2" name="Google Shape;522;p23"/>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3" name="Google Shape;523;p23"/>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4" name="Google Shape;524;p23"/>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5" name="Google Shape;525;p23"/>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6" name="Google Shape;526;p23"/>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27" name="Google Shape;527;p23"/>
              <p:cNvGrpSpPr/>
              <p:nvPr/>
            </p:nvGrpSpPr>
            <p:grpSpPr>
              <a:xfrm rot="4385047">
                <a:off x="8291649" y="3678177"/>
                <a:ext cx="386542" cy="375805"/>
                <a:chOff x="3216275" y="879475"/>
                <a:chExt cx="285750" cy="277812"/>
              </a:xfrm>
            </p:grpSpPr>
            <p:sp>
              <p:nvSpPr>
                <p:cNvPr id="528" name="Google Shape;528;p23"/>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9" name="Google Shape;529;p23"/>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nvGrpSpPr>
            <p:cNvPr id="530" name="Google Shape;530;p23"/>
            <p:cNvGrpSpPr/>
            <p:nvPr/>
          </p:nvGrpSpPr>
          <p:grpSpPr>
            <a:xfrm rot="-3318813">
              <a:off x="-32178" y="239293"/>
              <a:ext cx="2355911" cy="1343060"/>
              <a:chOff x="4738688" y="5183188"/>
              <a:chExt cx="2355850" cy="1343025"/>
            </a:xfrm>
          </p:grpSpPr>
          <p:sp>
            <p:nvSpPr>
              <p:cNvPr id="531" name="Google Shape;531;p23"/>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2" name="Google Shape;532;p23"/>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3" name="Google Shape;533;p23"/>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4" name="Google Shape;534;p23"/>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5" name="Google Shape;535;p23"/>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6" name="Google Shape;536;p23"/>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7" name="Google Shape;537;p23"/>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8" name="Google Shape;538;p23"/>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39" name="Google Shape;539;p23"/>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0" name="Google Shape;540;p23"/>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1" name="Google Shape;541;p23"/>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2" name="Google Shape;542;p23"/>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43" name="Google Shape;543;p23"/>
            <p:cNvGrpSpPr/>
            <p:nvPr/>
          </p:nvGrpSpPr>
          <p:grpSpPr>
            <a:xfrm rot="414906">
              <a:off x="-66455" y="3718588"/>
              <a:ext cx="1975210" cy="1639616"/>
              <a:chOff x="5273675" y="3392488"/>
              <a:chExt cx="1308100" cy="1085850"/>
            </a:xfrm>
          </p:grpSpPr>
          <p:sp>
            <p:nvSpPr>
              <p:cNvPr id="544" name="Google Shape;544;p23"/>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5" name="Google Shape;545;p23"/>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6" name="Google Shape;546;p23"/>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47" name="Google Shape;547;p23"/>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548" name="Google Shape;548;p23"/>
          <p:cNvSpPr txBox="1">
            <a:spLocks noGrp="1"/>
          </p:cNvSpPr>
          <p:nvPr>
            <p:ph type="title" hasCustomPrompt="1"/>
          </p:nvPr>
        </p:nvSpPr>
        <p:spPr>
          <a:xfrm>
            <a:off x="2593600" y="2398700"/>
            <a:ext cx="7004800" cy="13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8000"/>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r>
              <a:t>xx%</a:t>
            </a:r>
          </a:p>
        </p:txBody>
      </p:sp>
      <p:sp>
        <p:nvSpPr>
          <p:cNvPr id="549" name="Google Shape;549;p23"/>
          <p:cNvSpPr txBox="1">
            <a:spLocks noGrp="1"/>
          </p:cNvSpPr>
          <p:nvPr>
            <p:ph type="subTitle" idx="1"/>
          </p:nvPr>
        </p:nvSpPr>
        <p:spPr>
          <a:xfrm>
            <a:off x="2593600" y="3796467"/>
            <a:ext cx="7004800" cy="6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3251926353"/>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0"/>
        <p:cNvGrpSpPr/>
        <p:nvPr/>
      </p:nvGrpSpPr>
      <p:grpSpPr>
        <a:xfrm>
          <a:off x="0" y="0"/>
          <a:ext cx="0" cy="0"/>
          <a:chOff x="0" y="0"/>
          <a:chExt cx="0" cy="0"/>
        </a:xfrm>
      </p:grpSpPr>
    </p:spTree>
    <p:extLst>
      <p:ext uri="{BB962C8B-B14F-4D97-AF65-F5344CB8AC3E}">
        <p14:creationId xmlns:p14="http://schemas.microsoft.com/office/powerpoint/2010/main" val="507447770"/>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551"/>
        <p:cNvGrpSpPr/>
        <p:nvPr/>
      </p:nvGrpSpPr>
      <p:grpSpPr>
        <a:xfrm>
          <a:off x="0" y="0"/>
          <a:ext cx="0" cy="0"/>
          <a:chOff x="0" y="0"/>
          <a:chExt cx="0" cy="0"/>
        </a:xfrm>
      </p:grpSpPr>
      <p:sp>
        <p:nvSpPr>
          <p:cNvPr id="552" name="Google Shape;552;p25"/>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553" name="Google Shape;553;p25"/>
          <p:cNvGrpSpPr/>
          <p:nvPr/>
        </p:nvGrpSpPr>
        <p:grpSpPr>
          <a:xfrm>
            <a:off x="11108729" y="3428989"/>
            <a:ext cx="1512407" cy="1641657"/>
            <a:chOff x="8122329" y="2471196"/>
            <a:chExt cx="1505781" cy="1634465"/>
          </a:xfrm>
        </p:grpSpPr>
        <p:grpSp>
          <p:nvGrpSpPr>
            <p:cNvPr id="554" name="Google Shape;554;p25"/>
            <p:cNvGrpSpPr/>
            <p:nvPr/>
          </p:nvGrpSpPr>
          <p:grpSpPr>
            <a:xfrm rot="4385047">
              <a:off x="8197697" y="2707537"/>
              <a:ext cx="1355045" cy="1161774"/>
              <a:chOff x="3657600" y="517526"/>
              <a:chExt cx="1001713" cy="858837"/>
            </a:xfrm>
          </p:grpSpPr>
          <p:sp>
            <p:nvSpPr>
              <p:cNvPr id="555" name="Google Shape;555;p25"/>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56" name="Google Shape;556;p25"/>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57" name="Google Shape;557;p25"/>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58" name="Google Shape;558;p25"/>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59" name="Google Shape;559;p25"/>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60" name="Google Shape;560;p25"/>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61" name="Google Shape;561;p25"/>
            <p:cNvGrpSpPr/>
            <p:nvPr/>
          </p:nvGrpSpPr>
          <p:grpSpPr>
            <a:xfrm rot="4385047">
              <a:off x="8291649" y="3678177"/>
              <a:ext cx="386542" cy="375805"/>
              <a:chOff x="3216275" y="879475"/>
              <a:chExt cx="285750" cy="277812"/>
            </a:xfrm>
          </p:grpSpPr>
          <p:sp>
            <p:nvSpPr>
              <p:cNvPr id="562" name="Google Shape;562;p25"/>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63" name="Google Shape;563;p25"/>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564" name="Google Shape;564;p25"/>
          <p:cNvSpPr txBox="1">
            <a:spLocks noGrp="1"/>
          </p:cNvSpPr>
          <p:nvPr>
            <p:ph type="title"/>
          </p:nvPr>
        </p:nvSpPr>
        <p:spPr>
          <a:xfrm>
            <a:off x="960000" y="593367"/>
            <a:ext cx="10281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65" name="Google Shape;565;p25"/>
          <p:cNvSpPr txBox="1">
            <a:spLocks noGrp="1"/>
          </p:cNvSpPr>
          <p:nvPr>
            <p:ph type="subTitle" idx="1"/>
          </p:nvPr>
        </p:nvSpPr>
        <p:spPr>
          <a:xfrm>
            <a:off x="960000" y="2945591"/>
            <a:ext cx="30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6" name="Google Shape;566;p25"/>
          <p:cNvSpPr txBox="1">
            <a:spLocks noGrp="1"/>
          </p:cNvSpPr>
          <p:nvPr>
            <p:ph type="subTitle" idx="2"/>
          </p:nvPr>
        </p:nvSpPr>
        <p:spPr>
          <a:xfrm>
            <a:off x="4748528" y="2945591"/>
            <a:ext cx="30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7" name="Google Shape;567;p25"/>
          <p:cNvSpPr txBox="1">
            <a:spLocks noGrp="1"/>
          </p:cNvSpPr>
          <p:nvPr>
            <p:ph type="subTitle" idx="3"/>
          </p:nvPr>
        </p:nvSpPr>
        <p:spPr>
          <a:xfrm>
            <a:off x="960000" y="5256500"/>
            <a:ext cx="30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8" name="Google Shape;568;p25"/>
          <p:cNvSpPr txBox="1">
            <a:spLocks noGrp="1"/>
          </p:cNvSpPr>
          <p:nvPr>
            <p:ph type="subTitle" idx="4"/>
          </p:nvPr>
        </p:nvSpPr>
        <p:spPr>
          <a:xfrm>
            <a:off x="4748528" y="5256500"/>
            <a:ext cx="3074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69" name="Google Shape;569;p25"/>
          <p:cNvSpPr txBox="1">
            <a:spLocks noGrp="1"/>
          </p:cNvSpPr>
          <p:nvPr>
            <p:ph type="title" idx="5" hasCustomPrompt="1"/>
          </p:nvPr>
        </p:nvSpPr>
        <p:spPr>
          <a:xfrm>
            <a:off x="960000" y="1776027"/>
            <a:ext cx="9796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70" name="Google Shape;570;p25"/>
          <p:cNvSpPr txBox="1">
            <a:spLocks noGrp="1"/>
          </p:cNvSpPr>
          <p:nvPr>
            <p:ph type="title" idx="6" hasCustomPrompt="1"/>
          </p:nvPr>
        </p:nvSpPr>
        <p:spPr>
          <a:xfrm>
            <a:off x="960000" y="4086155"/>
            <a:ext cx="9796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71" name="Google Shape;571;p25"/>
          <p:cNvSpPr txBox="1">
            <a:spLocks noGrp="1"/>
          </p:cNvSpPr>
          <p:nvPr>
            <p:ph type="title" idx="7" hasCustomPrompt="1"/>
          </p:nvPr>
        </p:nvSpPr>
        <p:spPr>
          <a:xfrm>
            <a:off x="4748528" y="1776027"/>
            <a:ext cx="9796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72" name="Google Shape;572;p25"/>
          <p:cNvSpPr txBox="1">
            <a:spLocks noGrp="1"/>
          </p:cNvSpPr>
          <p:nvPr>
            <p:ph type="title" idx="8" hasCustomPrompt="1"/>
          </p:nvPr>
        </p:nvSpPr>
        <p:spPr>
          <a:xfrm>
            <a:off x="4748528" y="4086155"/>
            <a:ext cx="9796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73" name="Google Shape;573;p25"/>
          <p:cNvSpPr txBox="1">
            <a:spLocks noGrp="1"/>
          </p:cNvSpPr>
          <p:nvPr>
            <p:ph type="subTitle" idx="9"/>
          </p:nvPr>
        </p:nvSpPr>
        <p:spPr>
          <a:xfrm>
            <a:off x="960000" y="2401483"/>
            <a:ext cx="3074000" cy="646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latin typeface="DM Sans"/>
                <a:ea typeface="DM Sans"/>
                <a:cs typeface="DM Sans"/>
                <a:sym typeface="DM Sans"/>
              </a:defRPr>
            </a:lvl1pPr>
            <a:lvl2pPr lvl="1" rtl="0">
              <a:lnSpc>
                <a:spcPct val="100000"/>
              </a:lnSpc>
              <a:spcBef>
                <a:spcPts val="0"/>
              </a:spcBef>
              <a:spcAft>
                <a:spcPts val="0"/>
              </a:spcAft>
              <a:buSzPts val="2400"/>
              <a:buFont typeface="DM Sans"/>
              <a:buNone/>
              <a:defRPr sz="3200" b="1">
                <a:latin typeface="DM Sans"/>
                <a:ea typeface="DM Sans"/>
                <a:cs typeface="DM Sans"/>
                <a:sym typeface="DM Sans"/>
              </a:defRPr>
            </a:lvl2pPr>
            <a:lvl3pPr lvl="2" rtl="0">
              <a:lnSpc>
                <a:spcPct val="100000"/>
              </a:lnSpc>
              <a:spcBef>
                <a:spcPts val="0"/>
              </a:spcBef>
              <a:spcAft>
                <a:spcPts val="0"/>
              </a:spcAft>
              <a:buSzPts val="2400"/>
              <a:buFont typeface="DM Sans"/>
              <a:buNone/>
              <a:defRPr sz="3200" b="1">
                <a:latin typeface="DM Sans"/>
                <a:ea typeface="DM Sans"/>
                <a:cs typeface="DM Sans"/>
                <a:sym typeface="DM Sans"/>
              </a:defRPr>
            </a:lvl3pPr>
            <a:lvl4pPr lvl="3" rtl="0">
              <a:lnSpc>
                <a:spcPct val="100000"/>
              </a:lnSpc>
              <a:spcBef>
                <a:spcPts val="0"/>
              </a:spcBef>
              <a:spcAft>
                <a:spcPts val="0"/>
              </a:spcAft>
              <a:buSzPts val="2400"/>
              <a:buFont typeface="DM Sans"/>
              <a:buNone/>
              <a:defRPr sz="3200" b="1">
                <a:latin typeface="DM Sans"/>
                <a:ea typeface="DM Sans"/>
                <a:cs typeface="DM Sans"/>
                <a:sym typeface="DM Sans"/>
              </a:defRPr>
            </a:lvl4pPr>
            <a:lvl5pPr lvl="4" rtl="0">
              <a:lnSpc>
                <a:spcPct val="100000"/>
              </a:lnSpc>
              <a:spcBef>
                <a:spcPts val="0"/>
              </a:spcBef>
              <a:spcAft>
                <a:spcPts val="0"/>
              </a:spcAft>
              <a:buSzPts val="2400"/>
              <a:buFont typeface="DM Sans"/>
              <a:buNone/>
              <a:defRPr sz="3200" b="1">
                <a:latin typeface="DM Sans"/>
                <a:ea typeface="DM Sans"/>
                <a:cs typeface="DM Sans"/>
                <a:sym typeface="DM Sans"/>
              </a:defRPr>
            </a:lvl5pPr>
            <a:lvl6pPr lvl="5" rtl="0">
              <a:lnSpc>
                <a:spcPct val="100000"/>
              </a:lnSpc>
              <a:spcBef>
                <a:spcPts val="0"/>
              </a:spcBef>
              <a:spcAft>
                <a:spcPts val="0"/>
              </a:spcAft>
              <a:buSzPts val="2400"/>
              <a:buFont typeface="DM Sans"/>
              <a:buNone/>
              <a:defRPr sz="3200" b="1">
                <a:latin typeface="DM Sans"/>
                <a:ea typeface="DM Sans"/>
                <a:cs typeface="DM Sans"/>
                <a:sym typeface="DM Sans"/>
              </a:defRPr>
            </a:lvl6pPr>
            <a:lvl7pPr lvl="6" rtl="0">
              <a:lnSpc>
                <a:spcPct val="100000"/>
              </a:lnSpc>
              <a:spcBef>
                <a:spcPts val="0"/>
              </a:spcBef>
              <a:spcAft>
                <a:spcPts val="0"/>
              </a:spcAft>
              <a:buSzPts val="2400"/>
              <a:buFont typeface="DM Sans"/>
              <a:buNone/>
              <a:defRPr sz="3200" b="1">
                <a:latin typeface="DM Sans"/>
                <a:ea typeface="DM Sans"/>
                <a:cs typeface="DM Sans"/>
                <a:sym typeface="DM Sans"/>
              </a:defRPr>
            </a:lvl7pPr>
            <a:lvl8pPr lvl="7" rtl="0">
              <a:lnSpc>
                <a:spcPct val="100000"/>
              </a:lnSpc>
              <a:spcBef>
                <a:spcPts val="0"/>
              </a:spcBef>
              <a:spcAft>
                <a:spcPts val="0"/>
              </a:spcAft>
              <a:buSzPts val="2400"/>
              <a:buFont typeface="DM Sans"/>
              <a:buNone/>
              <a:defRPr sz="3200" b="1">
                <a:latin typeface="DM Sans"/>
                <a:ea typeface="DM Sans"/>
                <a:cs typeface="DM Sans"/>
                <a:sym typeface="DM Sans"/>
              </a:defRPr>
            </a:lvl8pPr>
            <a:lvl9pPr lvl="8"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574" name="Google Shape;574;p25"/>
          <p:cNvSpPr txBox="1">
            <a:spLocks noGrp="1"/>
          </p:cNvSpPr>
          <p:nvPr>
            <p:ph type="subTitle" idx="13"/>
          </p:nvPr>
        </p:nvSpPr>
        <p:spPr>
          <a:xfrm>
            <a:off x="4748528" y="2401483"/>
            <a:ext cx="3074000" cy="646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latin typeface="DM Sans"/>
                <a:ea typeface="DM Sans"/>
                <a:cs typeface="DM Sans"/>
                <a:sym typeface="DM Sans"/>
              </a:defRPr>
            </a:lvl1pPr>
            <a:lvl2pPr lvl="1" rtl="0">
              <a:lnSpc>
                <a:spcPct val="100000"/>
              </a:lnSpc>
              <a:spcBef>
                <a:spcPts val="0"/>
              </a:spcBef>
              <a:spcAft>
                <a:spcPts val="0"/>
              </a:spcAft>
              <a:buSzPts val="2400"/>
              <a:buFont typeface="DM Sans"/>
              <a:buNone/>
              <a:defRPr sz="3200" b="1">
                <a:latin typeface="DM Sans"/>
                <a:ea typeface="DM Sans"/>
                <a:cs typeface="DM Sans"/>
                <a:sym typeface="DM Sans"/>
              </a:defRPr>
            </a:lvl2pPr>
            <a:lvl3pPr lvl="2" rtl="0">
              <a:lnSpc>
                <a:spcPct val="100000"/>
              </a:lnSpc>
              <a:spcBef>
                <a:spcPts val="0"/>
              </a:spcBef>
              <a:spcAft>
                <a:spcPts val="0"/>
              </a:spcAft>
              <a:buSzPts val="2400"/>
              <a:buFont typeface="DM Sans"/>
              <a:buNone/>
              <a:defRPr sz="3200" b="1">
                <a:latin typeface="DM Sans"/>
                <a:ea typeface="DM Sans"/>
                <a:cs typeface="DM Sans"/>
                <a:sym typeface="DM Sans"/>
              </a:defRPr>
            </a:lvl3pPr>
            <a:lvl4pPr lvl="3" rtl="0">
              <a:lnSpc>
                <a:spcPct val="100000"/>
              </a:lnSpc>
              <a:spcBef>
                <a:spcPts val="0"/>
              </a:spcBef>
              <a:spcAft>
                <a:spcPts val="0"/>
              </a:spcAft>
              <a:buSzPts val="2400"/>
              <a:buFont typeface="DM Sans"/>
              <a:buNone/>
              <a:defRPr sz="3200" b="1">
                <a:latin typeface="DM Sans"/>
                <a:ea typeface="DM Sans"/>
                <a:cs typeface="DM Sans"/>
                <a:sym typeface="DM Sans"/>
              </a:defRPr>
            </a:lvl4pPr>
            <a:lvl5pPr lvl="4" rtl="0">
              <a:lnSpc>
                <a:spcPct val="100000"/>
              </a:lnSpc>
              <a:spcBef>
                <a:spcPts val="0"/>
              </a:spcBef>
              <a:spcAft>
                <a:spcPts val="0"/>
              </a:spcAft>
              <a:buSzPts val="2400"/>
              <a:buFont typeface="DM Sans"/>
              <a:buNone/>
              <a:defRPr sz="3200" b="1">
                <a:latin typeface="DM Sans"/>
                <a:ea typeface="DM Sans"/>
                <a:cs typeface="DM Sans"/>
                <a:sym typeface="DM Sans"/>
              </a:defRPr>
            </a:lvl5pPr>
            <a:lvl6pPr lvl="5" rtl="0">
              <a:lnSpc>
                <a:spcPct val="100000"/>
              </a:lnSpc>
              <a:spcBef>
                <a:spcPts val="0"/>
              </a:spcBef>
              <a:spcAft>
                <a:spcPts val="0"/>
              </a:spcAft>
              <a:buSzPts val="2400"/>
              <a:buFont typeface="DM Sans"/>
              <a:buNone/>
              <a:defRPr sz="3200" b="1">
                <a:latin typeface="DM Sans"/>
                <a:ea typeface="DM Sans"/>
                <a:cs typeface="DM Sans"/>
                <a:sym typeface="DM Sans"/>
              </a:defRPr>
            </a:lvl6pPr>
            <a:lvl7pPr lvl="6" rtl="0">
              <a:lnSpc>
                <a:spcPct val="100000"/>
              </a:lnSpc>
              <a:spcBef>
                <a:spcPts val="0"/>
              </a:spcBef>
              <a:spcAft>
                <a:spcPts val="0"/>
              </a:spcAft>
              <a:buSzPts val="2400"/>
              <a:buFont typeface="DM Sans"/>
              <a:buNone/>
              <a:defRPr sz="3200" b="1">
                <a:latin typeface="DM Sans"/>
                <a:ea typeface="DM Sans"/>
                <a:cs typeface="DM Sans"/>
                <a:sym typeface="DM Sans"/>
              </a:defRPr>
            </a:lvl7pPr>
            <a:lvl8pPr lvl="7" rtl="0">
              <a:lnSpc>
                <a:spcPct val="100000"/>
              </a:lnSpc>
              <a:spcBef>
                <a:spcPts val="0"/>
              </a:spcBef>
              <a:spcAft>
                <a:spcPts val="0"/>
              </a:spcAft>
              <a:buSzPts val="2400"/>
              <a:buFont typeface="DM Sans"/>
              <a:buNone/>
              <a:defRPr sz="3200" b="1">
                <a:latin typeface="DM Sans"/>
                <a:ea typeface="DM Sans"/>
                <a:cs typeface="DM Sans"/>
                <a:sym typeface="DM Sans"/>
              </a:defRPr>
            </a:lvl8pPr>
            <a:lvl9pPr lvl="8"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575" name="Google Shape;575;p25"/>
          <p:cNvSpPr txBox="1">
            <a:spLocks noGrp="1"/>
          </p:cNvSpPr>
          <p:nvPr>
            <p:ph type="subTitle" idx="14"/>
          </p:nvPr>
        </p:nvSpPr>
        <p:spPr>
          <a:xfrm>
            <a:off x="960000" y="4711700"/>
            <a:ext cx="3074000" cy="646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latin typeface="DM Sans"/>
                <a:ea typeface="DM Sans"/>
                <a:cs typeface="DM Sans"/>
                <a:sym typeface="DM Sans"/>
              </a:defRPr>
            </a:lvl1pPr>
            <a:lvl2pPr lvl="1" rtl="0">
              <a:lnSpc>
                <a:spcPct val="100000"/>
              </a:lnSpc>
              <a:spcBef>
                <a:spcPts val="0"/>
              </a:spcBef>
              <a:spcAft>
                <a:spcPts val="0"/>
              </a:spcAft>
              <a:buSzPts val="2400"/>
              <a:buFont typeface="DM Sans"/>
              <a:buNone/>
              <a:defRPr sz="3200" b="1">
                <a:latin typeface="DM Sans"/>
                <a:ea typeface="DM Sans"/>
                <a:cs typeface="DM Sans"/>
                <a:sym typeface="DM Sans"/>
              </a:defRPr>
            </a:lvl2pPr>
            <a:lvl3pPr lvl="2" rtl="0">
              <a:lnSpc>
                <a:spcPct val="100000"/>
              </a:lnSpc>
              <a:spcBef>
                <a:spcPts val="0"/>
              </a:spcBef>
              <a:spcAft>
                <a:spcPts val="0"/>
              </a:spcAft>
              <a:buSzPts val="2400"/>
              <a:buFont typeface="DM Sans"/>
              <a:buNone/>
              <a:defRPr sz="3200" b="1">
                <a:latin typeface="DM Sans"/>
                <a:ea typeface="DM Sans"/>
                <a:cs typeface="DM Sans"/>
                <a:sym typeface="DM Sans"/>
              </a:defRPr>
            </a:lvl3pPr>
            <a:lvl4pPr lvl="3" rtl="0">
              <a:lnSpc>
                <a:spcPct val="100000"/>
              </a:lnSpc>
              <a:spcBef>
                <a:spcPts val="0"/>
              </a:spcBef>
              <a:spcAft>
                <a:spcPts val="0"/>
              </a:spcAft>
              <a:buSzPts val="2400"/>
              <a:buFont typeface="DM Sans"/>
              <a:buNone/>
              <a:defRPr sz="3200" b="1">
                <a:latin typeface="DM Sans"/>
                <a:ea typeface="DM Sans"/>
                <a:cs typeface="DM Sans"/>
                <a:sym typeface="DM Sans"/>
              </a:defRPr>
            </a:lvl4pPr>
            <a:lvl5pPr lvl="4" rtl="0">
              <a:lnSpc>
                <a:spcPct val="100000"/>
              </a:lnSpc>
              <a:spcBef>
                <a:spcPts val="0"/>
              </a:spcBef>
              <a:spcAft>
                <a:spcPts val="0"/>
              </a:spcAft>
              <a:buSzPts val="2400"/>
              <a:buFont typeface="DM Sans"/>
              <a:buNone/>
              <a:defRPr sz="3200" b="1">
                <a:latin typeface="DM Sans"/>
                <a:ea typeface="DM Sans"/>
                <a:cs typeface="DM Sans"/>
                <a:sym typeface="DM Sans"/>
              </a:defRPr>
            </a:lvl5pPr>
            <a:lvl6pPr lvl="5" rtl="0">
              <a:lnSpc>
                <a:spcPct val="100000"/>
              </a:lnSpc>
              <a:spcBef>
                <a:spcPts val="0"/>
              </a:spcBef>
              <a:spcAft>
                <a:spcPts val="0"/>
              </a:spcAft>
              <a:buSzPts val="2400"/>
              <a:buFont typeface="DM Sans"/>
              <a:buNone/>
              <a:defRPr sz="3200" b="1">
                <a:latin typeface="DM Sans"/>
                <a:ea typeface="DM Sans"/>
                <a:cs typeface="DM Sans"/>
                <a:sym typeface="DM Sans"/>
              </a:defRPr>
            </a:lvl6pPr>
            <a:lvl7pPr lvl="6" rtl="0">
              <a:lnSpc>
                <a:spcPct val="100000"/>
              </a:lnSpc>
              <a:spcBef>
                <a:spcPts val="0"/>
              </a:spcBef>
              <a:spcAft>
                <a:spcPts val="0"/>
              </a:spcAft>
              <a:buSzPts val="2400"/>
              <a:buFont typeface="DM Sans"/>
              <a:buNone/>
              <a:defRPr sz="3200" b="1">
                <a:latin typeface="DM Sans"/>
                <a:ea typeface="DM Sans"/>
                <a:cs typeface="DM Sans"/>
                <a:sym typeface="DM Sans"/>
              </a:defRPr>
            </a:lvl7pPr>
            <a:lvl8pPr lvl="7" rtl="0">
              <a:lnSpc>
                <a:spcPct val="100000"/>
              </a:lnSpc>
              <a:spcBef>
                <a:spcPts val="0"/>
              </a:spcBef>
              <a:spcAft>
                <a:spcPts val="0"/>
              </a:spcAft>
              <a:buSzPts val="2400"/>
              <a:buFont typeface="DM Sans"/>
              <a:buNone/>
              <a:defRPr sz="3200" b="1">
                <a:latin typeface="DM Sans"/>
                <a:ea typeface="DM Sans"/>
                <a:cs typeface="DM Sans"/>
                <a:sym typeface="DM Sans"/>
              </a:defRPr>
            </a:lvl8pPr>
            <a:lvl9pPr lvl="8"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576" name="Google Shape;576;p25"/>
          <p:cNvSpPr txBox="1">
            <a:spLocks noGrp="1"/>
          </p:cNvSpPr>
          <p:nvPr>
            <p:ph type="subTitle" idx="15"/>
          </p:nvPr>
        </p:nvSpPr>
        <p:spPr>
          <a:xfrm>
            <a:off x="4748528" y="4711700"/>
            <a:ext cx="3074000" cy="646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latin typeface="DM Sans"/>
                <a:ea typeface="DM Sans"/>
                <a:cs typeface="DM Sans"/>
                <a:sym typeface="DM Sans"/>
              </a:defRPr>
            </a:lvl1pPr>
            <a:lvl2pPr lvl="1" rtl="0">
              <a:lnSpc>
                <a:spcPct val="100000"/>
              </a:lnSpc>
              <a:spcBef>
                <a:spcPts val="0"/>
              </a:spcBef>
              <a:spcAft>
                <a:spcPts val="0"/>
              </a:spcAft>
              <a:buSzPts val="2400"/>
              <a:buFont typeface="DM Sans"/>
              <a:buNone/>
              <a:defRPr sz="3200" b="1">
                <a:latin typeface="DM Sans"/>
                <a:ea typeface="DM Sans"/>
                <a:cs typeface="DM Sans"/>
                <a:sym typeface="DM Sans"/>
              </a:defRPr>
            </a:lvl2pPr>
            <a:lvl3pPr lvl="2" rtl="0">
              <a:lnSpc>
                <a:spcPct val="100000"/>
              </a:lnSpc>
              <a:spcBef>
                <a:spcPts val="0"/>
              </a:spcBef>
              <a:spcAft>
                <a:spcPts val="0"/>
              </a:spcAft>
              <a:buSzPts val="2400"/>
              <a:buFont typeface="DM Sans"/>
              <a:buNone/>
              <a:defRPr sz="3200" b="1">
                <a:latin typeface="DM Sans"/>
                <a:ea typeface="DM Sans"/>
                <a:cs typeface="DM Sans"/>
                <a:sym typeface="DM Sans"/>
              </a:defRPr>
            </a:lvl3pPr>
            <a:lvl4pPr lvl="3" rtl="0">
              <a:lnSpc>
                <a:spcPct val="100000"/>
              </a:lnSpc>
              <a:spcBef>
                <a:spcPts val="0"/>
              </a:spcBef>
              <a:spcAft>
                <a:spcPts val="0"/>
              </a:spcAft>
              <a:buSzPts val="2400"/>
              <a:buFont typeface="DM Sans"/>
              <a:buNone/>
              <a:defRPr sz="3200" b="1">
                <a:latin typeface="DM Sans"/>
                <a:ea typeface="DM Sans"/>
                <a:cs typeface="DM Sans"/>
                <a:sym typeface="DM Sans"/>
              </a:defRPr>
            </a:lvl4pPr>
            <a:lvl5pPr lvl="4" rtl="0">
              <a:lnSpc>
                <a:spcPct val="100000"/>
              </a:lnSpc>
              <a:spcBef>
                <a:spcPts val="0"/>
              </a:spcBef>
              <a:spcAft>
                <a:spcPts val="0"/>
              </a:spcAft>
              <a:buSzPts val="2400"/>
              <a:buFont typeface="DM Sans"/>
              <a:buNone/>
              <a:defRPr sz="3200" b="1">
                <a:latin typeface="DM Sans"/>
                <a:ea typeface="DM Sans"/>
                <a:cs typeface="DM Sans"/>
                <a:sym typeface="DM Sans"/>
              </a:defRPr>
            </a:lvl5pPr>
            <a:lvl6pPr lvl="5" rtl="0">
              <a:lnSpc>
                <a:spcPct val="100000"/>
              </a:lnSpc>
              <a:spcBef>
                <a:spcPts val="0"/>
              </a:spcBef>
              <a:spcAft>
                <a:spcPts val="0"/>
              </a:spcAft>
              <a:buSzPts val="2400"/>
              <a:buFont typeface="DM Sans"/>
              <a:buNone/>
              <a:defRPr sz="3200" b="1">
                <a:latin typeface="DM Sans"/>
                <a:ea typeface="DM Sans"/>
                <a:cs typeface="DM Sans"/>
                <a:sym typeface="DM Sans"/>
              </a:defRPr>
            </a:lvl6pPr>
            <a:lvl7pPr lvl="6" rtl="0">
              <a:lnSpc>
                <a:spcPct val="100000"/>
              </a:lnSpc>
              <a:spcBef>
                <a:spcPts val="0"/>
              </a:spcBef>
              <a:spcAft>
                <a:spcPts val="0"/>
              </a:spcAft>
              <a:buSzPts val="2400"/>
              <a:buFont typeface="DM Sans"/>
              <a:buNone/>
              <a:defRPr sz="3200" b="1">
                <a:latin typeface="DM Sans"/>
                <a:ea typeface="DM Sans"/>
                <a:cs typeface="DM Sans"/>
                <a:sym typeface="DM Sans"/>
              </a:defRPr>
            </a:lvl7pPr>
            <a:lvl8pPr lvl="7" rtl="0">
              <a:lnSpc>
                <a:spcPct val="100000"/>
              </a:lnSpc>
              <a:spcBef>
                <a:spcPts val="0"/>
              </a:spcBef>
              <a:spcAft>
                <a:spcPts val="0"/>
              </a:spcAft>
              <a:buSzPts val="2400"/>
              <a:buFont typeface="DM Sans"/>
              <a:buNone/>
              <a:defRPr sz="3200" b="1">
                <a:latin typeface="DM Sans"/>
                <a:ea typeface="DM Sans"/>
                <a:cs typeface="DM Sans"/>
                <a:sym typeface="DM Sans"/>
              </a:defRPr>
            </a:lvl8pPr>
            <a:lvl9pPr lvl="8"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42769720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6"/>
        <p:cNvGrpSpPr/>
        <p:nvPr/>
      </p:nvGrpSpPr>
      <p:grpSpPr>
        <a:xfrm>
          <a:off x="0" y="0"/>
          <a:ext cx="0" cy="0"/>
          <a:chOff x="0" y="0"/>
          <a:chExt cx="0" cy="0"/>
        </a:xfrm>
      </p:grpSpPr>
      <p:sp>
        <p:nvSpPr>
          <p:cNvPr id="37" name="Google Shape;37;p8"/>
          <p:cNvSpPr txBox="1">
            <a:spLocks noGrp="1"/>
          </p:cNvSpPr>
          <p:nvPr>
            <p:ph type="title"/>
          </p:nvPr>
        </p:nvSpPr>
        <p:spPr>
          <a:xfrm>
            <a:off x="3090600" y="1742800"/>
            <a:ext cx="60108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3333"/>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67720904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77"/>
        <p:cNvGrpSpPr/>
        <p:nvPr/>
      </p:nvGrpSpPr>
      <p:grpSpPr>
        <a:xfrm>
          <a:off x="0" y="0"/>
          <a:ext cx="0" cy="0"/>
          <a:chOff x="0" y="0"/>
          <a:chExt cx="0" cy="0"/>
        </a:xfrm>
      </p:grpSpPr>
      <p:grpSp>
        <p:nvGrpSpPr>
          <p:cNvPr id="578" name="Google Shape;578;p26"/>
          <p:cNvGrpSpPr/>
          <p:nvPr/>
        </p:nvGrpSpPr>
        <p:grpSpPr>
          <a:xfrm>
            <a:off x="-535782" y="-1172380"/>
            <a:ext cx="13755636" cy="4411357"/>
            <a:chOff x="-401837" y="-879285"/>
            <a:chExt cx="10316727" cy="3308518"/>
          </a:xfrm>
        </p:grpSpPr>
        <p:grpSp>
          <p:nvGrpSpPr>
            <p:cNvPr id="579" name="Google Shape;579;p26"/>
            <p:cNvGrpSpPr/>
            <p:nvPr/>
          </p:nvGrpSpPr>
          <p:grpSpPr>
            <a:xfrm rot="-2245977">
              <a:off x="-77016" y="-207985"/>
              <a:ext cx="2275353" cy="1839678"/>
              <a:chOff x="5037138" y="2959101"/>
              <a:chExt cx="2495550" cy="2017713"/>
            </a:xfrm>
          </p:grpSpPr>
          <p:sp>
            <p:nvSpPr>
              <p:cNvPr id="580" name="Google Shape;580;p26"/>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1" name="Google Shape;581;p26"/>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2" name="Google Shape;582;p26"/>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3" name="Google Shape;583;p26"/>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4" name="Google Shape;584;p26"/>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5" name="Google Shape;585;p26"/>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6" name="Google Shape;586;p26"/>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7" name="Google Shape;587;p26"/>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8" name="Google Shape;588;p26"/>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89" name="Google Shape;589;p26"/>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0" name="Google Shape;590;p26"/>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1" name="Google Shape;591;p26"/>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2" name="Google Shape;592;p26"/>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3" name="Google Shape;593;p26"/>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4" name="Google Shape;594;p26"/>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5" name="Google Shape;595;p26"/>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596" name="Google Shape;596;p26"/>
            <p:cNvGrpSpPr/>
            <p:nvPr/>
          </p:nvGrpSpPr>
          <p:grpSpPr>
            <a:xfrm rot="3443270">
              <a:off x="7056152" y="-374461"/>
              <a:ext cx="2456903" cy="2298871"/>
              <a:chOff x="3216275" y="200026"/>
              <a:chExt cx="1579562" cy="1477962"/>
            </a:xfrm>
          </p:grpSpPr>
          <p:sp>
            <p:nvSpPr>
              <p:cNvPr id="597" name="Google Shape;597;p26"/>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8" name="Google Shape;598;p26"/>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99" name="Google Shape;599;p26"/>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0" name="Google Shape;600;p26"/>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1" name="Google Shape;601;p26"/>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2" name="Google Shape;602;p26"/>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3" name="Google Shape;603;p26"/>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4" name="Google Shape;604;p26"/>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5" name="Google Shape;605;p26"/>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6" name="Google Shape;606;p26"/>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7" name="Google Shape;607;p26"/>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8" name="Google Shape;608;p26"/>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09" name="Google Shape;609;p26"/>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0" name="Google Shape;610;p26"/>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1" name="Google Shape;611;p26"/>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2" name="Google Shape;612;p26"/>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3" name="Google Shape;613;p26"/>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4" name="Google Shape;614;p26"/>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5" name="Google Shape;615;p26"/>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6" name="Google Shape;616;p26"/>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7" name="Google Shape;617;p26"/>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8" name="Google Shape;618;p26"/>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19" name="Google Shape;619;p26"/>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620" name="Google Shape;620;p26"/>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621" name="Google Shape;621;p26"/>
          <p:cNvGrpSpPr/>
          <p:nvPr/>
        </p:nvGrpSpPr>
        <p:grpSpPr>
          <a:xfrm rot="2567239">
            <a:off x="10239220" y="4770288"/>
            <a:ext cx="2169445" cy="2354845"/>
            <a:chOff x="8122329" y="2471196"/>
            <a:chExt cx="1505781" cy="1634465"/>
          </a:xfrm>
        </p:grpSpPr>
        <p:grpSp>
          <p:nvGrpSpPr>
            <p:cNvPr id="622" name="Google Shape;622;p26"/>
            <p:cNvGrpSpPr/>
            <p:nvPr/>
          </p:nvGrpSpPr>
          <p:grpSpPr>
            <a:xfrm rot="4385047">
              <a:off x="8197697" y="2707537"/>
              <a:ext cx="1355045" cy="1161774"/>
              <a:chOff x="3657600" y="517526"/>
              <a:chExt cx="1001713" cy="858837"/>
            </a:xfrm>
          </p:grpSpPr>
          <p:sp>
            <p:nvSpPr>
              <p:cNvPr id="623" name="Google Shape;623;p26"/>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4" name="Google Shape;624;p26"/>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5" name="Google Shape;625;p26"/>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6" name="Google Shape;626;p26"/>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7" name="Google Shape;627;p26"/>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28" name="Google Shape;628;p26"/>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629" name="Google Shape;629;p26"/>
            <p:cNvGrpSpPr/>
            <p:nvPr/>
          </p:nvGrpSpPr>
          <p:grpSpPr>
            <a:xfrm rot="4385047">
              <a:off x="8291649" y="3678177"/>
              <a:ext cx="386542" cy="375805"/>
              <a:chOff x="3216275" y="879475"/>
              <a:chExt cx="285750" cy="277812"/>
            </a:xfrm>
          </p:grpSpPr>
          <p:sp>
            <p:nvSpPr>
              <p:cNvPr id="630" name="Google Shape;630;p26"/>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31" name="Google Shape;631;p26"/>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632" name="Google Shape;632;p26"/>
          <p:cNvSpPr txBox="1">
            <a:spLocks noGrp="1"/>
          </p:cNvSpPr>
          <p:nvPr>
            <p:ph type="title"/>
          </p:nvPr>
        </p:nvSpPr>
        <p:spPr>
          <a:xfrm>
            <a:off x="3286367" y="4039684"/>
            <a:ext cx="7171200" cy="882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sz="3333"/>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633" name="Google Shape;633;p26"/>
          <p:cNvSpPr txBox="1">
            <a:spLocks noGrp="1"/>
          </p:cNvSpPr>
          <p:nvPr>
            <p:ph type="subTitle" idx="1"/>
          </p:nvPr>
        </p:nvSpPr>
        <p:spPr>
          <a:xfrm>
            <a:off x="2652967" y="1935917"/>
            <a:ext cx="7804400" cy="2205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000"/>
              <a:buNone/>
              <a:defRPr sz="3333"/>
            </a:lvl1pPr>
            <a:lvl2pPr lvl="1" algn="ctr" rtl="0">
              <a:lnSpc>
                <a:spcPct val="100000"/>
              </a:lnSpc>
              <a:spcBef>
                <a:spcPts val="0"/>
              </a:spcBef>
              <a:spcAft>
                <a:spcPts val="0"/>
              </a:spcAft>
              <a:buSzPts val="3000"/>
              <a:buNone/>
              <a:defRPr sz="4000"/>
            </a:lvl2pPr>
            <a:lvl3pPr lvl="2" algn="ctr" rtl="0">
              <a:lnSpc>
                <a:spcPct val="100000"/>
              </a:lnSpc>
              <a:spcBef>
                <a:spcPts val="0"/>
              </a:spcBef>
              <a:spcAft>
                <a:spcPts val="0"/>
              </a:spcAft>
              <a:buSzPts val="3000"/>
              <a:buNone/>
              <a:defRPr sz="4000"/>
            </a:lvl3pPr>
            <a:lvl4pPr lvl="3" algn="ctr" rtl="0">
              <a:lnSpc>
                <a:spcPct val="100000"/>
              </a:lnSpc>
              <a:spcBef>
                <a:spcPts val="0"/>
              </a:spcBef>
              <a:spcAft>
                <a:spcPts val="0"/>
              </a:spcAft>
              <a:buSzPts val="3000"/>
              <a:buNone/>
              <a:defRPr sz="4000"/>
            </a:lvl4pPr>
            <a:lvl5pPr lvl="4" algn="ctr" rtl="0">
              <a:lnSpc>
                <a:spcPct val="100000"/>
              </a:lnSpc>
              <a:spcBef>
                <a:spcPts val="0"/>
              </a:spcBef>
              <a:spcAft>
                <a:spcPts val="0"/>
              </a:spcAft>
              <a:buSzPts val="3000"/>
              <a:buNone/>
              <a:defRPr sz="4000"/>
            </a:lvl5pPr>
            <a:lvl6pPr lvl="5" algn="ctr" rtl="0">
              <a:lnSpc>
                <a:spcPct val="100000"/>
              </a:lnSpc>
              <a:spcBef>
                <a:spcPts val="0"/>
              </a:spcBef>
              <a:spcAft>
                <a:spcPts val="0"/>
              </a:spcAft>
              <a:buSzPts val="3000"/>
              <a:buNone/>
              <a:defRPr sz="4000"/>
            </a:lvl6pPr>
            <a:lvl7pPr lvl="6" algn="ctr" rtl="0">
              <a:lnSpc>
                <a:spcPct val="100000"/>
              </a:lnSpc>
              <a:spcBef>
                <a:spcPts val="0"/>
              </a:spcBef>
              <a:spcAft>
                <a:spcPts val="0"/>
              </a:spcAft>
              <a:buSzPts val="3000"/>
              <a:buNone/>
              <a:defRPr sz="4000"/>
            </a:lvl7pPr>
            <a:lvl8pPr lvl="7" algn="ctr" rtl="0">
              <a:lnSpc>
                <a:spcPct val="100000"/>
              </a:lnSpc>
              <a:spcBef>
                <a:spcPts val="0"/>
              </a:spcBef>
              <a:spcAft>
                <a:spcPts val="0"/>
              </a:spcAft>
              <a:buSzPts val="3000"/>
              <a:buNone/>
              <a:defRPr sz="4000"/>
            </a:lvl8pPr>
            <a:lvl9pPr lvl="8" algn="ctr" rtl="0">
              <a:lnSpc>
                <a:spcPct val="100000"/>
              </a:lnSpc>
              <a:spcBef>
                <a:spcPts val="0"/>
              </a:spcBef>
              <a:spcAft>
                <a:spcPts val="0"/>
              </a:spcAft>
              <a:buSzPts val="3000"/>
              <a:buNone/>
              <a:defRPr sz="4000"/>
            </a:lvl9pPr>
          </a:lstStyle>
          <a:p>
            <a:endParaRPr/>
          </a:p>
        </p:txBody>
      </p:sp>
    </p:spTree>
    <p:extLst>
      <p:ext uri="{BB962C8B-B14F-4D97-AF65-F5344CB8AC3E}">
        <p14:creationId xmlns:p14="http://schemas.microsoft.com/office/powerpoint/2010/main" val="488996817"/>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634"/>
        <p:cNvGrpSpPr/>
        <p:nvPr/>
      </p:nvGrpSpPr>
      <p:grpSpPr>
        <a:xfrm>
          <a:off x="0" y="0"/>
          <a:ext cx="0" cy="0"/>
          <a:chOff x="0" y="0"/>
          <a:chExt cx="0" cy="0"/>
        </a:xfrm>
      </p:grpSpPr>
      <p:grpSp>
        <p:nvGrpSpPr>
          <p:cNvPr id="635" name="Google Shape;635;p27"/>
          <p:cNvGrpSpPr/>
          <p:nvPr/>
        </p:nvGrpSpPr>
        <p:grpSpPr>
          <a:xfrm>
            <a:off x="-1408453" y="-1102275"/>
            <a:ext cx="3889785" cy="4493771"/>
            <a:chOff x="2892425" y="1809751"/>
            <a:chExt cx="2136775" cy="2468562"/>
          </a:xfrm>
        </p:grpSpPr>
        <p:sp>
          <p:nvSpPr>
            <p:cNvPr id="636" name="Google Shape;636;p27"/>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37" name="Google Shape;637;p27"/>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38" name="Google Shape;638;p27"/>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39" name="Google Shape;639;p27"/>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0" name="Google Shape;640;p27"/>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1" name="Google Shape;641;p27"/>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2" name="Google Shape;642;p27"/>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3" name="Google Shape;643;p27"/>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4" name="Google Shape;644;p27"/>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5" name="Google Shape;645;p27"/>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6" name="Google Shape;646;p27"/>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7" name="Google Shape;647;p27"/>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8" name="Google Shape;648;p27"/>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49" name="Google Shape;649;p27"/>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50" name="Google Shape;650;p27"/>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51" name="Google Shape;651;p27"/>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652" name="Google Shape;652;p27"/>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653" name="Google Shape;653;p27"/>
          <p:cNvGrpSpPr/>
          <p:nvPr/>
        </p:nvGrpSpPr>
        <p:grpSpPr>
          <a:xfrm rot="-1415523">
            <a:off x="-465848" y="5556032"/>
            <a:ext cx="2621287" cy="2175923"/>
            <a:chOff x="5273675" y="3392488"/>
            <a:chExt cx="1308100" cy="1085850"/>
          </a:xfrm>
        </p:grpSpPr>
        <p:sp>
          <p:nvSpPr>
            <p:cNvPr id="654" name="Google Shape;654;p27"/>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55" name="Google Shape;655;p27"/>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56" name="Google Shape;656;p27"/>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57" name="Google Shape;657;p27"/>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658" name="Google Shape;658;p27"/>
          <p:cNvSpPr txBox="1">
            <a:spLocks noGrp="1"/>
          </p:cNvSpPr>
          <p:nvPr>
            <p:ph type="title"/>
          </p:nvPr>
        </p:nvSpPr>
        <p:spPr>
          <a:xfrm>
            <a:off x="960000" y="1539667"/>
            <a:ext cx="5356400" cy="22904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59" name="Google Shape;659;p27"/>
          <p:cNvSpPr txBox="1">
            <a:spLocks noGrp="1"/>
          </p:cNvSpPr>
          <p:nvPr>
            <p:ph type="subTitle" idx="1"/>
          </p:nvPr>
        </p:nvSpPr>
        <p:spPr>
          <a:xfrm>
            <a:off x="960000" y="3830000"/>
            <a:ext cx="5356400" cy="1488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0" name="Google Shape;660;p27"/>
          <p:cNvSpPr>
            <a:spLocks noGrp="1"/>
          </p:cNvSpPr>
          <p:nvPr>
            <p:ph type="pic" idx="2"/>
          </p:nvPr>
        </p:nvSpPr>
        <p:spPr>
          <a:xfrm>
            <a:off x="7302133" y="1091867"/>
            <a:ext cx="3337200" cy="4674400"/>
          </a:xfrm>
          <a:prstGeom prst="rect">
            <a:avLst/>
          </a:prstGeom>
          <a:noFill/>
          <a:ln>
            <a:noFill/>
          </a:ln>
        </p:spPr>
      </p:sp>
    </p:spTree>
    <p:extLst>
      <p:ext uri="{BB962C8B-B14F-4D97-AF65-F5344CB8AC3E}">
        <p14:creationId xmlns:p14="http://schemas.microsoft.com/office/powerpoint/2010/main" val="2081485154"/>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661"/>
        <p:cNvGrpSpPr/>
        <p:nvPr/>
      </p:nvGrpSpPr>
      <p:grpSpPr>
        <a:xfrm>
          <a:off x="0" y="0"/>
          <a:ext cx="0" cy="0"/>
          <a:chOff x="0" y="0"/>
          <a:chExt cx="0" cy="0"/>
        </a:xfrm>
      </p:grpSpPr>
      <p:grpSp>
        <p:nvGrpSpPr>
          <p:cNvPr id="662" name="Google Shape;662;p28"/>
          <p:cNvGrpSpPr/>
          <p:nvPr/>
        </p:nvGrpSpPr>
        <p:grpSpPr>
          <a:xfrm rot="-7097139">
            <a:off x="9613029" y="-792256"/>
            <a:ext cx="3845836" cy="3109451"/>
            <a:chOff x="5037138" y="2959101"/>
            <a:chExt cx="2495550" cy="2017713"/>
          </a:xfrm>
        </p:grpSpPr>
        <p:sp>
          <p:nvSpPr>
            <p:cNvPr id="663" name="Google Shape;663;p28"/>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4" name="Google Shape;664;p28"/>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5" name="Google Shape;665;p28"/>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6" name="Google Shape;666;p28"/>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7" name="Google Shape;667;p28"/>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8" name="Google Shape;668;p28"/>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69" name="Google Shape;669;p28"/>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0" name="Google Shape;670;p28"/>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1" name="Google Shape;671;p28"/>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2" name="Google Shape;672;p28"/>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3" name="Google Shape;673;p28"/>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4" name="Google Shape;674;p28"/>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5" name="Google Shape;675;p28"/>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6" name="Google Shape;676;p28"/>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7" name="Google Shape;677;p28"/>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78" name="Google Shape;678;p28"/>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679" name="Google Shape;679;p28"/>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680" name="Google Shape;680;p28"/>
          <p:cNvGrpSpPr/>
          <p:nvPr/>
        </p:nvGrpSpPr>
        <p:grpSpPr>
          <a:xfrm rot="2343727">
            <a:off x="-775764" y="5230981"/>
            <a:ext cx="2286015" cy="2138975"/>
            <a:chOff x="3216275" y="200026"/>
            <a:chExt cx="1579562" cy="1477962"/>
          </a:xfrm>
        </p:grpSpPr>
        <p:sp>
          <p:nvSpPr>
            <p:cNvPr id="681" name="Google Shape;681;p28"/>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2" name="Google Shape;682;p28"/>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3" name="Google Shape;683;p28"/>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4" name="Google Shape;684;p28"/>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5" name="Google Shape;685;p28"/>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6" name="Google Shape;686;p28"/>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7" name="Google Shape;687;p28"/>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8" name="Google Shape;688;p28"/>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89" name="Google Shape;689;p28"/>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0" name="Google Shape;690;p28"/>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1" name="Google Shape;691;p28"/>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2" name="Google Shape;692;p28"/>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3" name="Google Shape;693;p28"/>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4" name="Google Shape;694;p28"/>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5" name="Google Shape;695;p28"/>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6" name="Google Shape;696;p28"/>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7" name="Google Shape;697;p28"/>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8" name="Google Shape;698;p28"/>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699" name="Google Shape;699;p28"/>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0" name="Google Shape;700;p28"/>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1" name="Google Shape;701;p28"/>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2" name="Google Shape;702;p28"/>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3" name="Google Shape;703;p28"/>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04" name="Google Shape;704;p28"/>
          <p:cNvSpPr txBox="1">
            <a:spLocks noGrp="1"/>
          </p:cNvSpPr>
          <p:nvPr>
            <p:ph type="title"/>
          </p:nvPr>
        </p:nvSpPr>
        <p:spPr>
          <a:xfrm>
            <a:off x="960000" y="2183400"/>
            <a:ext cx="3534000" cy="14176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05" name="Google Shape;705;p28"/>
          <p:cNvSpPr txBox="1">
            <a:spLocks noGrp="1"/>
          </p:cNvSpPr>
          <p:nvPr>
            <p:ph type="subTitle" idx="1"/>
          </p:nvPr>
        </p:nvSpPr>
        <p:spPr>
          <a:xfrm>
            <a:off x="960000" y="3601000"/>
            <a:ext cx="4797200" cy="107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93771223"/>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06"/>
        <p:cNvGrpSpPr/>
        <p:nvPr/>
      </p:nvGrpSpPr>
      <p:grpSpPr>
        <a:xfrm>
          <a:off x="0" y="0"/>
          <a:ext cx="0" cy="0"/>
          <a:chOff x="0" y="0"/>
          <a:chExt cx="0" cy="0"/>
        </a:xfrm>
      </p:grpSpPr>
      <p:grpSp>
        <p:nvGrpSpPr>
          <p:cNvPr id="707" name="Google Shape;707;p29"/>
          <p:cNvGrpSpPr/>
          <p:nvPr/>
        </p:nvGrpSpPr>
        <p:grpSpPr>
          <a:xfrm rot="-8884070">
            <a:off x="-1083408" y="-884868"/>
            <a:ext cx="3237863" cy="3740621"/>
            <a:chOff x="2892425" y="1809751"/>
            <a:chExt cx="2136775" cy="2468562"/>
          </a:xfrm>
        </p:grpSpPr>
        <p:sp>
          <p:nvSpPr>
            <p:cNvPr id="708" name="Google Shape;708;p29"/>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09" name="Google Shape;709;p29"/>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0" name="Google Shape;710;p29"/>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1" name="Google Shape;711;p29"/>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2" name="Google Shape;712;p29"/>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3" name="Google Shape;713;p29"/>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4" name="Google Shape;714;p29"/>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5" name="Google Shape;715;p29"/>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6" name="Google Shape;716;p29"/>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7" name="Google Shape;717;p29"/>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8" name="Google Shape;718;p29"/>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9" name="Google Shape;719;p29"/>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0" name="Google Shape;720;p29"/>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1" name="Google Shape;721;p29"/>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2" name="Google Shape;722;p29"/>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3" name="Google Shape;723;p29"/>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24" name="Google Shape;724;p29"/>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725" name="Google Shape;725;p29"/>
          <p:cNvGrpSpPr/>
          <p:nvPr/>
        </p:nvGrpSpPr>
        <p:grpSpPr>
          <a:xfrm rot="-8967672">
            <a:off x="10492080" y="-368676"/>
            <a:ext cx="2621408" cy="2176024"/>
            <a:chOff x="5273675" y="3392488"/>
            <a:chExt cx="1308100" cy="1085850"/>
          </a:xfrm>
        </p:grpSpPr>
        <p:sp>
          <p:nvSpPr>
            <p:cNvPr id="726" name="Google Shape;726;p29"/>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7" name="Google Shape;727;p29"/>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8" name="Google Shape;728;p29"/>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9" name="Google Shape;729;p29"/>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30" name="Google Shape;730;p29"/>
          <p:cNvSpPr txBox="1">
            <a:spLocks noGrp="1"/>
          </p:cNvSpPr>
          <p:nvPr>
            <p:ph type="title"/>
          </p:nvPr>
        </p:nvSpPr>
        <p:spPr>
          <a:xfrm>
            <a:off x="7706800" y="2183333"/>
            <a:ext cx="3534000" cy="141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31" name="Google Shape;731;p29"/>
          <p:cNvSpPr txBox="1">
            <a:spLocks noGrp="1"/>
          </p:cNvSpPr>
          <p:nvPr>
            <p:ph type="subTitle" idx="1"/>
          </p:nvPr>
        </p:nvSpPr>
        <p:spPr>
          <a:xfrm>
            <a:off x="6443833" y="3600933"/>
            <a:ext cx="4797200" cy="107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3394797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732"/>
        <p:cNvGrpSpPr/>
        <p:nvPr/>
      </p:nvGrpSpPr>
      <p:grpSpPr>
        <a:xfrm>
          <a:off x="0" y="0"/>
          <a:ext cx="0" cy="0"/>
          <a:chOff x="0" y="0"/>
          <a:chExt cx="0" cy="0"/>
        </a:xfrm>
      </p:grpSpPr>
      <p:grpSp>
        <p:nvGrpSpPr>
          <p:cNvPr id="733" name="Google Shape;733;p30"/>
          <p:cNvGrpSpPr/>
          <p:nvPr/>
        </p:nvGrpSpPr>
        <p:grpSpPr>
          <a:xfrm rot="-2245977">
            <a:off x="-565937" y="-593147"/>
            <a:ext cx="3033804" cy="2452904"/>
            <a:chOff x="5037138" y="2959101"/>
            <a:chExt cx="2495550" cy="2017713"/>
          </a:xfrm>
        </p:grpSpPr>
        <p:sp>
          <p:nvSpPr>
            <p:cNvPr id="734" name="Google Shape;734;p30"/>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5" name="Google Shape;735;p30"/>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6" name="Google Shape;736;p30"/>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7" name="Google Shape;737;p30"/>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8" name="Google Shape;738;p30"/>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39" name="Google Shape;739;p30"/>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0" name="Google Shape;740;p30"/>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1" name="Google Shape;741;p30"/>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2" name="Google Shape;742;p30"/>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3" name="Google Shape;743;p30"/>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4" name="Google Shape;744;p30"/>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5" name="Google Shape;745;p30"/>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6" name="Google Shape;746;p30"/>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7" name="Google Shape;747;p30"/>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8" name="Google Shape;748;p30"/>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49" name="Google Shape;749;p30"/>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750" name="Google Shape;750;p30"/>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751" name="Google Shape;751;p30"/>
          <p:cNvSpPr txBox="1">
            <a:spLocks noGrp="1"/>
          </p:cNvSpPr>
          <p:nvPr>
            <p:ph type="subTitle" idx="1"/>
          </p:nvPr>
        </p:nvSpPr>
        <p:spPr>
          <a:xfrm>
            <a:off x="969033" y="1976200"/>
            <a:ext cx="10272000" cy="4162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752" name="Google Shape;752;p30"/>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753" name="Google Shape;753;p30"/>
          <p:cNvGrpSpPr/>
          <p:nvPr/>
        </p:nvGrpSpPr>
        <p:grpSpPr>
          <a:xfrm rot="10178807">
            <a:off x="10698980" y="-635238"/>
            <a:ext cx="2169517" cy="2354924"/>
            <a:chOff x="8122329" y="2471196"/>
            <a:chExt cx="1505781" cy="1634465"/>
          </a:xfrm>
        </p:grpSpPr>
        <p:grpSp>
          <p:nvGrpSpPr>
            <p:cNvPr id="754" name="Google Shape;754;p30"/>
            <p:cNvGrpSpPr/>
            <p:nvPr/>
          </p:nvGrpSpPr>
          <p:grpSpPr>
            <a:xfrm rot="4385047">
              <a:off x="8197697" y="2707537"/>
              <a:ext cx="1355045" cy="1161774"/>
              <a:chOff x="3657600" y="517526"/>
              <a:chExt cx="1001713" cy="858837"/>
            </a:xfrm>
          </p:grpSpPr>
          <p:sp>
            <p:nvSpPr>
              <p:cNvPr id="755" name="Google Shape;755;p30"/>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6" name="Google Shape;756;p30"/>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7" name="Google Shape;757;p30"/>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8" name="Google Shape;758;p30"/>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59" name="Google Shape;759;p30"/>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0" name="Google Shape;760;p30"/>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761" name="Google Shape;761;p30"/>
            <p:cNvGrpSpPr/>
            <p:nvPr/>
          </p:nvGrpSpPr>
          <p:grpSpPr>
            <a:xfrm rot="4385047">
              <a:off x="8291649" y="3678177"/>
              <a:ext cx="386542" cy="375805"/>
              <a:chOff x="3216275" y="879475"/>
              <a:chExt cx="285750" cy="277812"/>
            </a:xfrm>
          </p:grpSpPr>
          <p:sp>
            <p:nvSpPr>
              <p:cNvPr id="762" name="Google Shape;762;p30"/>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3" name="Google Shape;763;p30"/>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Tree>
    <p:extLst>
      <p:ext uri="{BB962C8B-B14F-4D97-AF65-F5344CB8AC3E}">
        <p14:creationId xmlns:p14="http://schemas.microsoft.com/office/powerpoint/2010/main" val="3544244096"/>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764"/>
        <p:cNvGrpSpPr/>
        <p:nvPr/>
      </p:nvGrpSpPr>
      <p:grpSpPr>
        <a:xfrm>
          <a:off x="0" y="0"/>
          <a:ext cx="0" cy="0"/>
          <a:chOff x="0" y="0"/>
          <a:chExt cx="0" cy="0"/>
        </a:xfrm>
      </p:grpSpPr>
      <p:grpSp>
        <p:nvGrpSpPr>
          <p:cNvPr id="765" name="Google Shape;765;p31"/>
          <p:cNvGrpSpPr/>
          <p:nvPr/>
        </p:nvGrpSpPr>
        <p:grpSpPr>
          <a:xfrm>
            <a:off x="-575818" y="-1215795"/>
            <a:ext cx="14745147" cy="5380121"/>
            <a:chOff x="-431863" y="-911847"/>
            <a:chExt cx="11058860" cy="4035091"/>
          </a:xfrm>
        </p:grpSpPr>
        <p:grpSp>
          <p:nvGrpSpPr>
            <p:cNvPr id="766" name="Google Shape;766;p31"/>
            <p:cNvGrpSpPr/>
            <p:nvPr/>
          </p:nvGrpSpPr>
          <p:grpSpPr>
            <a:xfrm rot="5753682">
              <a:off x="-488991" y="-249369"/>
              <a:ext cx="1595949" cy="1324793"/>
              <a:chOff x="5273675" y="3392488"/>
              <a:chExt cx="1308100" cy="1085850"/>
            </a:xfrm>
          </p:grpSpPr>
          <p:sp>
            <p:nvSpPr>
              <p:cNvPr id="767" name="Google Shape;767;p31"/>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8" name="Google Shape;768;p31"/>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9" name="Google Shape;769;p31"/>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0" name="Google Shape;770;p31"/>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771" name="Google Shape;771;p31"/>
            <p:cNvGrpSpPr/>
            <p:nvPr/>
          </p:nvGrpSpPr>
          <p:grpSpPr>
            <a:xfrm rot="8478719">
              <a:off x="7319969" y="-420864"/>
              <a:ext cx="2642769" cy="3053124"/>
              <a:chOff x="2892425" y="1809751"/>
              <a:chExt cx="2136775" cy="2468562"/>
            </a:xfrm>
          </p:grpSpPr>
          <p:sp>
            <p:nvSpPr>
              <p:cNvPr id="772" name="Google Shape;772;p31"/>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3" name="Google Shape;773;p31"/>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4" name="Google Shape;774;p31"/>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5" name="Google Shape;775;p31"/>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6" name="Google Shape;776;p31"/>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7" name="Google Shape;777;p31"/>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8" name="Google Shape;778;p31"/>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9" name="Google Shape;779;p31"/>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0" name="Google Shape;780;p31"/>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1" name="Google Shape;781;p31"/>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2" name="Google Shape;782;p31"/>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3" name="Google Shape;783;p31"/>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4" name="Google Shape;784;p31"/>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5" name="Google Shape;785;p31"/>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6" name="Google Shape;786;p31"/>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7" name="Google Shape;787;p31"/>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788" name="Google Shape;788;p31"/>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789" name="Google Shape;789;p31"/>
          <p:cNvGrpSpPr/>
          <p:nvPr/>
        </p:nvGrpSpPr>
        <p:grpSpPr>
          <a:xfrm>
            <a:off x="20801" y="4712533"/>
            <a:ext cx="12704488" cy="2531681"/>
            <a:chOff x="15601" y="3534399"/>
            <a:chExt cx="9528366" cy="1898761"/>
          </a:xfrm>
        </p:grpSpPr>
        <p:grpSp>
          <p:nvGrpSpPr>
            <p:cNvPr id="790" name="Google Shape;790;p31"/>
            <p:cNvGrpSpPr/>
            <p:nvPr/>
          </p:nvGrpSpPr>
          <p:grpSpPr>
            <a:xfrm rot="-5800047">
              <a:off x="45934" y="4007233"/>
              <a:ext cx="1334595" cy="1248751"/>
              <a:chOff x="3216275" y="200026"/>
              <a:chExt cx="1579562" cy="1477962"/>
            </a:xfrm>
          </p:grpSpPr>
          <p:sp>
            <p:nvSpPr>
              <p:cNvPr id="791" name="Google Shape;791;p31"/>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2" name="Google Shape;792;p31"/>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3" name="Google Shape;793;p31"/>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4" name="Google Shape;794;p31"/>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5" name="Google Shape;795;p31"/>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6" name="Google Shape;796;p31"/>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7" name="Google Shape;797;p31"/>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8" name="Google Shape;798;p31"/>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9" name="Google Shape;799;p31"/>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0" name="Google Shape;800;p31"/>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1" name="Google Shape;801;p31"/>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2" name="Google Shape;802;p31"/>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3" name="Google Shape;803;p31"/>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4" name="Google Shape;804;p31"/>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5" name="Google Shape;805;p31"/>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6" name="Google Shape;806;p31"/>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7" name="Google Shape;807;p31"/>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8" name="Google Shape;808;p31"/>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9" name="Google Shape;809;p31"/>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0" name="Google Shape;810;p31"/>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1" name="Google Shape;811;p31"/>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2" name="Google Shape;812;p31"/>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3" name="Google Shape;813;p31"/>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814" name="Google Shape;814;p31"/>
            <p:cNvGrpSpPr/>
            <p:nvPr/>
          </p:nvGrpSpPr>
          <p:grpSpPr>
            <a:xfrm rot="-3320413">
              <a:off x="7857297" y="4010860"/>
              <a:ext cx="1654455" cy="945837"/>
              <a:chOff x="5541963" y="5183188"/>
              <a:chExt cx="863600" cy="493712"/>
            </a:xfrm>
          </p:grpSpPr>
          <p:sp>
            <p:nvSpPr>
              <p:cNvPr id="815" name="Google Shape;815;p31"/>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6" name="Google Shape;816;p31"/>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7" name="Google Shape;817;p31"/>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818" name="Google Shape;818;p31"/>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19" name="Google Shape;819;p31"/>
          <p:cNvSpPr txBox="1">
            <a:spLocks noGrp="1"/>
          </p:cNvSpPr>
          <p:nvPr>
            <p:ph type="subTitle" idx="1"/>
          </p:nvPr>
        </p:nvSpPr>
        <p:spPr>
          <a:xfrm>
            <a:off x="6626847" y="3527267"/>
            <a:ext cx="3992400" cy="150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0" name="Google Shape;820;p31"/>
          <p:cNvSpPr txBox="1">
            <a:spLocks noGrp="1"/>
          </p:cNvSpPr>
          <p:nvPr>
            <p:ph type="subTitle" idx="2"/>
          </p:nvPr>
        </p:nvSpPr>
        <p:spPr>
          <a:xfrm>
            <a:off x="1572735" y="3527267"/>
            <a:ext cx="3992400" cy="150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1" name="Google Shape;821;p31"/>
          <p:cNvSpPr txBox="1">
            <a:spLocks noGrp="1"/>
          </p:cNvSpPr>
          <p:nvPr>
            <p:ph type="subTitle" idx="3"/>
          </p:nvPr>
        </p:nvSpPr>
        <p:spPr>
          <a:xfrm>
            <a:off x="1572767" y="2319100"/>
            <a:ext cx="3992400" cy="1309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rgbClr val="191919"/>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822" name="Google Shape;822;p31"/>
          <p:cNvSpPr txBox="1">
            <a:spLocks noGrp="1"/>
          </p:cNvSpPr>
          <p:nvPr>
            <p:ph type="subTitle" idx="4"/>
          </p:nvPr>
        </p:nvSpPr>
        <p:spPr>
          <a:xfrm>
            <a:off x="6626875" y="2319100"/>
            <a:ext cx="3992400" cy="1309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rgbClr val="191919"/>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79883373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823"/>
        <p:cNvGrpSpPr/>
        <p:nvPr/>
      </p:nvGrpSpPr>
      <p:grpSpPr>
        <a:xfrm>
          <a:off x="0" y="0"/>
          <a:ext cx="0" cy="0"/>
          <a:chOff x="0" y="0"/>
          <a:chExt cx="0" cy="0"/>
        </a:xfrm>
      </p:grpSpPr>
      <p:grpSp>
        <p:nvGrpSpPr>
          <p:cNvPr id="824" name="Google Shape;824;p32"/>
          <p:cNvGrpSpPr/>
          <p:nvPr/>
        </p:nvGrpSpPr>
        <p:grpSpPr>
          <a:xfrm>
            <a:off x="-1872147" y="-2359438"/>
            <a:ext cx="16473640" cy="11172263"/>
            <a:chOff x="-1404110" y="-1769579"/>
            <a:chExt cx="12355230" cy="8379197"/>
          </a:xfrm>
        </p:grpSpPr>
        <p:grpSp>
          <p:nvGrpSpPr>
            <p:cNvPr id="825" name="Google Shape;825;p32"/>
            <p:cNvGrpSpPr/>
            <p:nvPr/>
          </p:nvGrpSpPr>
          <p:grpSpPr>
            <a:xfrm rot="2967906">
              <a:off x="-1021160" y="3576695"/>
              <a:ext cx="2896770" cy="2342108"/>
              <a:chOff x="5037138" y="2959101"/>
              <a:chExt cx="2495550" cy="2017713"/>
            </a:xfrm>
          </p:grpSpPr>
          <p:sp>
            <p:nvSpPr>
              <p:cNvPr id="826" name="Google Shape;826;p32"/>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27" name="Google Shape;827;p32"/>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28" name="Google Shape;828;p32"/>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29" name="Google Shape;829;p32"/>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0" name="Google Shape;830;p32"/>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1" name="Google Shape;831;p32"/>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2" name="Google Shape;832;p32"/>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3" name="Google Shape;833;p32"/>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4" name="Google Shape;834;p32"/>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5" name="Google Shape;835;p32"/>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6" name="Google Shape;836;p32"/>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7" name="Google Shape;837;p32"/>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8" name="Google Shape;838;p32"/>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39" name="Google Shape;839;p32"/>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0" name="Google Shape;840;p32"/>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1" name="Google Shape;841;p32"/>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842" name="Google Shape;842;p32"/>
            <p:cNvGrpSpPr/>
            <p:nvPr/>
          </p:nvGrpSpPr>
          <p:grpSpPr>
            <a:xfrm rot="7157847">
              <a:off x="-1052720" y="-601013"/>
              <a:ext cx="2383133" cy="1978232"/>
              <a:chOff x="5273675" y="3392488"/>
              <a:chExt cx="1308100" cy="1085850"/>
            </a:xfrm>
          </p:grpSpPr>
          <p:sp>
            <p:nvSpPr>
              <p:cNvPr id="843" name="Google Shape;843;p32"/>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4" name="Google Shape;844;p32"/>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5" name="Google Shape;845;p32"/>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6" name="Google Shape;846;p32"/>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847" name="Google Shape;847;p32"/>
            <p:cNvGrpSpPr/>
            <p:nvPr/>
          </p:nvGrpSpPr>
          <p:grpSpPr>
            <a:xfrm rot="7475594">
              <a:off x="7276801" y="-1297181"/>
              <a:ext cx="2917548" cy="3370570"/>
              <a:chOff x="2892425" y="1809751"/>
              <a:chExt cx="2136775" cy="2468562"/>
            </a:xfrm>
          </p:grpSpPr>
          <p:sp>
            <p:nvSpPr>
              <p:cNvPr id="848" name="Google Shape;848;p32"/>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9" name="Google Shape;849;p32"/>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0" name="Google Shape;850;p32"/>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1" name="Google Shape;851;p32"/>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2" name="Google Shape;852;p32"/>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3" name="Google Shape;853;p32"/>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4" name="Google Shape;854;p32"/>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5" name="Google Shape;855;p32"/>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6" name="Google Shape;856;p32"/>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7" name="Google Shape;857;p32"/>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8" name="Google Shape;858;p32"/>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9" name="Google Shape;859;p32"/>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0" name="Google Shape;860;p32"/>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1" name="Google Shape;861;p32"/>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2" name="Google Shape;862;p32"/>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3" name="Google Shape;863;p32"/>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864" name="Google Shape;864;p32"/>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865" name="Google Shape;865;p32"/>
          <p:cNvGrpSpPr/>
          <p:nvPr/>
        </p:nvGrpSpPr>
        <p:grpSpPr>
          <a:xfrm rot="8100115">
            <a:off x="10080410" y="5254717"/>
            <a:ext cx="2321247" cy="1767897"/>
            <a:chOff x="6224588" y="3163888"/>
            <a:chExt cx="825500" cy="628650"/>
          </a:xfrm>
        </p:grpSpPr>
        <p:sp>
          <p:nvSpPr>
            <p:cNvPr id="866" name="Google Shape;866;p32"/>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7" name="Google Shape;867;p32"/>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8" name="Google Shape;868;p32"/>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869" name="Google Shape;869;p32"/>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70" name="Google Shape;870;p32"/>
          <p:cNvSpPr txBox="1">
            <a:spLocks noGrp="1"/>
          </p:cNvSpPr>
          <p:nvPr>
            <p:ph type="subTitle" idx="1"/>
          </p:nvPr>
        </p:nvSpPr>
        <p:spPr>
          <a:xfrm>
            <a:off x="6442771" y="2548367"/>
            <a:ext cx="4338800" cy="259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71" name="Google Shape;871;p32"/>
          <p:cNvSpPr txBox="1">
            <a:spLocks noGrp="1"/>
          </p:cNvSpPr>
          <p:nvPr>
            <p:ph type="subTitle" idx="2"/>
          </p:nvPr>
        </p:nvSpPr>
        <p:spPr>
          <a:xfrm>
            <a:off x="1410533" y="2548367"/>
            <a:ext cx="4338800" cy="259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0892593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872"/>
        <p:cNvGrpSpPr/>
        <p:nvPr/>
      </p:nvGrpSpPr>
      <p:grpSpPr>
        <a:xfrm>
          <a:off x="0" y="0"/>
          <a:ext cx="0" cy="0"/>
          <a:chOff x="0" y="0"/>
          <a:chExt cx="0" cy="0"/>
        </a:xfrm>
      </p:grpSpPr>
      <p:grpSp>
        <p:nvGrpSpPr>
          <p:cNvPr id="873" name="Google Shape;873;p33"/>
          <p:cNvGrpSpPr/>
          <p:nvPr/>
        </p:nvGrpSpPr>
        <p:grpSpPr>
          <a:xfrm rot="-7924050">
            <a:off x="9066331" y="-1336828"/>
            <a:ext cx="4782973" cy="3867149"/>
            <a:chOff x="5037138" y="2959101"/>
            <a:chExt cx="2495550" cy="2017713"/>
          </a:xfrm>
        </p:grpSpPr>
        <p:sp>
          <p:nvSpPr>
            <p:cNvPr id="874" name="Google Shape;874;p33"/>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5" name="Google Shape;875;p33"/>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6" name="Google Shape;876;p33"/>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7" name="Google Shape;877;p33"/>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8" name="Google Shape;878;p33"/>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79" name="Google Shape;879;p33"/>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0" name="Google Shape;880;p33"/>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1" name="Google Shape;881;p33"/>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2" name="Google Shape;882;p33"/>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3" name="Google Shape;883;p33"/>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4" name="Google Shape;884;p33"/>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5" name="Google Shape;885;p33"/>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6" name="Google Shape;886;p33"/>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7" name="Google Shape;887;p33"/>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8" name="Google Shape;888;p33"/>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89" name="Google Shape;889;p33"/>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890" name="Google Shape;890;p33"/>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891" name="Google Shape;891;p33"/>
          <p:cNvGrpSpPr/>
          <p:nvPr/>
        </p:nvGrpSpPr>
        <p:grpSpPr>
          <a:xfrm>
            <a:off x="-1013699" y="-1665903"/>
            <a:ext cx="3260125" cy="9379419"/>
            <a:chOff x="-760274" y="-1249427"/>
            <a:chExt cx="2445094" cy="7034564"/>
          </a:xfrm>
        </p:grpSpPr>
        <p:grpSp>
          <p:nvGrpSpPr>
            <p:cNvPr id="892" name="Google Shape;892;p33"/>
            <p:cNvGrpSpPr/>
            <p:nvPr/>
          </p:nvGrpSpPr>
          <p:grpSpPr>
            <a:xfrm rot="-3318813">
              <a:off x="-715678" y="-570191"/>
              <a:ext cx="2355911" cy="1343060"/>
              <a:chOff x="4738688" y="5183188"/>
              <a:chExt cx="2355850" cy="1343025"/>
            </a:xfrm>
          </p:grpSpPr>
          <p:sp>
            <p:nvSpPr>
              <p:cNvPr id="893" name="Google Shape;893;p33"/>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4" name="Google Shape;894;p33"/>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5" name="Google Shape;895;p33"/>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6" name="Google Shape;896;p33"/>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7" name="Google Shape;897;p33"/>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8" name="Google Shape;898;p33"/>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99" name="Google Shape;899;p33"/>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0" name="Google Shape;900;p33"/>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1" name="Google Shape;901;p33"/>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2" name="Google Shape;902;p33"/>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3" name="Google Shape;903;p33"/>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4" name="Google Shape;904;p33"/>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905" name="Google Shape;905;p33"/>
            <p:cNvGrpSpPr/>
            <p:nvPr/>
          </p:nvGrpSpPr>
          <p:grpSpPr>
            <a:xfrm rot="414906">
              <a:off x="-668755" y="4032578"/>
              <a:ext cx="1975210" cy="1639616"/>
              <a:chOff x="5273675" y="3392488"/>
              <a:chExt cx="1308100" cy="1085850"/>
            </a:xfrm>
          </p:grpSpPr>
          <p:sp>
            <p:nvSpPr>
              <p:cNvPr id="906" name="Google Shape;906;p33"/>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7" name="Google Shape;907;p33"/>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8" name="Google Shape;908;p33"/>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09" name="Google Shape;909;p33"/>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910" name="Google Shape;910;p33"/>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11" name="Google Shape;911;p33"/>
          <p:cNvSpPr txBox="1">
            <a:spLocks noGrp="1"/>
          </p:cNvSpPr>
          <p:nvPr>
            <p:ph type="subTitle" idx="1"/>
          </p:nvPr>
        </p:nvSpPr>
        <p:spPr>
          <a:xfrm>
            <a:off x="1541284" y="2694567"/>
            <a:ext cx="3964400" cy="88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12" name="Google Shape;912;p33"/>
          <p:cNvSpPr txBox="1">
            <a:spLocks noGrp="1"/>
          </p:cNvSpPr>
          <p:nvPr>
            <p:ph type="subTitle" idx="2"/>
          </p:nvPr>
        </p:nvSpPr>
        <p:spPr>
          <a:xfrm>
            <a:off x="1541277" y="4729633"/>
            <a:ext cx="3964400" cy="88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13" name="Google Shape;913;p33"/>
          <p:cNvSpPr txBox="1">
            <a:spLocks noGrp="1"/>
          </p:cNvSpPr>
          <p:nvPr>
            <p:ph type="subTitle" idx="3"/>
          </p:nvPr>
        </p:nvSpPr>
        <p:spPr>
          <a:xfrm>
            <a:off x="6686316" y="2694567"/>
            <a:ext cx="3964400" cy="880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14" name="Google Shape;914;p33"/>
          <p:cNvSpPr txBox="1">
            <a:spLocks noGrp="1"/>
          </p:cNvSpPr>
          <p:nvPr>
            <p:ph type="subTitle" idx="4"/>
          </p:nvPr>
        </p:nvSpPr>
        <p:spPr>
          <a:xfrm>
            <a:off x="1541284" y="1916167"/>
            <a:ext cx="3964400" cy="88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915" name="Google Shape;915;p33"/>
          <p:cNvSpPr txBox="1">
            <a:spLocks noGrp="1"/>
          </p:cNvSpPr>
          <p:nvPr>
            <p:ph type="subTitle" idx="5"/>
          </p:nvPr>
        </p:nvSpPr>
        <p:spPr>
          <a:xfrm>
            <a:off x="1541283" y="3951233"/>
            <a:ext cx="3964400" cy="88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916" name="Google Shape;916;p33"/>
          <p:cNvSpPr txBox="1">
            <a:spLocks noGrp="1"/>
          </p:cNvSpPr>
          <p:nvPr>
            <p:ph type="subTitle" idx="6"/>
          </p:nvPr>
        </p:nvSpPr>
        <p:spPr>
          <a:xfrm>
            <a:off x="6686313" y="1916167"/>
            <a:ext cx="3964400" cy="88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165519014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917"/>
        <p:cNvGrpSpPr/>
        <p:nvPr/>
      </p:nvGrpSpPr>
      <p:grpSpPr>
        <a:xfrm>
          <a:off x="0" y="0"/>
          <a:ext cx="0" cy="0"/>
          <a:chOff x="0" y="0"/>
          <a:chExt cx="0" cy="0"/>
        </a:xfrm>
      </p:grpSpPr>
      <p:grpSp>
        <p:nvGrpSpPr>
          <p:cNvPr id="918" name="Google Shape;918;p34"/>
          <p:cNvGrpSpPr/>
          <p:nvPr/>
        </p:nvGrpSpPr>
        <p:grpSpPr>
          <a:xfrm rot="-2245977">
            <a:off x="-788487" y="-439747"/>
            <a:ext cx="3033804" cy="2452904"/>
            <a:chOff x="5037138" y="2959101"/>
            <a:chExt cx="2495550" cy="2017713"/>
          </a:xfrm>
        </p:grpSpPr>
        <p:sp>
          <p:nvSpPr>
            <p:cNvPr id="919" name="Google Shape;919;p34"/>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0" name="Google Shape;920;p34"/>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1" name="Google Shape;921;p34"/>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2" name="Google Shape;922;p34"/>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3" name="Google Shape;923;p34"/>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4" name="Google Shape;924;p34"/>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5" name="Google Shape;925;p34"/>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6" name="Google Shape;926;p34"/>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7" name="Google Shape;927;p34"/>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8" name="Google Shape;928;p34"/>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9" name="Google Shape;929;p34"/>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0" name="Google Shape;930;p34"/>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1" name="Google Shape;931;p34"/>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2" name="Google Shape;932;p34"/>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3" name="Google Shape;933;p34"/>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4" name="Google Shape;934;p34"/>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935" name="Google Shape;935;p34"/>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936" name="Google Shape;936;p34"/>
          <p:cNvGrpSpPr/>
          <p:nvPr/>
        </p:nvGrpSpPr>
        <p:grpSpPr>
          <a:xfrm rot="2929879">
            <a:off x="10272019" y="-176033"/>
            <a:ext cx="3141239" cy="1790760"/>
            <a:chOff x="4738688" y="5183188"/>
            <a:chExt cx="2355850" cy="1343025"/>
          </a:xfrm>
        </p:grpSpPr>
        <p:sp>
          <p:nvSpPr>
            <p:cNvPr id="937" name="Google Shape;937;p34"/>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8" name="Google Shape;938;p34"/>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9" name="Google Shape;939;p34"/>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0" name="Google Shape;940;p34"/>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1" name="Google Shape;941;p34"/>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2" name="Google Shape;942;p34"/>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3" name="Google Shape;943;p34"/>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4" name="Google Shape;944;p34"/>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5" name="Google Shape;945;p34"/>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6" name="Google Shape;946;p34"/>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7" name="Google Shape;947;p34"/>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8" name="Google Shape;948;p34"/>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949" name="Google Shape;949;p34"/>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50" name="Google Shape;950;p34"/>
          <p:cNvSpPr txBox="1">
            <a:spLocks noGrp="1"/>
          </p:cNvSpPr>
          <p:nvPr>
            <p:ph type="subTitle" idx="1"/>
          </p:nvPr>
        </p:nvSpPr>
        <p:spPr>
          <a:xfrm>
            <a:off x="950981"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1" name="Google Shape;951;p34"/>
          <p:cNvSpPr txBox="1">
            <a:spLocks noGrp="1"/>
          </p:cNvSpPr>
          <p:nvPr>
            <p:ph type="subTitle" idx="2"/>
          </p:nvPr>
        </p:nvSpPr>
        <p:spPr>
          <a:xfrm>
            <a:off x="4770619"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2" name="Google Shape;952;p34"/>
          <p:cNvSpPr txBox="1">
            <a:spLocks noGrp="1"/>
          </p:cNvSpPr>
          <p:nvPr>
            <p:ph type="subTitle" idx="3"/>
          </p:nvPr>
        </p:nvSpPr>
        <p:spPr>
          <a:xfrm>
            <a:off x="950981"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3" name="Google Shape;953;p34"/>
          <p:cNvSpPr txBox="1">
            <a:spLocks noGrp="1"/>
          </p:cNvSpPr>
          <p:nvPr>
            <p:ph type="subTitle" idx="4"/>
          </p:nvPr>
        </p:nvSpPr>
        <p:spPr>
          <a:xfrm>
            <a:off x="4770619"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4" name="Google Shape;954;p34"/>
          <p:cNvSpPr txBox="1">
            <a:spLocks noGrp="1"/>
          </p:cNvSpPr>
          <p:nvPr>
            <p:ph type="subTitle" idx="5"/>
          </p:nvPr>
        </p:nvSpPr>
        <p:spPr>
          <a:xfrm>
            <a:off x="950981"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955" name="Google Shape;955;p34"/>
          <p:cNvSpPr txBox="1">
            <a:spLocks noGrp="1"/>
          </p:cNvSpPr>
          <p:nvPr>
            <p:ph type="subTitle" idx="6"/>
          </p:nvPr>
        </p:nvSpPr>
        <p:spPr>
          <a:xfrm>
            <a:off x="950981"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956" name="Google Shape;956;p34"/>
          <p:cNvSpPr txBox="1">
            <a:spLocks noGrp="1"/>
          </p:cNvSpPr>
          <p:nvPr>
            <p:ph type="subTitle" idx="7"/>
          </p:nvPr>
        </p:nvSpPr>
        <p:spPr>
          <a:xfrm>
            <a:off x="4770615"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957" name="Google Shape;957;p34"/>
          <p:cNvSpPr txBox="1">
            <a:spLocks noGrp="1"/>
          </p:cNvSpPr>
          <p:nvPr>
            <p:ph type="subTitle" idx="8"/>
          </p:nvPr>
        </p:nvSpPr>
        <p:spPr>
          <a:xfrm>
            <a:off x="4770615"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2963742692"/>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958"/>
        <p:cNvGrpSpPr/>
        <p:nvPr/>
      </p:nvGrpSpPr>
      <p:grpSpPr>
        <a:xfrm>
          <a:off x="0" y="0"/>
          <a:ext cx="0" cy="0"/>
          <a:chOff x="0" y="0"/>
          <a:chExt cx="0" cy="0"/>
        </a:xfrm>
      </p:grpSpPr>
      <p:grpSp>
        <p:nvGrpSpPr>
          <p:cNvPr id="959" name="Google Shape;959;p35"/>
          <p:cNvGrpSpPr/>
          <p:nvPr/>
        </p:nvGrpSpPr>
        <p:grpSpPr>
          <a:xfrm>
            <a:off x="-1777890" y="-1550153"/>
            <a:ext cx="14361020" cy="5057332"/>
            <a:chOff x="-1333418" y="-1162615"/>
            <a:chExt cx="10770765" cy="3792999"/>
          </a:xfrm>
        </p:grpSpPr>
        <p:grpSp>
          <p:nvGrpSpPr>
            <p:cNvPr id="960" name="Google Shape;960;p35"/>
            <p:cNvGrpSpPr/>
            <p:nvPr/>
          </p:nvGrpSpPr>
          <p:grpSpPr>
            <a:xfrm rot="3635557">
              <a:off x="6939683" y="-639700"/>
              <a:ext cx="2275399" cy="1839715"/>
              <a:chOff x="5037138" y="2959101"/>
              <a:chExt cx="2495550" cy="2017713"/>
            </a:xfrm>
          </p:grpSpPr>
          <p:sp>
            <p:nvSpPr>
              <p:cNvPr id="961" name="Google Shape;961;p35"/>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2" name="Google Shape;962;p35"/>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3" name="Google Shape;963;p35"/>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4" name="Google Shape;964;p35"/>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5" name="Google Shape;965;p35"/>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6" name="Google Shape;966;p35"/>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7" name="Google Shape;967;p35"/>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8" name="Google Shape;968;p35"/>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9" name="Google Shape;969;p35"/>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0" name="Google Shape;970;p35"/>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1" name="Google Shape;971;p35"/>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2" name="Google Shape;972;p35"/>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3" name="Google Shape;973;p35"/>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4" name="Google Shape;974;p35"/>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5" name="Google Shape;975;p35"/>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6" name="Google Shape;976;p35"/>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977" name="Google Shape;977;p35"/>
            <p:cNvGrpSpPr/>
            <p:nvPr/>
          </p:nvGrpSpPr>
          <p:grpSpPr>
            <a:xfrm rot="-901848">
              <a:off x="-1009993" y="-625966"/>
              <a:ext cx="3103234" cy="2903628"/>
              <a:chOff x="3216275" y="200026"/>
              <a:chExt cx="1579562" cy="1477962"/>
            </a:xfrm>
          </p:grpSpPr>
          <p:sp>
            <p:nvSpPr>
              <p:cNvPr id="978" name="Google Shape;978;p35"/>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79" name="Google Shape;979;p35"/>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0" name="Google Shape;980;p35"/>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1" name="Google Shape;981;p35"/>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2" name="Google Shape;982;p35"/>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3" name="Google Shape;983;p35"/>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4" name="Google Shape;984;p35"/>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5" name="Google Shape;985;p35"/>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6" name="Google Shape;986;p35"/>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7" name="Google Shape;987;p35"/>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8" name="Google Shape;988;p35"/>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89" name="Google Shape;989;p35"/>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0" name="Google Shape;990;p35"/>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1" name="Google Shape;991;p35"/>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2" name="Google Shape;992;p35"/>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3" name="Google Shape;993;p35"/>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4" name="Google Shape;994;p35"/>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5" name="Google Shape;995;p35"/>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6" name="Google Shape;996;p35"/>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7" name="Google Shape;997;p35"/>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8" name="Google Shape;998;p35"/>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99" name="Google Shape;999;p35"/>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00" name="Google Shape;1000;p35"/>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001" name="Google Shape;1001;p35"/>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002" name="Google Shape;1002;p35"/>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03" name="Google Shape;1003;p35"/>
          <p:cNvSpPr txBox="1">
            <a:spLocks noGrp="1"/>
          </p:cNvSpPr>
          <p:nvPr>
            <p:ph type="subTitle" idx="1"/>
          </p:nvPr>
        </p:nvSpPr>
        <p:spPr>
          <a:xfrm>
            <a:off x="8593015" y="2789267"/>
            <a:ext cx="2648000" cy="84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4" name="Google Shape;1004;p35"/>
          <p:cNvSpPr txBox="1">
            <a:spLocks noGrp="1"/>
          </p:cNvSpPr>
          <p:nvPr>
            <p:ph type="subTitle" idx="2"/>
          </p:nvPr>
        </p:nvSpPr>
        <p:spPr>
          <a:xfrm>
            <a:off x="8594215" y="2234065"/>
            <a:ext cx="2645600" cy="656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05" name="Google Shape;1005;p35"/>
          <p:cNvSpPr txBox="1">
            <a:spLocks noGrp="1"/>
          </p:cNvSpPr>
          <p:nvPr>
            <p:ph type="subTitle" idx="3"/>
          </p:nvPr>
        </p:nvSpPr>
        <p:spPr>
          <a:xfrm>
            <a:off x="950981"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6" name="Google Shape;1006;p35"/>
          <p:cNvSpPr txBox="1">
            <a:spLocks noGrp="1"/>
          </p:cNvSpPr>
          <p:nvPr>
            <p:ph type="subTitle" idx="4"/>
          </p:nvPr>
        </p:nvSpPr>
        <p:spPr>
          <a:xfrm>
            <a:off x="4770619"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7" name="Google Shape;1007;p35"/>
          <p:cNvSpPr txBox="1">
            <a:spLocks noGrp="1"/>
          </p:cNvSpPr>
          <p:nvPr>
            <p:ph type="subTitle" idx="5"/>
          </p:nvPr>
        </p:nvSpPr>
        <p:spPr>
          <a:xfrm>
            <a:off x="2867581"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8" name="Google Shape;1008;p35"/>
          <p:cNvSpPr txBox="1">
            <a:spLocks noGrp="1"/>
          </p:cNvSpPr>
          <p:nvPr>
            <p:ph type="subTitle" idx="6"/>
          </p:nvPr>
        </p:nvSpPr>
        <p:spPr>
          <a:xfrm>
            <a:off x="6687219"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9" name="Google Shape;1009;p35"/>
          <p:cNvSpPr txBox="1">
            <a:spLocks noGrp="1"/>
          </p:cNvSpPr>
          <p:nvPr>
            <p:ph type="subTitle" idx="7"/>
          </p:nvPr>
        </p:nvSpPr>
        <p:spPr>
          <a:xfrm>
            <a:off x="950981"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10" name="Google Shape;1010;p35"/>
          <p:cNvSpPr txBox="1">
            <a:spLocks noGrp="1"/>
          </p:cNvSpPr>
          <p:nvPr>
            <p:ph type="subTitle" idx="8"/>
          </p:nvPr>
        </p:nvSpPr>
        <p:spPr>
          <a:xfrm>
            <a:off x="2867581"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11" name="Google Shape;1011;p35"/>
          <p:cNvSpPr txBox="1">
            <a:spLocks noGrp="1"/>
          </p:cNvSpPr>
          <p:nvPr>
            <p:ph type="subTitle" idx="9"/>
          </p:nvPr>
        </p:nvSpPr>
        <p:spPr>
          <a:xfrm>
            <a:off x="4770615"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12" name="Google Shape;1012;p35"/>
          <p:cNvSpPr txBox="1">
            <a:spLocks noGrp="1"/>
          </p:cNvSpPr>
          <p:nvPr>
            <p:ph type="subTitle" idx="13"/>
          </p:nvPr>
        </p:nvSpPr>
        <p:spPr>
          <a:xfrm>
            <a:off x="6687215"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grpSp>
        <p:nvGrpSpPr>
          <p:cNvPr id="1013" name="Google Shape;1013;p35"/>
          <p:cNvGrpSpPr/>
          <p:nvPr/>
        </p:nvGrpSpPr>
        <p:grpSpPr>
          <a:xfrm rot="2929820">
            <a:off x="-2022035" y="4934747"/>
            <a:ext cx="4684805" cy="2670600"/>
            <a:chOff x="4738688" y="5183188"/>
            <a:chExt cx="2355850" cy="1343025"/>
          </a:xfrm>
        </p:grpSpPr>
        <p:sp>
          <p:nvSpPr>
            <p:cNvPr id="1014" name="Google Shape;1014;p35"/>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5" name="Google Shape;1015;p35"/>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6" name="Google Shape;1016;p35"/>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7" name="Google Shape;1017;p35"/>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8" name="Google Shape;1018;p35"/>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19" name="Google Shape;1019;p35"/>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0" name="Google Shape;1020;p35"/>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1" name="Google Shape;1021;p35"/>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2" name="Google Shape;1022;p35"/>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3" name="Google Shape;1023;p35"/>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4" name="Google Shape;1024;p35"/>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25" name="Google Shape;1025;p35"/>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3387000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F847A-458A-BC51-CFE5-9814FC6DD6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5A1845-2665-1F63-2FCB-45B988B684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B3AFF6-E051-F44A-DD9B-24AF66C3E16B}"/>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4387F062-B794-6D17-EF1D-87CF815F85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1859D-4C08-4D91-976E-F548E3C86AA2}"/>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1762724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2847400" y="1585467"/>
            <a:ext cx="6497200" cy="26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2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40" name="Google Shape;40;p9"/>
          <p:cNvSpPr txBox="1">
            <a:spLocks noGrp="1"/>
          </p:cNvSpPr>
          <p:nvPr>
            <p:ph type="subTitle" idx="1"/>
          </p:nvPr>
        </p:nvSpPr>
        <p:spPr>
          <a:xfrm>
            <a:off x="2847400" y="4204667"/>
            <a:ext cx="64972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2133"/>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744179537"/>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026"/>
        <p:cNvGrpSpPr/>
        <p:nvPr/>
      </p:nvGrpSpPr>
      <p:grpSpPr>
        <a:xfrm>
          <a:off x="0" y="0"/>
          <a:ext cx="0" cy="0"/>
          <a:chOff x="0" y="0"/>
          <a:chExt cx="0" cy="0"/>
        </a:xfrm>
      </p:grpSpPr>
      <p:grpSp>
        <p:nvGrpSpPr>
          <p:cNvPr id="1027" name="Google Shape;1027;p36"/>
          <p:cNvGrpSpPr/>
          <p:nvPr/>
        </p:nvGrpSpPr>
        <p:grpSpPr>
          <a:xfrm>
            <a:off x="-1234502" y="-2474094"/>
            <a:ext cx="15730031" cy="10187611"/>
            <a:chOff x="-925877" y="-1855570"/>
            <a:chExt cx="11797523" cy="7640708"/>
          </a:xfrm>
        </p:grpSpPr>
        <p:grpSp>
          <p:nvGrpSpPr>
            <p:cNvPr id="1028" name="Google Shape;1028;p36"/>
            <p:cNvGrpSpPr/>
            <p:nvPr/>
          </p:nvGrpSpPr>
          <p:grpSpPr>
            <a:xfrm rot="-7924050">
              <a:off x="6799748" y="-1002621"/>
              <a:ext cx="3587230" cy="2900362"/>
              <a:chOff x="5037138" y="2959101"/>
              <a:chExt cx="2495550" cy="2017713"/>
            </a:xfrm>
          </p:grpSpPr>
          <p:sp>
            <p:nvSpPr>
              <p:cNvPr id="1029" name="Google Shape;1029;p36"/>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0" name="Google Shape;1030;p36"/>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1" name="Google Shape;1031;p36"/>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2" name="Google Shape;1032;p36"/>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3" name="Google Shape;1033;p36"/>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4" name="Google Shape;1034;p36"/>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5" name="Google Shape;1035;p36"/>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6" name="Google Shape;1036;p36"/>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7" name="Google Shape;1037;p36"/>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8" name="Google Shape;1038;p36"/>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39" name="Google Shape;1039;p36"/>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0" name="Google Shape;1040;p36"/>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1" name="Google Shape;1041;p36"/>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2" name="Google Shape;1042;p36"/>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3" name="Google Shape;1043;p36"/>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4" name="Google Shape;1044;p36"/>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045" name="Google Shape;1045;p36"/>
            <p:cNvGrpSpPr/>
            <p:nvPr/>
          </p:nvGrpSpPr>
          <p:grpSpPr>
            <a:xfrm rot="414906">
              <a:off x="-668755" y="4032578"/>
              <a:ext cx="1975210" cy="1639616"/>
              <a:chOff x="5273675" y="3392488"/>
              <a:chExt cx="1308100" cy="1085850"/>
            </a:xfrm>
          </p:grpSpPr>
          <p:sp>
            <p:nvSpPr>
              <p:cNvPr id="1046" name="Google Shape;1046;p36"/>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7" name="Google Shape;1047;p36"/>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8" name="Google Shape;1048;p36"/>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49" name="Google Shape;1049;p36"/>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050" name="Google Shape;1050;p36"/>
            <p:cNvGrpSpPr/>
            <p:nvPr/>
          </p:nvGrpSpPr>
          <p:grpSpPr>
            <a:xfrm>
              <a:off x="-925877" y="-844587"/>
              <a:ext cx="10961354" cy="6456431"/>
              <a:chOff x="-925877" y="-844587"/>
              <a:chExt cx="10961354" cy="6456431"/>
            </a:xfrm>
          </p:grpSpPr>
          <p:grpSp>
            <p:nvGrpSpPr>
              <p:cNvPr id="1051" name="Google Shape;1051;p36"/>
              <p:cNvGrpSpPr/>
              <p:nvPr/>
            </p:nvGrpSpPr>
            <p:grpSpPr>
              <a:xfrm rot="-7369300">
                <a:off x="-547271" y="-558469"/>
                <a:ext cx="1667114" cy="1809586"/>
                <a:chOff x="8122329" y="2471196"/>
                <a:chExt cx="1505781" cy="1634465"/>
              </a:xfrm>
            </p:grpSpPr>
            <p:grpSp>
              <p:nvGrpSpPr>
                <p:cNvPr id="1052" name="Google Shape;1052;p36"/>
                <p:cNvGrpSpPr/>
                <p:nvPr/>
              </p:nvGrpSpPr>
              <p:grpSpPr>
                <a:xfrm rot="4385047">
                  <a:off x="8197697" y="2707537"/>
                  <a:ext cx="1355045" cy="1161774"/>
                  <a:chOff x="3657600" y="517526"/>
                  <a:chExt cx="1001713" cy="858837"/>
                </a:xfrm>
              </p:grpSpPr>
              <p:sp>
                <p:nvSpPr>
                  <p:cNvPr id="1053" name="Google Shape;1053;p36"/>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4" name="Google Shape;1054;p36"/>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5" name="Google Shape;1055;p36"/>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6" name="Google Shape;1056;p36"/>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7" name="Google Shape;1057;p36"/>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58" name="Google Shape;1058;p36"/>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059" name="Google Shape;1059;p36"/>
                <p:cNvGrpSpPr/>
                <p:nvPr/>
              </p:nvGrpSpPr>
              <p:grpSpPr>
                <a:xfrm rot="4385047">
                  <a:off x="8291649" y="3678177"/>
                  <a:ext cx="386542" cy="375805"/>
                  <a:chOff x="3216275" y="879475"/>
                  <a:chExt cx="285750" cy="277812"/>
                </a:xfrm>
              </p:grpSpPr>
              <p:sp>
                <p:nvSpPr>
                  <p:cNvPr id="1060" name="Google Shape;1060;p36"/>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1" name="Google Shape;1061;p36"/>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nvGrpSpPr>
              <p:cNvPr id="1062" name="Google Shape;1062;p36"/>
              <p:cNvGrpSpPr/>
              <p:nvPr/>
            </p:nvGrpSpPr>
            <p:grpSpPr>
              <a:xfrm rot="-2925970">
                <a:off x="7517694" y="3564350"/>
                <a:ext cx="2411844" cy="1374946"/>
                <a:chOff x="4738688" y="5183188"/>
                <a:chExt cx="2355850" cy="1343025"/>
              </a:xfrm>
            </p:grpSpPr>
            <p:sp>
              <p:nvSpPr>
                <p:cNvPr id="1063" name="Google Shape;1063;p36"/>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4" name="Google Shape;1064;p36"/>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5" name="Google Shape;1065;p36"/>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6" name="Google Shape;1066;p36"/>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7" name="Google Shape;1067;p36"/>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8" name="Google Shape;1068;p36"/>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69" name="Google Shape;1069;p36"/>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0" name="Google Shape;1070;p36"/>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1" name="Google Shape;1071;p36"/>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2" name="Google Shape;1072;p36"/>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3" name="Google Shape;1073;p36"/>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74" name="Google Shape;1074;p36"/>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grpSp>
      <p:sp>
        <p:nvSpPr>
          <p:cNvPr id="1075" name="Google Shape;1075;p36"/>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076" name="Google Shape;1076;p36"/>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77" name="Google Shape;1077;p36"/>
          <p:cNvSpPr txBox="1">
            <a:spLocks noGrp="1"/>
          </p:cNvSpPr>
          <p:nvPr>
            <p:ph type="subTitle" idx="1"/>
          </p:nvPr>
        </p:nvSpPr>
        <p:spPr>
          <a:xfrm>
            <a:off x="8593015" y="2789267"/>
            <a:ext cx="2648000" cy="84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78" name="Google Shape;1078;p36"/>
          <p:cNvSpPr txBox="1">
            <a:spLocks noGrp="1"/>
          </p:cNvSpPr>
          <p:nvPr>
            <p:ph type="subTitle" idx="2"/>
          </p:nvPr>
        </p:nvSpPr>
        <p:spPr>
          <a:xfrm>
            <a:off x="8593033" y="4701367"/>
            <a:ext cx="26480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79" name="Google Shape;1079;p36"/>
          <p:cNvSpPr txBox="1">
            <a:spLocks noGrp="1"/>
          </p:cNvSpPr>
          <p:nvPr>
            <p:ph type="subTitle" idx="3"/>
          </p:nvPr>
        </p:nvSpPr>
        <p:spPr>
          <a:xfrm>
            <a:off x="8594215" y="2234065"/>
            <a:ext cx="2645600" cy="656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80" name="Google Shape;1080;p36"/>
          <p:cNvSpPr txBox="1">
            <a:spLocks noGrp="1"/>
          </p:cNvSpPr>
          <p:nvPr>
            <p:ph type="subTitle" idx="4"/>
          </p:nvPr>
        </p:nvSpPr>
        <p:spPr>
          <a:xfrm>
            <a:off x="8594231" y="4146133"/>
            <a:ext cx="2645600" cy="656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81" name="Google Shape;1081;p36"/>
          <p:cNvSpPr txBox="1">
            <a:spLocks noGrp="1"/>
          </p:cNvSpPr>
          <p:nvPr>
            <p:ph type="subTitle" idx="5"/>
          </p:nvPr>
        </p:nvSpPr>
        <p:spPr>
          <a:xfrm>
            <a:off x="950981"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2" name="Google Shape;1082;p36"/>
          <p:cNvSpPr txBox="1">
            <a:spLocks noGrp="1"/>
          </p:cNvSpPr>
          <p:nvPr>
            <p:ph type="subTitle" idx="6"/>
          </p:nvPr>
        </p:nvSpPr>
        <p:spPr>
          <a:xfrm>
            <a:off x="4770619" y="279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3" name="Google Shape;1083;p36"/>
          <p:cNvSpPr txBox="1">
            <a:spLocks noGrp="1"/>
          </p:cNvSpPr>
          <p:nvPr>
            <p:ph type="subTitle" idx="7"/>
          </p:nvPr>
        </p:nvSpPr>
        <p:spPr>
          <a:xfrm>
            <a:off x="950981"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4" name="Google Shape;1084;p36"/>
          <p:cNvSpPr txBox="1">
            <a:spLocks noGrp="1"/>
          </p:cNvSpPr>
          <p:nvPr>
            <p:ph type="subTitle" idx="8"/>
          </p:nvPr>
        </p:nvSpPr>
        <p:spPr>
          <a:xfrm>
            <a:off x="4770619" y="4700900"/>
            <a:ext cx="2637600" cy="887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5" name="Google Shape;1085;p36"/>
          <p:cNvSpPr txBox="1">
            <a:spLocks noGrp="1"/>
          </p:cNvSpPr>
          <p:nvPr>
            <p:ph type="subTitle" idx="9"/>
          </p:nvPr>
        </p:nvSpPr>
        <p:spPr>
          <a:xfrm>
            <a:off x="950981"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86" name="Google Shape;1086;p36"/>
          <p:cNvSpPr txBox="1">
            <a:spLocks noGrp="1"/>
          </p:cNvSpPr>
          <p:nvPr>
            <p:ph type="subTitle" idx="13"/>
          </p:nvPr>
        </p:nvSpPr>
        <p:spPr>
          <a:xfrm>
            <a:off x="950981"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87" name="Google Shape;1087;p36"/>
          <p:cNvSpPr txBox="1">
            <a:spLocks noGrp="1"/>
          </p:cNvSpPr>
          <p:nvPr>
            <p:ph type="subTitle" idx="14"/>
          </p:nvPr>
        </p:nvSpPr>
        <p:spPr>
          <a:xfrm>
            <a:off x="4770615" y="2218367"/>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
        <p:nvSpPr>
          <p:cNvPr id="1088" name="Google Shape;1088;p36"/>
          <p:cNvSpPr txBox="1">
            <a:spLocks noGrp="1"/>
          </p:cNvSpPr>
          <p:nvPr>
            <p:ph type="subTitle" idx="15"/>
          </p:nvPr>
        </p:nvSpPr>
        <p:spPr>
          <a:xfrm>
            <a:off x="4770615" y="4128500"/>
            <a:ext cx="2637600" cy="674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3200" b="1">
                <a:solidFill>
                  <a:schemeClr val="dk1"/>
                </a:solidFill>
                <a:latin typeface="DM Sans"/>
                <a:ea typeface="DM Sans"/>
                <a:cs typeface="DM Sans"/>
                <a:sym typeface="DM Sans"/>
              </a:defRPr>
            </a:lvl1pPr>
            <a:lvl2pPr lvl="1" algn="ctr" rtl="0">
              <a:lnSpc>
                <a:spcPct val="100000"/>
              </a:lnSpc>
              <a:spcBef>
                <a:spcPts val="0"/>
              </a:spcBef>
              <a:spcAft>
                <a:spcPts val="0"/>
              </a:spcAft>
              <a:buSzPts val="2400"/>
              <a:buFont typeface="DM Sans"/>
              <a:buNone/>
              <a:defRPr sz="32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32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32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32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32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32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32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3200" b="1">
                <a:latin typeface="DM Sans"/>
                <a:ea typeface="DM Sans"/>
                <a:cs typeface="DM Sans"/>
                <a:sym typeface="DM Sans"/>
              </a:defRPr>
            </a:lvl9pPr>
          </a:lstStyle>
          <a:p>
            <a:endParaRPr/>
          </a:p>
        </p:txBody>
      </p:sp>
    </p:spTree>
    <p:extLst>
      <p:ext uri="{BB962C8B-B14F-4D97-AF65-F5344CB8AC3E}">
        <p14:creationId xmlns:p14="http://schemas.microsoft.com/office/powerpoint/2010/main" val="3263366501"/>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089"/>
        <p:cNvGrpSpPr/>
        <p:nvPr/>
      </p:nvGrpSpPr>
      <p:grpSpPr>
        <a:xfrm>
          <a:off x="0" y="0"/>
          <a:ext cx="0" cy="0"/>
          <a:chOff x="0" y="0"/>
          <a:chExt cx="0" cy="0"/>
        </a:xfrm>
      </p:grpSpPr>
      <p:sp>
        <p:nvSpPr>
          <p:cNvPr id="1090" name="Google Shape;1090;p37"/>
          <p:cNvSpPr/>
          <p:nvPr/>
        </p:nvSpPr>
        <p:spPr>
          <a:xfrm>
            <a:off x="4318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1091" name="Google Shape;1091;p37"/>
          <p:cNvGrpSpPr/>
          <p:nvPr/>
        </p:nvGrpSpPr>
        <p:grpSpPr>
          <a:xfrm>
            <a:off x="9519815" y="-1613888"/>
            <a:ext cx="4699060" cy="9330563"/>
            <a:chOff x="7139861" y="-1210416"/>
            <a:chExt cx="3524295" cy="6997922"/>
          </a:xfrm>
        </p:grpSpPr>
        <p:grpSp>
          <p:nvGrpSpPr>
            <p:cNvPr id="1092" name="Google Shape;1092;p37"/>
            <p:cNvGrpSpPr/>
            <p:nvPr/>
          </p:nvGrpSpPr>
          <p:grpSpPr>
            <a:xfrm rot="-4719430">
              <a:off x="7727000" y="3847217"/>
              <a:ext cx="1966016" cy="1631985"/>
              <a:chOff x="5273675" y="3392488"/>
              <a:chExt cx="1308100" cy="1085850"/>
            </a:xfrm>
          </p:grpSpPr>
          <p:sp>
            <p:nvSpPr>
              <p:cNvPr id="1093" name="Google Shape;1093;p37"/>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4" name="Google Shape;1094;p37"/>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5" name="Google Shape;1095;p37"/>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6" name="Google Shape;1096;p37"/>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097" name="Google Shape;1097;p37"/>
            <p:cNvGrpSpPr/>
            <p:nvPr/>
          </p:nvGrpSpPr>
          <p:grpSpPr>
            <a:xfrm rot="-4040854">
              <a:off x="7687818" y="-952369"/>
              <a:ext cx="2428379" cy="2805446"/>
              <a:chOff x="2892425" y="1809751"/>
              <a:chExt cx="2136775" cy="2468562"/>
            </a:xfrm>
          </p:grpSpPr>
          <p:sp>
            <p:nvSpPr>
              <p:cNvPr id="1098" name="Google Shape;1098;p37"/>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099" name="Google Shape;1099;p37"/>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0" name="Google Shape;1100;p37"/>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1" name="Google Shape;1101;p37"/>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2" name="Google Shape;1102;p37"/>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3" name="Google Shape;1103;p37"/>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4" name="Google Shape;1104;p37"/>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5" name="Google Shape;1105;p37"/>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6" name="Google Shape;1106;p37"/>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7" name="Google Shape;1107;p37"/>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8" name="Google Shape;1108;p37"/>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09" name="Google Shape;1109;p37"/>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10" name="Google Shape;1110;p37"/>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11" name="Google Shape;1111;p37"/>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12" name="Google Shape;1112;p37"/>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13" name="Google Shape;1113;p37"/>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114" name="Google Shape;1114;p37"/>
          <p:cNvSpPr txBox="1">
            <a:spLocks noGrp="1"/>
          </p:cNvSpPr>
          <p:nvPr>
            <p:ph type="title" hasCustomPrompt="1"/>
          </p:nvPr>
        </p:nvSpPr>
        <p:spPr>
          <a:xfrm>
            <a:off x="2964800" y="719343"/>
            <a:ext cx="6262400" cy="10252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115" name="Google Shape;1115;p37"/>
          <p:cNvSpPr txBox="1">
            <a:spLocks noGrp="1"/>
          </p:cNvSpPr>
          <p:nvPr>
            <p:ph type="subTitle" idx="1"/>
          </p:nvPr>
        </p:nvSpPr>
        <p:spPr>
          <a:xfrm>
            <a:off x="2964800" y="1642935"/>
            <a:ext cx="6262400" cy="57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133"/>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116" name="Google Shape;1116;p37"/>
          <p:cNvSpPr txBox="1">
            <a:spLocks noGrp="1"/>
          </p:cNvSpPr>
          <p:nvPr>
            <p:ph type="title" idx="2" hasCustomPrompt="1"/>
          </p:nvPr>
        </p:nvSpPr>
        <p:spPr>
          <a:xfrm>
            <a:off x="2964800" y="2678616"/>
            <a:ext cx="6262400" cy="10252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117" name="Google Shape;1117;p37"/>
          <p:cNvSpPr txBox="1">
            <a:spLocks noGrp="1"/>
          </p:cNvSpPr>
          <p:nvPr>
            <p:ph type="subTitle" idx="3"/>
          </p:nvPr>
        </p:nvSpPr>
        <p:spPr>
          <a:xfrm>
            <a:off x="2964800" y="3602203"/>
            <a:ext cx="6262400" cy="57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133"/>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118" name="Google Shape;1118;p37"/>
          <p:cNvSpPr txBox="1">
            <a:spLocks noGrp="1"/>
          </p:cNvSpPr>
          <p:nvPr>
            <p:ph type="title" idx="4" hasCustomPrompt="1"/>
          </p:nvPr>
        </p:nvSpPr>
        <p:spPr>
          <a:xfrm>
            <a:off x="2964800" y="4637857"/>
            <a:ext cx="6262400" cy="10252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119" name="Google Shape;1119;p37"/>
          <p:cNvSpPr txBox="1">
            <a:spLocks noGrp="1"/>
          </p:cNvSpPr>
          <p:nvPr>
            <p:ph type="subTitle" idx="5"/>
          </p:nvPr>
        </p:nvSpPr>
        <p:spPr>
          <a:xfrm>
            <a:off x="2964800" y="5561463"/>
            <a:ext cx="6262400" cy="57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2133"/>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43445439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120"/>
        <p:cNvGrpSpPr/>
        <p:nvPr/>
      </p:nvGrpSpPr>
      <p:grpSpPr>
        <a:xfrm>
          <a:off x="0" y="0"/>
          <a:ext cx="0" cy="0"/>
          <a:chOff x="0" y="0"/>
          <a:chExt cx="0" cy="0"/>
        </a:xfrm>
      </p:grpSpPr>
      <p:grpSp>
        <p:nvGrpSpPr>
          <p:cNvPr id="1121" name="Google Shape;1121;p38"/>
          <p:cNvGrpSpPr/>
          <p:nvPr/>
        </p:nvGrpSpPr>
        <p:grpSpPr>
          <a:xfrm rot="-3542073">
            <a:off x="9415302" y="4073919"/>
            <a:ext cx="3853676" cy="3115791"/>
            <a:chOff x="5037138" y="2959101"/>
            <a:chExt cx="2495550" cy="2017713"/>
          </a:xfrm>
        </p:grpSpPr>
        <p:sp>
          <p:nvSpPr>
            <p:cNvPr id="1122" name="Google Shape;1122;p38"/>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3" name="Google Shape;1123;p38"/>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4" name="Google Shape;1124;p38"/>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5" name="Google Shape;1125;p38"/>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6" name="Google Shape;1126;p38"/>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7" name="Google Shape;1127;p38"/>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8" name="Google Shape;1128;p38"/>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29" name="Google Shape;1129;p38"/>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0" name="Google Shape;1130;p38"/>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1" name="Google Shape;1131;p38"/>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2" name="Google Shape;1132;p38"/>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3" name="Google Shape;1133;p38"/>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4" name="Google Shape;1134;p38"/>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5" name="Google Shape;1135;p38"/>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6" name="Google Shape;1136;p38"/>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37" name="Google Shape;1137;p38"/>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sp>
        <p:nvSpPr>
          <p:cNvPr id="1138" name="Google Shape;1138;p38"/>
          <p:cNvSpPr/>
          <p:nvPr/>
        </p:nvSpPr>
        <p:spPr>
          <a:xfrm>
            <a:off x="1257300" y="956600"/>
            <a:ext cx="9677600" cy="49448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139" name="Google Shape;1139;p38"/>
          <p:cNvSpPr txBox="1">
            <a:spLocks noGrp="1"/>
          </p:cNvSpPr>
          <p:nvPr>
            <p:ph type="title"/>
          </p:nvPr>
        </p:nvSpPr>
        <p:spPr>
          <a:xfrm flipH="1">
            <a:off x="3713300" y="2772767"/>
            <a:ext cx="6756800" cy="2015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140" name="Google Shape;1140;p38"/>
          <p:cNvSpPr txBox="1">
            <a:spLocks noGrp="1"/>
          </p:cNvSpPr>
          <p:nvPr>
            <p:ph type="title" idx="2" hasCustomPrompt="1"/>
          </p:nvPr>
        </p:nvSpPr>
        <p:spPr>
          <a:xfrm flipH="1">
            <a:off x="8267300" y="1350567"/>
            <a:ext cx="2202800" cy="122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8000"/>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141" name="Google Shape;1141;p38"/>
          <p:cNvSpPr txBox="1">
            <a:spLocks noGrp="1"/>
          </p:cNvSpPr>
          <p:nvPr>
            <p:ph type="subTitle" idx="1"/>
          </p:nvPr>
        </p:nvSpPr>
        <p:spPr>
          <a:xfrm flipH="1">
            <a:off x="3713300" y="4988967"/>
            <a:ext cx="6756800" cy="500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7184246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142"/>
        <p:cNvGrpSpPr/>
        <p:nvPr/>
      </p:nvGrpSpPr>
      <p:grpSpPr>
        <a:xfrm>
          <a:off x="0" y="0"/>
          <a:ext cx="0" cy="0"/>
          <a:chOff x="0" y="0"/>
          <a:chExt cx="0" cy="0"/>
        </a:xfrm>
      </p:grpSpPr>
      <p:sp>
        <p:nvSpPr>
          <p:cNvPr id="1143" name="Google Shape;1143;p39"/>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1144" name="Google Shape;1144;p39"/>
          <p:cNvGrpSpPr/>
          <p:nvPr/>
        </p:nvGrpSpPr>
        <p:grpSpPr>
          <a:xfrm>
            <a:off x="-700648" y="-1142618"/>
            <a:ext cx="14142943" cy="3543463"/>
            <a:chOff x="-525486" y="-856964"/>
            <a:chExt cx="10607207" cy="2657597"/>
          </a:xfrm>
        </p:grpSpPr>
        <p:grpSp>
          <p:nvGrpSpPr>
            <p:cNvPr id="1145" name="Google Shape;1145;p39"/>
            <p:cNvGrpSpPr/>
            <p:nvPr/>
          </p:nvGrpSpPr>
          <p:grpSpPr>
            <a:xfrm rot="5400000">
              <a:off x="-695852" y="-572817"/>
              <a:ext cx="2005448" cy="1664717"/>
              <a:chOff x="5273675" y="3392488"/>
              <a:chExt cx="1308100" cy="1085850"/>
            </a:xfrm>
          </p:grpSpPr>
          <p:sp>
            <p:nvSpPr>
              <p:cNvPr id="1146" name="Google Shape;1146;p39"/>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47" name="Google Shape;1147;p39"/>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48" name="Google Shape;1148;p39"/>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49" name="Google Shape;1149;p39"/>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150" name="Google Shape;1150;p39"/>
            <p:cNvGrpSpPr/>
            <p:nvPr/>
          </p:nvGrpSpPr>
          <p:grpSpPr>
            <a:xfrm rot="2929879">
              <a:off x="7622814" y="-199700"/>
              <a:ext cx="2355929" cy="1343070"/>
              <a:chOff x="4738688" y="5183188"/>
              <a:chExt cx="2355850" cy="1343025"/>
            </a:xfrm>
          </p:grpSpPr>
          <p:sp>
            <p:nvSpPr>
              <p:cNvPr id="1151" name="Google Shape;1151;p39"/>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2" name="Google Shape;1152;p39"/>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3" name="Google Shape;1153;p39"/>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4" name="Google Shape;1154;p39"/>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5" name="Google Shape;1155;p39"/>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6" name="Google Shape;1156;p39"/>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7" name="Google Shape;1157;p39"/>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8" name="Google Shape;1158;p39"/>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59" name="Google Shape;1159;p39"/>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0" name="Google Shape;1160;p39"/>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1" name="Google Shape;1161;p39"/>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2" name="Google Shape;1162;p39"/>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163" name="Google Shape;1163;p39"/>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662233783"/>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164"/>
        <p:cNvGrpSpPr/>
        <p:nvPr/>
      </p:nvGrpSpPr>
      <p:grpSpPr>
        <a:xfrm>
          <a:off x="0" y="0"/>
          <a:ext cx="0" cy="0"/>
          <a:chOff x="0" y="0"/>
          <a:chExt cx="0" cy="0"/>
        </a:xfrm>
      </p:grpSpPr>
      <p:grpSp>
        <p:nvGrpSpPr>
          <p:cNvPr id="1165" name="Google Shape;1165;p40"/>
          <p:cNvGrpSpPr/>
          <p:nvPr/>
        </p:nvGrpSpPr>
        <p:grpSpPr>
          <a:xfrm>
            <a:off x="-1958642" y="-1974834"/>
            <a:ext cx="16165604" cy="10619017"/>
            <a:chOff x="-1468982" y="-1481126"/>
            <a:chExt cx="12124203" cy="7964263"/>
          </a:xfrm>
        </p:grpSpPr>
        <p:grpSp>
          <p:nvGrpSpPr>
            <p:cNvPr id="1166" name="Google Shape;1166;p40"/>
            <p:cNvGrpSpPr/>
            <p:nvPr/>
          </p:nvGrpSpPr>
          <p:grpSpPr>
            <a:xfrm rot="3718502">
              <a:off x="-1019922" y="3055363"/>
              <a:ext cx="3036041" cy="2840757"/>
              <a:chOff x="3216275" y="200026"/>
              <a:chExt cx="1579562" cy="1477962"/>
            </a:xfrm>
          </p:grpSpPr>
          <p:sp>
            <p:nvSpPr>
              <p:cNvPr id="1167" name="Google Shape;1167;p40"/>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8" name="Google Shape;1168;p40"/>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69" name="Google Shape;1169;p40"/>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0" name="Google Shape;1170;p40"/>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1" name="Google Shape;1171;p40"/>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2" name="Google Shape;1172;p40"/>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3" name="Google Shape;1173;p40"/>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4" name="Google Shape;1174;p40"/>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5" name="Google Shape;1175;p40"/>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6" name="Google Shape;1176;p40"/>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7" name="Google Shape;1177;p40"/>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8" name="Google Shape;1178;p40"/>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79" name="Google Shape;1179;p40"/>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0" name="Google Shape;1180;p40"/>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1" name="Google Shape;1181;p40"/>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2" name="Google Shape;1182;p40"/>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3" name="Google Shape;1183;p40"/>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4" name="Google Shape;1184;p40"/>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5" name="Google Shape;1185;p40"/>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6" name="Google Shape;1186;p40"/>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7" name="Google Shape;1187;p40"/>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8" name="Google Shape;1188;p40"/>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89" name="Google Shape;1189;p40"/>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190" name="Google Shape;1190;p40"/>
            <p:cNvGrpSpPr/>
            <p:nvPr/>
          </p:nvGrpSpPr>
          <p:grpSpPr>
            <a:xfrm rot="-7924216">
              <a:off x="7343664" y="-787455"/>
              <a:ext cx="2917378" cy="2358770"/>
              <a:chOff x="5037138" y="2959101"/>
              <a:chExt cx="2495550" cy="2017713"/>
            </a:xfrm>
          </p:grpSpPr>
          <p:sp>
            <p:nvSpPr>
              <p:cNvPr id="1191" name="Google Shape;1191;p40"/>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2" name="Google Shape;1192;p40"/>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3" name="Google Shape;1193;p40"/>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4" name="Google Shape;1194;p40"/>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5" name="Google Shape;1195;p40"/>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6" name="Google Shape;1196;p40"/>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7" name="Google Shape;1197;p40"/>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8" name="Google Shape;1198;p40"/>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99" name="Google Shape;1199;p40"/>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0" name="Google Shape;1200;p40"/>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1" name="Google Shape;1201;p40"/>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2" name="Google Shape;1202;p40"/>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3" name="Google Shape;1203;p40"/>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4" name="Google Shape;1204;p40"/>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5" name="Google Shape;1205;p40"/>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06" name="Google Shape;1206;p40"/>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207" name="Google Shape;1207;p40"/>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208" name="Google Shape;1208;p40"/>
          <p:cNvSpPr txBox="1">
            <a:spLocks noGrp="1"/>
          </p:cNvSpPr>
          <p:nvPr>
            <p:ph type="title"/>
          </p:nvPr>
        </p:nvSpPr>
        <p:spPr>
          <a:xfrm>
            <a:off x="960000" y="719333"/>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24586567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209"/>
        <p:cNvGrpSpPr/>
        <p:nvPr/>
      </p:nvGrpSpPr>
      <p:grpSpPr>
        <a:xfrm>
          <a:off x="0" y="0"/>
          <a:ext cx="0" cy="0"/>
          <a:chOff x="0" y="0"/>
          <a:chExt cx="0" cy="0"/>
        </a:xfrm>
      </p:grpSpPr>
      <p:sp>
        <p:nvSpPr>
          <p:cNvPr id="1210" name="Google Shape;1210;p41"/>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
        <p:nvSpPr>
          <p:cNvPr id="1211" name="Google Shape;1211;p41"/>
          <p:cNvSpPr txBox="1"/>
          <p:nvPr/>
        </p:nvSpPr>
        <p:spPr>
          <a:xfrm>
            <a:off x="2798800" y="4875217"/>
            <a:ext cx="6594400" cy="7416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 sz="1600" b="1" dirty="0">
                <a:solidFill>
                  <a:schemeClr val="dk1"/>
                </a:solidFill>
                <a:latin typeface="Lato"/>
                <a:ea typeface="Lato"/>
                <a:cs typeface="Lato"/>
                <a:sym typeface="Lato"/>
              </a:rPr>
              <a:t>CREDITS:</a:t>
            </a:r>
            <a:r>
              <a:rPr lang="en" sz="1600" dirty="0">
                <a:solidFill>
                  <a:schemeClr val="dk1"/>
                </a:solidFill>
                <a:latin typeface="Lato"/>
                <a:ea typeface="Lato"/>
                <a:cs typeface="Lato"/>
                <a:sym typeface="Lato"/>
              </a:rPr>
              <a:t> This presentation template was created by </a:t>
            </a:r>
            <a:r>
              <a:rPr lang="en" sz="1600" b="1" u="sng" dirty="0">
                <a:solidFill>
                  <a:schemeClr val="hlink"/>
                </a:solidFill>
                <a:latin typeface="Lato"/>
                <a:ea typeface="Lato"/>
                <a:cs typeface="Lato"/>
                <a:sym typeface="Lato"/>
                <a:hlinkClick r:id="rId2"/>
              </a:rPr>
              <a:t>Slidesgo</a:t>
            </a:r>
            <a:r>
              <a:rPr lang="en" sz="1600" dirty="0">
                <a:solidFill>
                  <a:schemeClr val="dk1"/>
                </a:solidFill>
                <a:latin typeface="Lato"/>
                <a:ea typeface="Lato"/>
                <a:cs typeface="Lato"/>
                <a:sym typeface="Lato"/>
              </a:rPr>
              <a:t>, and includes icons by </a:t>
            </a:r>
            <a:r>
              <a:rPr lang="en" sz="1600" b="1" u="sng" dirty="0">
                <a:solidFill>
                  <a:schemeClr val="dk1"/>
                </a:solidFill>
                <a:latin typeface="Lato"/>
                <a:ea typeface="Lato"/>
                <a:cs typeface="Lato"/>
                <a:sym typeface="Lato"/>
                <a:hlinkClick r:id="rId3">
                  <a:extLst>
                    <a:ext uri="{A12FA001-AC4F-418D-AE19-62706E023703}">
                      <ahyp:hlinkClr xmlns:ahyp="http://schemas.microsoft.com/office/drawing/2018/hyperlinkcolor" val="tx"/>
                    </a:ext>
                  </a:extLst>
                </a:hlinkClick>
              </a:rPr>
              <a:t>Flaticon</a:t>
            </a:r>
            <a:r>
              <a:rPr lang="en" sz="1600" dirty="0">
                <a:solidFill>
                  <a:schemeClr val="dk1"/>
                </a:solidFill>
                <a:latin typeface="Lato"/>
                <a:ea typeface="Lato"/>
                <a:cs typeface="Lato"/>
                <a:sym typeface="Lato"/>
              </a:rPr>
              <a:t>, and infographics &amp; images by </a:t>
            </a:r>
            <a:r>
              <a:rPr lang="en" sz="1600" b="1" u="sng" dirty="0">
                <a:solidFill>
                  <a:schemeClr val="dk1"/>
                </a:solidFill>
                <a:latin typeface="Lato"/>
                <a:ea typeface="Lato"/>
                <a:cs typeface="Lato"/>
                <a:sym typeface="Lato"/>
                <a:hlinkClick r:id="rId4">
                  <a:extLst>
                    <a:ext uri="{A12FA001-AC4F-418D-AE19-62706E023703}">
                      <ahyp:hlinkClr xmlns:ahyp="http://schemas.microsoft.com/office/drawing/2018/hyperlinkcolor" val="tx"/>
                    </a:ext>
                  </a:extLst>
                </a:hlinkClick>
              </a:rPr>
              <a:t>Freepik</a:t>
            </a:r>
            <a:r>
              <a:rPr lang="en" sz="1600" u="sng" dirty="0">
                <a:solidFill>
                  <a:schemeClr val="dk1"/>
                </a:solidFill>
                <a:latin typeface="Lato"/>
                <a:ea typeface="Lato"/>
                <a:cs typeface="Lato"/>
                <a:sym typeface="Lato"/>
              </a:rPr>
              <a:t> </a:t>
            </a:r>
            <a:endParaRPr sz="1600" b="1" u="sng" dirty="0">
              <a:solidFill>
                <a:schemeClr val="dk1"/>
              </a:solidFill>
              <a:latin typeface="Lato"/>
              <a:ea typeface="Lato"/>
              <a:cs typeface="Lato"/>
              <a:sym typeface="Lato"/>
            </a:endParaRPr>
          </a:p>
        </p:txBody>
      </p:sp>
      <p:grpSp>
        <p:nvGrpSpPr>
          <p:cNvPr id="1212" name="Google Shape;1212;p41"/>
          <p:cNvGrpSpPr/>
          <p:nvPr/>
        </p:nvGrpSpPr>
        <p:grpSpPr>
          <a:xfrm>
            <a:off x="-871008" y="-2762641"/>
            <a:ext cx="15835159" cy="10431343"/>
            <a:chOff x="-653256" y="-2071981"/>
            <a:chExt cx="11876369" cy="7823507"/>
          </a:xfrm>
        </p:grpSpPr>
        <p:grpSp>
          <p:nvGrpSpPr>
            <p:cNvPr id="1213" name="Google Shape;1213;p41"/>
            <p:cNvGrpSpPr/>
            <p:nvPr/>
          </p:nvGrpSpPr>
          <p:grpSpPr>
            <a:xfrm rot="-9384477" flipH="1">
              <a:off x="7022425" y="-1448173"/>
              <a:ext cx="3750603" cy="3032453"/>
              <a:chOff x="5037138" y="2959101"/>
              <a:chExt cx="2495550" cy="2017713"/>
            </a:xfrm>
          </p:grpSpPr>
          <p:sp>
            <p:nvSpPr>
              <p:cNvPr id="1214" name="Google Shape;1214;p41"/>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5" name="Google Shape;1215;p41"/>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6" name="Google Shape;1216;p41"/>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7" name="Google Shape;1217;p41"/>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8" name="Google Shape;1218;p41"/>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19" name="Google Shape;1219;p41"/>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0" name="Google Shape;1220;p41"/>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1" name="Google Shape;1221;p41"/>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2" name="Google Shape;1222;p41"/>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3" name="Google Shape;1223;p41"/>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4" name="Google Shape;1224;p41"/>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5" name="Google Shape;1225;p41"/>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6" name="Google Shape;1226;p41"/>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7" name="Google Shape;1227;p41"/>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8" name="Google Shape;1228;p41"/>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29" name="Google Shape;1229;p41"/>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230" name="Google Shape;1230;p41"/>
            <p:cNvGrpSpPr/>
            <p:nvPr/>
          </p:nvGrpSpPr>
          <p:grpSpPr>
            <a:xfrm rot="7960679" flipH="1">
              <a:off x="7252818" y="3758762"/>
              <a:ext cx="2355929" cy="1343071"/>
              <a:chOff x="4738688" y="5183188"/>
              <a:chExt cx="2355850" cy="1343025"/>
            </a:xfrm>
          </p:grpSpPr>
          <p:sp>
            <p:nvSpPr>
              <p:cNvPr id="1231" name="Google Shape;1231;p41"/>
              <p:cNvSpPr/>
              <p:nvPr/>
            </p:nvSpPr>
            <p:spPr>
              <a:xfrm>
                <a:off x="4760913" y="5267326"/>
                <a:ext cx="2319337" cy="1243013"/>
              </a:xfrm>
              <a:custGeom>
                <a:avLst/>
                <a:gdLst/>
                <a:ahLst/>
                <a:cxnLst/>
                <a:rect l="l" t="t" r="r" b="b"/>
                <a:pathLst>
                  <a:path w="615" h="330" extrusionOk="0">
                    <a:moveTo>
                      <a:pt x="530" y="330"/>
                    </a:moveTo>
                    <a:cubicBezTo>
                      <a:pt x="519" y="330"/>
                      <a:pt x="508" y="328"/>
                      <a:pt x="498" y="324"/>
                    </a:cubicBezTo>
                    <a:cubicBezTo>
                      <a:pt x="472" y="314"/>
                      <a:pt x="453" y="295"/>
                      <a:pt x="435" y="276"/>
                    </a:cubicBezTo>
                    <a:cubicBezTo>
                      <a:pt x="431" y="272"/>
                      <a:pt x="427" y="269"/>
                      <a:pt x="424" y="265"/>
                    </a:cubicBezTo>
                    <a:cubicBezTo>
                      <a:pt x="400" y="242"/>
                      <a:pt x="373" y="223"/>
                      <a:pt x="348" y="212"/>
                    </a:cubicBezTo>
                    <a:cubicBezTo>
                      <a:pt x="332" y="204"/>
                      <a:pt x="315" y="201"/>
                      <a:pt x="295" y="201"/>
                    </a:cubicBezTo>
                    <a:cubicBezTo>
                      <a:pt x="279" y="201"/>
                      <a:pt x="264" y="203"/>
                      <a:pt x="247" y="205"/>
                    </a:cubicBezTo>
                    <a:cubicBezTo>
                      <a:pt x="236" y="207"/>
                      <a:pt x="226" y="208"/>
                      <a:pt x="215" y="209"/>
                    </a:cubicBezTo>
                    <a:cubicBezTo>
                      <a:pt x="213" y="210"/>
                      <a:pt x="211" y="210"/>
                      <a:pt x="209" y="210"/>
                    </a:cubicBezTo>
                    <a:cubicBezTo>
                      <a:pt x="203" y="210"/>
                      <a:pt x="198" y="211"/>
                      <a:pt x="192" y="212"/>
                    </a:cubicBezTo>
                    <a:cubicBezTo>
                      <a:pt x="185" y="213"/>
                      <a:pt x="179" y="215"/>
                      <a:pt x="173" y="216"/>
                    </a:cubicBezTo>
                    <a:cubicBezTo>
                      <a:pt x="157" y="219"/>
                      <a:pt x="142" y="223"/>
                      <a:pt x="126" y="223"/>
                    </a:cubicBezTo>
                    <a:cubicBezTo>
                      <a:pt x="113" y="223"/>
                      <a:pt x="101" y="220"/>
                      <a:pt x="89" y="216"/>
                    </a:cubicBezTo>
                    <a:cubicBezTo>
                      <a:pt x="60" y="204"/>
                      <a:pt x="35" y="182"/>
                      <a:pt x="19" y="154"/>
                    </a:cubicBezTo>
                    <a:cubicBezTo>
                      <a:pt x="4" y="128"/>
                      <a:pt x="0" y="99"/>
                      <a:pt x="9" y="71"/>
                    </a:cubicBezTo>
                    <a:cubicBezTo>
                      <a:pt x="17" y="45"/>
                      <a:pt x="36" y="23"/>
                      <a:pt x="62" y="11"/>
                    </a:cubicBezTo>
                    <a:cubicBezTo>
                      <a:pt x="77" y="4"/>
                      <a:pt x="93" y="0"/>
                      <a:pt x="110" y="0"/>
                    </a:cubicBezTo>
                    <a:cubicBezTo>
                      <a:pt x="137" y="0"/>
                      <a:pt x="165" y="11"/>
                      <a:pt x="187" y="31"/>
                    </a:cubicBezTo>
                    <a:cubicBezTo>
                      <a:pt x="191" y="35"/>
                      <a:pt x="196" y="39"/>
                      <a:pt x="201" y="43"/>
                    </a:cubicBezTo>
                    <a:cubicBezTo>
                      <a:pt x="210" y="51"/>
                      <a:pt x="219" y="59"/>
                      <a:pt x="228" y="68"/>
                    </a:cubicBezTo>
                    <a:cubicBezTo>
                      <a:pt x="232" y="72"/>
                      <a:pt x="236" y="77"/>
                      <a:pt x="240" y="81"/>
                    </a:cubicBezTo>
                    <a:cubicBezTo>
                      <a:pt x="247" y="90"/>
                      <a:pt x="254" y="98"/>
                      <a:pt x="263" y="105"/>
                    </a:cubicBezTo>
                    <a:cubicBezTo>
                      <a:pt x="277" y="116"/>
                      <a:pt x="295" y="123"/>
                      <a:pt x="313" y="123"/>
                    </a:cubicBezTo>
                    <a:cubicBezTo>
                      <a:pt x="322" y="123"/>
                      <a:pt x="330" y="121"/>
                      <a:pt x="337" y="119"/>
                    </a:cubicBezTo>
                    <a:cubicBezTo>
                      <a:pt x="351" y="114"/>
                      <a:pt x="363" y="108"/>
                      <a:pt x="376" y="102"/>
                    </a:cubicBezTo>
                    <a:cubicBezTo>
                      <a:pt x="388" y="96"/>
                      <a:pt x="400" y="90"/>
                      <a:pt x="414" y="85"/>
                    </a:cubicBezTo>
                    <a:cubicBezTo>
                      <a:pt x="434" y="78"/>
                      <a:pt x="458" y="75"/>
                      <a:pt x="486" y="75"/>
                    </a:cubicBezTo>
                    <a:cubicBezTo>
                      <a:pt x="539" y="75"/>
                      <a:pt x="582" y="104"/>
                      <a:pt x="603" y="154"/>
                    </a:cubicBezTo>
                    <a:cubicBezTo>
                      <a:pt x="613" y="179"/>
                      <a:pt x="615" y="203"/>
                      <a:pt x="609" y="226"/>
                    </a:cubicBezTo>
                    <a:cubicBezTo>
                      <a:pt x="608" y="229"/>
                      <a:pt x="607" y="233"/>
                      <a:pt x="607" y="237"/>
                    </a:cubicBezTo>
                    <a:cubicBezTo>
                      <a:pt x="601" y="259"/>
                      <a:pt x="595" y="282"/>
                      <a:pt x="584" y="302"/>
                    </a:cubicBezTo>
                    <a:cubicBezTo>
                      <a:pt x="574" y="320"/>
                      <a:pt x="554" y="330"/>
                      <a:pt x="530" y="33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2" name="Google Shape;1232;p41"/>
              <p:cNvSpPr/>
              <p:nvPr/>
            </p:nvSpPr>
            <p:spPr>
              <a:xfrm>
                <a:off x="4738688" y="5251451"/>
                <a:ext cx="2355850" cy="1274763"/>
              </a:xfrm>
              <a:custGeom>
                <a:avLst/>
                <a:gdLst/>
                <a:ahLst/>
                <a:cxnLst/>
                <a:rect l="l" t="t" r="r" b="b"/>
                <a:pathLst>
                  <a:path w="625" h="338" extrusionOk="0">
                    <a:moveTo>
                      <a:pt x="116" y="8"/>
                    </a:moveTo>
                    <a:cubicBezTo>
                      <a:pt x="143" y="8"/>
                      <a:pt x="169" y="19"/>
                      <a:pt x="190" y="38"/>
                    </a:cubicBezTo>
                    <a:cubicBezTo>
                      <a:pt x="204" y="50"/>
                      <a:pt x="218" y="61"/>
                      <a:pt x="231" y="74"/>
                    </a:cubicBezTo>
                    <a:cubicBezTo>
                      <a:pt x="243" y="87"/>
                      <a:pt x="253" y="102"/>
                      <a:pt x="266" y="112"/>
                    </a:cubicBezTo>
                    <a:cubicBezTo>
                      <a:pt x="281" y="124"/>
                      <a:pt x="300" y="131"/>
                      <a:pt x="319" y="131"/>
                    </a:cubicBezTo>
                    <a:cubicBezTo>
                      <a:pt x="328" y="131"/>
                      <a:pt x="336" y="129"/>
                      <a:pt x="345" y="127"/>
                    </a:cubicBezTo>
                    <a:cubicBezTo>
                      <a:pt x="371" y="118"/>
                      <a:pt x="395" y="102"/>
                      <a:pt x="421" y="93"/>
                    </a:cubicBezTo>
                    <a:cubicBezTo>
                      <a:pt x="444" y="85"/>
                      <a:pt x="468" y="83"/>
                      <a:pt x="492" y="83"/>
                    </a:cubicBezTo>
                    <a:cubicBezTo>
                      <a:pt x="492" y="83"/>
                      <a:pt x="492" y="83"/>
                      <a:pt x="492" y="83"/>
                    </a:cubicBezTo>
                    <a:cubicBezTo>
                      <a:pt x="543" y="83"/>
                      <a:pt x="585" y="111"/>
                      <a:pt x="605" y="159"/>
                    </a:cubicBezTo>
                    <a:cubicBezTo>
                      <a:pt x="614" y="182"/>
                      <a:pt x="618" y="205"/>
                      <a:pt x="612" y="229"/>
                    </a:cubicBezTo>
                    <a:cubicBezTo>
                      <a:pt x="605" y="254"/>
                      <a:pt x="600" y="281"/>
                      <a:pt x="586" y="304"/>
                    </a:cubicBezTo>
                    <a:cubicBezTo>
                      <a:pt x="576" y="323"/>
                      <a:pt x="556" y="330"/>
                      <a:pt x="536" y="330"/>
                    </a:cubicBezTo>
                    <a:cubicBezTo>
                      <a:pt x="525" y="330"/>
                      <a:pt x="515" y="328"/>
                      <a:pt x="505" y="325"/>
                    </a:cubicBezTo>
                    <a:cubicBezTo>
                      <a:pt x="475" y="313"/>
                      <a:pt x="455" y="288"/>
                      <a:pt x="432" y="266"/>
                    </a:cubicBezTo>
                    <a:cubicBezTo>
                      <a:pt x="411" y="245"/>
                      <a:pt x="383" y="224"/>
                      <a:pt x="356" y="212"/>
                    </a:cubicBezTo>
                    <a:cubicBezTo>
                      <a:pt x="337" y="204"/>
                      <a:pt x="319" y="201"/>
                      <a:pt x="301" y="201"/>
                    </a:cubicBezTo>
                    <a:cubicBezTo>
                      <a:pt x="275" y="201"/>
                      <a:pt x="249" y="207"/>
                      <a:pt x="220" y="210"/>
                    </a:cubicBezTo>
                    <a:cubicBezTo>
                      <a:pt x="213" y="210"/>
                      <a:pt x="205" y="211"/>
                      <a:pt x="197" y="212"/>
                    </a:cubicBezTo>
                    <a:cubicBezTo>
                      <a:pt x="174" y="216"/>
                      <a:pt x="154" y="223"/>
                      <a:pt x="132" y="223"/>
                    </a:cubicBezTo>
                    <a:cubicBezTo>
                      <a:pt x="121" y="223"/>
                      <a:pt x="109" y="221"/>
                      <a:pt x="96" y="216"/>
                    </a:cubicBezTo>
                    <a:cubicBezTo>
                      <a:pt x="68" y="205"/>
                      <a:pt x="43" y="183"/>
                      <a:pt x="28" y="156"/>
                    </a:cubicBezTo>
                    <a:cubicBezTo>
                      <a:pt x="0" y="106"/>
                      <a:pt x="17" y="44"/>
                      <a:pt x="70" y="19"/>
                    </a:cubicBezTo>
                    <a:cubicBezTo>
                      <a:pt x="85" y="11"/>
                      <a:pt x="100" y="8"/>
                      <a:pt x="116" y="8"/>
                    </a:cubicBezTo>
                    <a:moveTo>
                      <a:pt x="468" y="113"/>
                    </a:moveTo>
                    <a:cubicBezTo>
                      <a:pt x="468" y="112"/>
                      <a:pt x="467" y="110"/>
                      <a:pt x="466" y="109"/>
                    </a:cubicBezTo>
                    <a:cubicBezTo>
                      <a:pt x="467" y="110"/>
                      <a:pt x="468" y="112"/>
                      <a:pt x="468" y="113"/>
                    </a:cubicBezTo>
                    <a:moveTo>
                      <a:pt x="116" y="0"/>
                    </a:moveTo>
                    <a:cubicBezTo>
                      <a:pt x="99" y="0"/>
                      <a:pt x="82" y="4"/>
                      <a:pt x="66" y="11"/>
                    </a:cubicBezTo>
                    <a:cubicBezTo>
                      <a:pt x="39" y="24"/>
                      <a:pt x="20" y="47"/>
                      <a:pt x="11" y="74"/>
                    </a:cubicBezTo>
                    <a:cubicBezTo>
                      <a:pt x="2" y="102"/>
                      <a:pt x="6" y="133"/>
                      <a:pt x="21" y="160"/>
                    </a:cubicBezTo>
                    <a:cubicBezTo>
                      <a:pt x="38" y="189"/>
                      <a:pt x="63" y="212"/>
                      <a:pt x="93" y="223"/>
                    </a:cubicBezTo>
                    <a:cubicBezTo>
                      <a:pt x="106" y="228"/>
                      <a:pt x="119" y="231"/>
                      <a:pt x="132" y="231"/>
                    </a:cubicBezTo>
                    <a:cubicBezTo>
                      <a:pt x="148" y="231"/>
                      <a:pt x="163" y="227"/>
                      <a:pt x="179" y="224"/>
                    </a:cubicBezTo>
                    <a:cubicBezTo>
                      <a:pt x="186" y="223"/>
                      <a:pt x="192" y="221"/>
                      <a:pt x="199" y="220"/>
                    </a:cubicBezTo>
                    <a:cubicBezTo>
                      <a:pt x="204" y="219"/>
                      <a:pt x="210" y="218"/>
                      <a:pt x="216" y="218"/>
                    </a:cubicBezTo>
                    <a:cubicBezTo>
                      <a:pt x="217" y="218"/>
                      <a:pt x="219" y="218"/>
                      <a:pt x="221" y="217"/>
                    </a:cubicBezTo>
                    <a:cubicBezTo>
                      <a:pt x="232" y="216"/>
                      <a:pt x="243" y="215"/>
                      <a:pt x="253" y="213"/>
                    </a:cubicBezTo>
                    <a:cubicBezTo>
                      <a:pt x="270" y="211"/>
                      <a:pt x="286" y="209"/>
                      <a:pt x="301" y="209"/>
                    </a:cubicBezTo>
                    <a:cubicBezTo>
                      <a:pt x="320" y="209"/>
                      <a:pt x="337" y="212"/>
                      <a:pt x="353" y="219"/>
                    </a:cubicBezTo>
                    <a:cubicBezTo>
                      <a:pt x="377" y="230"/>
                      <a:pt x="403" y="249"/>
                      <a:pt x="427" y="272"/>
                    </a:cubicBezTo>
                    <a:cubicBezTo>
                      <a:pt x="430" y="275"/>
                      <a:pt x="434" y="279"/>
                      <a:pt x="438" y="283"/>
                    </a:cubicBezTo>
                    <a:cubicBezTo>
                      <a:pt x="457" y="302"/>
                      <a:pt x="476" y="321"/>
                      <a:pt x="502" y="332"/>
                    </a:cubicBezTo>
                    <a:cubicBezTo>
                      <a:pt x="513" y="336"/>
                      <a:pt x="524" y="338"/>
                      <a:pt x="536" y="338"/>
                    </a:cubicBezTo>
                    <a:cubicBezTo>
                      <a:pt x="561" y="338"/>
                      <a:pt x="582" y="327"/>
                      <a:pt x="593" y="308"/>
                    </a:cubicBezTo>
                    <a:cubicBezTo>
                      <a:pt x="605" y="287"/>
                      <a:pt x="611" y="264"/>
                      <a:pt x="616" y="242"/>
                    </a:cubicBezTo>
                    <a:cubicBezTo>
                      <a:pt x="617" y="238"/>
                      <a:pt x="618" y="234"/>
                      <a:pt x="619" y="231"/>
                    </a:cubicBezTo>
                    <a:cubicBezTo>
                      <a:pt x="625" y="207"/>
                      <a:pt x="623" y="182"/>
                      <a:pt x="612" y="156"/>
                    </a:cubicBezTo>
                    <a:cubicBezTo>
                      <a:pt x="591" y="105"/>
                      <a:pt x="546" y="75"/>
                      <a:pt x="492" y="75"/>
                    </a:cubicBezTo>
                    <a:cubicBezTo>
                      <a:pt x="463" y="75"/>
                      <a:pt x="439" y="79"/>
                      <a:pt x="418" y="86"/>
                    </a:cubicBezTo>
                    <a:cubicBezTo>
                      <a:pt x="405" y="90"/>
                      <a:pt x="392" y="96"/>
                      <a:pt x="380" y="102"/>
                    </a:cubicBezTo>
                    <a:cubicBezTo>
                      <a:pt x="367" y="109"/>
                      <a:pt x="355" y="115"/>
                      <a:pt x="342" y="119"/>
                    </a:cubicBezTo>
                    <a:cubicBezTo>
                      <a:pt x="335" y="121"/>
                      <a:pt x="327" y="123"/>
                      <a:pt x="319" y="123"/>
                    </a:cubicBezTo>
                    <a:cubicBezTo>
                      <a:pt x="302" y="123"/>
                      <a:pt x="285" y="117"/>
                      <a:pt x="271" y="106"/>
                    </a:cubicBezTo>
                    <a:cubicBezTo>
                      <a:pt x="263" y="99"/>
                      <a:pt x="256" y="91"/>
                      <a:pt x="249" y="83"/>
                    </a:cubicBezTo>
                    <a:cubicBezTo>
                      <a:pt x="245" y="78"/>
                      <a:pt x="241" y="73"/>
                      <a:pt x="237" y="69"/>
                    </a:cubicBezTo>
                    <a:cubicBezTo>
                      <a:pt x="228" y="60"/>
                      <a:pt x="219" y="52"/>
                      <a:pt x="209" y="44"/>
                    </a:cubicBezTo>
                    <a:cubicBezTo>
                      <a:pt x="205" y="40"/>
                      <a:pt x="200" y="36"/>
                      <a:pt x="195" y="32"/>
                    </a:cubicBezTo>
                    <a:cubicBezTo>
                      <a:pt x="173" y="11"/>
                      <a:pt x="144" y="0"/>
                      <a:pt x="116"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3" name="Google Shape;1233;p41"/>
              <p:cNvSpPr/>
              <p:nvPr/>
            </p:nvSpPr>
            <p:spPr>
              <a:xfrm>
                <a:off x="4845050" y="5432426"/>
                <a:ext cx="2117726" cy="904875"/>
              </a:xfrm>
              <a:custGeom>
                <a:avLst/>
                <a:gdLst/>
                <a:ahLst/>
                <a:cxnLst/>
                <a:rect l="l" t="t" r="r" b="b"/>
                <a:pathLst>
                  <a:path w="562" h="240" extrusionOk="0">
                    <a:moveTo>
                      <a:pt x="550" y="114"/>
                    </a:moveTo>
                    <a:cubicBezTo>
                      <a:pt x="532" y="80"/>
                      <a:pt x="495" y="60"/>
                      <a:pt x="448" y="60"/>
                    </a:cubicBezTo>
                    <a:cubicBezTo>
                      <a:pt x="426" y="60"/>
                      <a:pt x="404" y="61"/>
                      <a:pt x="383" y="67"/>
                    </a:cubicBezTo>
                    <a:cubicBezTo>
                      <a:pt x="359" y="73"/>
                      <a:pt x="338" y="85"/>
                      <a:pt x="314" y="91"/>
                    </a:cubicBezTo>
                    <a:cubicBezTo>
                      <a:pt x="290" y="97"/>
                      <a:pt x="263" y="93"/>
                      <a:pt x="243" y="81"/>
                    </a:cubicBezTo>
                    <a:cubicBezTo>
                      <a:pt x="230" y="73"/>
                      <a:pt x="221" y="63"/>
                      <a:pt x="211" y="54"/>
                    </a:cubicBezTo>
                    <a:cubicBezTo>
                      <a:pt x="199" y="44"/>
                      <a:pt x="186" y="36"/>
                      <a:pt x="173" y="27"/>
                    </a:cubicBezTo>
                    <a:cubicBezTo>
                      <a:pt x="143" y="6"/>
                      <a:pt x="102" y="0"/>
                      <a:pt x="64" y="14"/>
                    </a:cubicBezTo>
                    <a:cubicBezTo>
                      <a:pt x="16" y="32"/>
                      <a:pt x="0" y="76"/>
                      <a:pt x="26" y="112"/>
                    </a:cubicBezTo>
                    <a:cubicBezTo>
                      <a:pt x="40" y="131"/>
                      <a:pt x="62" y="146"/>
                      <a:pt x="88" y="154"/>
                    </a:cubicBezTo>
                    <a:cubicBezTo>
                      <a:pt x="121" y="165"/>
                      <a:pt x="147" y="157"/>
                      <a:pt x="180" y="152"/>
                    </a:cubicBezTo>
                    <a:cubicBezTo>
                      <a:pt x="187" y="151"/>
                      <a:pt x="194" y="150"/>
                      <a:pt x="201" y="150"/>
                    </a:cubicBezTo>
                    <a:cubicBezTo>
                      <a:pt x="245" y="147"/>
                      <a:pt x="282" y="137"/>
                      <a:pt x="324" y="152"/>
                    </a:cubicBezTo>
                    <a:cubicBezTo>
                      <a:pt x="349" y="160"/>
                      <a:pt x="374" y="175"/>
                      <a:pt x="394" y="190"/>
                    </a:cubicBezTo>
                    <a:cubicBezTo>
                      <a:pt x="414" y="206"/>
                      <a:pt x="433" y="223"/>
                      <a:pt x="460" y="232"/>
                    </a:cubicBezTo>
                    <a:cubicBezTo>
                      <a:pt x="485" y="240"/>
                      <a:pt x="519" y="237"/>
                      <a:pt x="534" y="217"/>
                    </a:cubicBezTo>
                    <a:cubicBezTo>
                      <a:pt x="546" y="201"/>
                      <a:pt x="550" y="182"/>
                      <a:pt x="556" y="164"/>
                    </a:cubicBezTo>
                    <a:cubicBezTo>
                      <a:pt x="562" y="146"/>
                      <a:pt x="559" y="130"/>
                      <a:pt x="550" y="114"/>
                    </a:cubicBezTo>
                    <a:close/>
                    <a:moveTo>
                      <a:pt x="426" y="81"/>
                    </a:moveTo>
                    <a:cubicBezTo>
                      <a:pt x="426" y="80"/>
                      <a:pt x="425" y="79"/>
                      <a:pt x="424" y="78"/>
                    </a:cubicBezTo>
                    <a:cubicBezTo>
                      <a:pt x="425" y="79"/>
                      <a:pt x="426" y="80"/>
                      <a:pt x="426" y="8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4" name="Google Shape;1234;p41"/>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5" name="Google Shape;1235;p41"/>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6" name="Google Shape;1236;p41"/>
              <p:cNvSpPr/>
              <p:nvPr/>
            </p:nvSpPr>
            <p:spPr>
              <a:xfrm>
                <a:off x="5256213" y="6107113"/>
                <a:ext cx="636588" cy="211138"/>
              </a:xfrm>
              <a:custGeom>
                <a:avLst/>
                <a:gdLst/>
                <a:ahLst/>
                <a:cxnLst/>
                <a:rect l="l" t="t" r="r" b="b"/>
                <a:pathLst>
                  <a:path w="169" h="56" extrusionOk="0">
                    <a:moveTo>
                      <a:pt x="148" y="9"/>
                    </a:moveTo>
                    <a:cubicBezTo>
                      <a:pt x="132" y="1"/>
                      <a:pt x="116" y="0"/>
                      <a:pt x="99" y="4"/>
                    </a:cubicBezTo>
                    <a:cubicBezTo>
                      <a:pt x="89" y="6"/>
                      <a:pt x="81" y="11"/>
                      <a:pt x="72" y="13"/>
                    </a:cubicBezTo>
                    <a:cubicBezTo>
                      <a:pt x="60" y="16"/>
                      <a:pt x="47" y="15"/>
                      <a:pt x="35" y="15"/>
                    </a:cubicBezTo>
                    <a:cubicBezTo>
                      <a:pt x="24" y="16"/>
                      <a:pt x="13" y="19"/>
                      <a:pt x="5" y="28"/>
                    </a:cubicBezTo>
                    <a:cubicBezTo>
                      <a:pt x="0" y="35"/>
                      <a:pt x="0" y="43"/>
                      <a:pt x="6" y="49"/>
                    </a:cubicBezTo>
                    <a:cubicBezTo>
                      <a:pt x="13" y="55"/>
                      <a:pt x="22" y="56"/>
                      <a:pt x="30" y="54"/>
                    </a:cubicBezTo>
                    <a:cubicBezTo>
                      <a:pt x="44" y="52"/>
                      <a:pt x="57" y="45"/>
                      <a:pt x="69" y="37"/>
                    </a:cubicBezTo>
                    <a:cubicBezTo>
                      <a:pt x="71" y="36"/>
                      <a:pt x="73" y="34"/>
                      <a:pt x="76" y="34"/>
                    </a:cubicBezTo>
                    <a:cubicBezTo>
                      <a:pt x="94" y="29"/>
                      <a:pt x="112" y="29"/>
                      <a:pt x="128" y="41"/>
                    </a:cubicBezTo>
                    <a:cubicBezTo>
                      <a:pt x="135" y="46"/>
                      <a:pt x="144" y="48"/>
                      <a:pt x="152" y="44"/>
                    </a:cubicBezTo>
                    <a:cubicBezTo>
                      <a:pt x="167" y="39"/>
                      <a:pt x="169" y="27"/>
                      <a:pt x="158" y="16"/>
                    </a:cubicBezTo>
                    <a:cubicBezTo>
                      <a:pt x="156" y="13"/>
                      <a:pt x="152" y="11"/>
                      <a:pt x="148" y="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7" name="Google Shape;1237;p41"/>
              <p:cNvSpPr/>
              <p:nvPr/>
            </p:nvSpPr>
            <p:spPr>
              <a:xfrm>
                <a:off x="5881688" y="6088063"/>
                <a:ext cx="395287" cy="306388"/>
              </a:xfrm>
              <a:custGeom>
                <a:avLst/>
                <a:gdLst/>
                <a:ahLst/>
                <a:cxnLst/>
                <a:rect l="l" t="t" r="r" b="b"/>
                <a:pathLst>
                  <a:path w="105" h="81" extrusionOk="0">
                    <a:moveTo>
                      <a:pt x="95" y="50"/>
                    </a:moveTo>
                    <a:cubicBezTo>
                      <a:pt x="82" y="37"/>
                      <a:pt x="67" y="28"/>
                      <a:pt x="52" y="18"/>
                    </a:cubicBezTo>
                    <a:cubicBezTo>
                      <a:pt x="42" y="12"/>
                      <a:pt x="31" y="7"/>
                      <a:pt x="19" y="2"/>
                    </a:cubicBezTo>
                    <a:cubicBezTo>
                      <a:pt x="14" y="0"/>
                      <a:pt x="7" y="1"/>
                      <a:pt x="4" y="5"/>
                    </a:cubicBezTo>
                    <a:cubicBezTo>
                      <a:pt x="0" y="11"/>
                      <a:pt x="8" y="13"/>
                      <a:pt x="11" y="16"/>
                    </a:cubicBezTo>
                    <a:cubicBezTo>
                      <a:pt x="12" y="17"/>
                      <a:pt x="14" y="18"/>
                      <a:pt x="15" y="19"/>
                    </a:cubicBezTo>
                    <a:cubicBezTo>
                      <a:pt x="25" y="26"/>
                      <a:pt x="35" y="32"/>
                      <a:pt x="43" y="41"/>
                    </a:cubicBezTo>
                    <a:cubicBezTo>
                      <a:pt x="53" y="52"/>
                      <a:pt x="64" y="63"/>
                      <a:pt x="75" y="73"/>
                    </a:cubicBezTo>
                    <a:cubicBezTo>
                      <a:pt x="82" y="80"/>
                      <a:pt x="91" y="81"/>
                      <a:pt x="98" y="76"/>
                    </a:cubicBezTo>
                    <a:cubicBezTo>
                      <a:pt x="103" y="73"/>
                      <a:pt x="105" y="66"/>
                      <a:pt x="102" y="59"/>
                    </a:cubicBezTo>
                    <a:cubicBezTo>
                      <a:pt x="100" y="55"/>
                      <a:pt x="98" y="53"/>
                      <a:pt x="95" y="5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8" name="Google Shape;1238;p41"/>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39" name="Google Shape;1239;p41"/>
              <p:cNvSpPr/>
              <p:nvPr/>
            </p:nvSpPr>
            <p:spPr>
              <a:xfrm>
                <a:off x="5907088" y="6273801"/>
                <a:ext cx="87312" cy="85725"/>
              </a:xfrm>
              <a:custGeom>
                <a:avLst/>
                <a:gdLst/>
                <a:ahLst/>
                <a:cxnLst/>
                <a:rect l="l" t="t" r="r" b="b"/>
                <a:pathLst>
                  <a:path w="23" h="23" extrusionOk="0">
                    <a:moveTo>
                      <a:pt x="8" y="1"/>
                    </a:moveTo>
                    <a:cubicBezTo>
                      <a:pt x="4" y="3"/>
                      <a:pt x="0" y="12"/>
                      <a:pt x="2" y="16"/>
                    </a:cubicBezTo>
                    <a:cubicBezTo>
                      <a:pt x="5" y="21"/>
                      <a:pt x="9" y="23"/>
                      <a:pt x="14" y="20"/>
                    </a:cubicBezTo>
                    <a:cubicBezTo>
                      <a:pt x="20" y="18"/>
                      <a:pt x="23" y="11"/>
                      <a:pt x="20" y="6"/>
                    </a:cubicBezTo>
                    <a:cubicBezTo>
                      <a:pt x="18" y="1"/>
                      <a:pt x="13" y="0"/>
                      <a:pt x="8"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0" name="Google Shape;1240;p41"/>
              <p:cNvSpPr/>
              <p:nvPr/>
            </p:nvSpPr>
            <p:spPr>
              <a:xfrm>
                <a:off x="5067300" y="5640388"/>
                <a:ext cx="425400" cy="247800"/>
              </a:xfrm>
              <a:prstGeom prst="ellipse">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1" name="Google Shape;1241;p41"/>
              <p:cNvSpPr/>
              <p:nvPr/>
            </p:nvSpPr>
            <p:spPr>
              <a:xfrm>
                <a:off x="6318250" y="5805488"/>
                <a:ext cx="335100" cy="2112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2" name="Google Shape;1242;p41"/>
              <p:cNvSpPr/>
              <p:nvPr/>
            </p:nvSpPr>
            <p:spPr>
              <a:xfrm>
                <a:off x="6608763" y="6038851"/>
                <a:ext cx="214200" cy="117600"/>
              </a:xfrm>
              <a:prstGeom prst="ellipse">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243" name="Google Shape;1243;p41"/>
            <p:cNvGrpSpPr/>
            <p:nvPr/>
          </p:nvGrpSpPr>
          <p:grpSpPr>
            <a:xfrm rot="6414953" flipH="1">
              <a:off x="-454352" y="-317294"/>
              <a:ext cx="2136719" cy="1999282"/>
              <a:chOff x="3216275" y="200026"/>
              <a:chExt cx="1579562" cy="1477962"/>
            </a:xfrm>
          </p:grpSpPr>
          <p:sp>
            <p:nvSpPr>
              <p:cNvPr id="1244" name="Google Shape;1244;p41"/>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5" name="Google Shape;1245;p41"/>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6" name="Google Shape;1246;p41"/>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7" name="Google Shape;1247;p41"/>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8" name="Google Shape;1248;p41"/>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49" name="Google Shape;1249;p41"/>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0" name="Google Shape;1250;p41"/>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1" name="Google Shape;1251;p41"/>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2" name="Google Shape;1252;p41"/>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3" name="Google Shape;1253;p41"/>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4" name="Google Shape;1254;p41"/>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5" name="Google Shape;1255;p41"/>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6" name="Google Shape;1256;p41"/>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7" name="Google Shape;1257;p41"/>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8" name="Google Shape;1258;p41"/>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59" name="Google Shape;1259;p41"/>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0" name="Google Shape;1260;p41"/>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1" name="Google Shape;1261;p41"/>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2" name="Google Shape;1262;p41"/>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3" name="Google Shape;1263;p41"/>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4" name="Google Shape;1264;p41"/>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5" name="Google Shape;1265;p41"/>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6" name="Google Shape;1266;p41"/>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267" name="Google Shape;1267;p41"/>
            <p:cNvGrpSpPr/>
            <p:nvPr/>
          </p:nvGrpSpPr>
          <p:grpSpPr>
            <a:xfrm rot="10800000" flipH="1">
              <a:off x="-653256" y="2835568"/>
              <a:ext cx="2224169" cy="2569527"/>
              <a:chOff x="2892425" y="1809751"/>
              <a:chExt cx="2136775" cy="2468562"/>
            </a:xfrm>
          </p:grpSpPr>
          <p:sp>
            <p:nvSpPr>
              <p:cNvPr id="1268" name="Google Shape;1268;p41"/>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69" name="Google Shape;1269;p41"/>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0" name="Google Shape;1270;p41"/>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1" name="Google Shape;1271;p41"/>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2" name="Google Shape;1272;p41"/>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3" name="Google Shape;1273;p41"/>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4" name="Google Shape;1274;p41"/>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5" name="Google Shape;1275;p41"/>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6" name="Google Shape;1276;p41"/>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7" name="Google Shape;1277;p41"/>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8" name="Google Shape;1278;p41"/>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79" name="Google Shape;1279;p41"/>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80" name="Google Shape;1280;p41"/>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81" name="Google Shape;1281;p41"/>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82" name="Google Shape;1282;p41"/>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83" name="Google Shape;1283;p41"/>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284" name="Google Shape;1284;p41"/>
          <p:cNvSpPr txBox="1">
            <a:spLocks noGrp="1"/>
          </p:cNvSpPr>
          <p:nvPr>
            <p:ph type="title"/>
          </p:nvPr>
        </p:nvSpPr>
        <p:spPr>
          <a:xfrm>
            <a:off x="3130584" y="719333"/>
            <a:ext cx="5930800" cy="1411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8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85" name="Google Shape;1285;p41"/>
          <p:cNvSpPr txBox="1">
            <a:spLocks noGrp="1"/>
          </p:cNvSpPr>
          <p:nvPr>
            <p:ph type="subTitle" idx="1"/>
          </p:nvPr>
        </p:nvSpPr>
        <p:spPr>
          <a:xfrm>
            <a:off x="3130533" y="2130933"/>
            <a:ext cx="5930800" cy="155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601755321"/>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286"/>
        <p:cNvGrpSpPr/>
        <p:nvPr/>
      </p:nvGrpSpPr>
      <p:grpSpPr>
        <a:xfrm>
          <a:off x="0" y="0"/>
          <a:ext cx="0" cy="0"/>
          <a:chOff x="0" y="0"/>
          <a:chExt cx="0" cy="0"/>
        </a:xfrm>
      </p:grpSpPr>
      <p:grpSp>
        <p:nvGrpSpPr>
          <p:cNvPr id="1287" name="Google Shape;1287;p42"/>
          <p:cNvGrpSpPr/>
          <p:nvPr/>
        </p:nvGrpSpPr>
        <p:grpSpPr>
          <a:xfrm>
            <a:off x="-575818" y="-1215795"/>
            <a:ext cx="14745147" cy="5380121"/>
            <a:chOff x="-431863" y="-911847"/>
            <a:chExt cx="11058860" cy="4035091"/>
          </a:xfrm>
        </p:grpSpPr>
        <p:grpSp>
          <p:nvGrpSpPr>
            <p:cNvPr id="1288" name="Google Shape;1288;p42"/>
            <p:cNvGrpSpPr/>
            <p:nvPr/>
          </p:nvGrpSpPr>
          <p:grpSpPr>
            <a:xfrm rot="5753682">
              <a:off x="-488991" y="-249369"/>
              <a:ext cx="1595949" cy="1324793"/>
              <a:chOff x="5273675" y="3392488"/>
              <a:chExt cx="1308100" cy="1085850"/>
            </a:xfrm>
          </p:grpSpPr>
          <p:sp>
            <p:nvSpPr>
              <p:cNvPr id="1289" name="Google Shape;1289;p42"/>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0" name="Google Shape;1290;p42"/>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1" name="Google Shape;1291;p42"/>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2" name="Google Shape;1292;p42"/>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293" name="Google Shape;1293;p42"/>
            <p:cNvGrpSpPr/>
            <p:nvPr/>
          </p:nvGrpSpPr>
          <p:grpSpPr>
            <a:xfrm rot="8478719">
              <a:off x="7319969" y="-420864"/>
              <a:ext cx="2642769" cy="3053124"/>
              <a:chOff x="2892425" y="1809751"/>
              <a:chExt cx="2136775" cy="2468562"/>
            </a:xfrm>
          </p:grpSpPr>
          <p:sp>
            <p:nvSpPr>
              <p:cNvPr id="1294" name="Google Shape;1294;p42"/>
              <p:cNvSpPr/>
              <p:nvPr/>
            </p:nvSpPr>
            <p:spPr>
              <a:xfrm>
                <a:off x="3152775" y="2051050"/>
                <a:ext cx="1484312" cy="1919288"/>
              </a:xfrm>
              <a:custGeom>
                <a:avLst/>
                <a:gdLst/>
                <a:ahLst/>
                <a:cxnLst/>
                <a:rect l="l" t="t" r="r" b="b"/>
                <a:pathLst>
                  <a:path w="394" h="509" extrusionOk="0">
                    <a:moveTo>
                      <a:pt x="37" y="314"/>
                    </a:moveTo>
                    <a:cubicBezTo>
                      <a:pt x="19" y="276"/>
                      <a:pt x="0" y="242"/>
                      <a:pt x="27" y="203"/>
                    </a:cubicBezTo>
                    <a:cubicBezTo>
                      <a:pt x="48" y="171"/>
                      <a:pt x="86" y="149"/>
                      <a:pt x="124" y="146"/>
                    </a:cubicBezTo>
                    <a:cubicBezTo>
                      <a:pt x="157" y="143"/>
                      <a:pt x="175" y="121"/>
                      <a:pt x="189" y="94"/>
                    </a:cubicBezTo>
                    <a:cubicBezTo>
                      <a:pt x="197" y="77"/>
                      <a:pt x="197" y="60"/>
                      <a:pt x="210" y="46"/>
                    </a:cubicBezTo>
                    <a:cubicBezTo>
                      <a:pt x="236" y="19"/>
                      <a:pt x="289" y="0"/>
                      <a:pt x="324" y="19"/>
                    </a:cubicBezTo>
                    <a:cubicBezTo>
                      <a:pt x="352" y="33"/>
                      <a:pt x="376" y="65"/>
                      <a:pt x="380" y="95"/>
                    </a:cubicBezTo>
                    <a:cubicBezTo>
                      <a:pt x="383" y="124"/>
                      <a:pt x="368" y="151"/>
                      <a:pt x="357" y="176"/>
                    </a:cubicBezTo>
                    <a:cubicBezTo>
                      <a:pt x="352" y="186"/>
                      <a:pt x="351" y="200"/>
                      <a:pt x="354" y="211"/>
                    </a:cubicBezTo>
                    <a:cubicBezTo>
                      <a:pt x="358" y="226"/>
                      <a:pt x="370" y="227"/>
                      <a:pt x="379" y="238"/>
                    </a:cubicBezTo>
                    <a:cubicBezTo>
                      <a:pt x="394" y="256"/>
                      <a:pt x="390" y="298"/>
                      <a:pt x="378" y="316"/>
                    </a:cubicBezTo>
                    <a:cubicBezTo>
                      <a:pt x="358" y="347"/>
                      <a:pt x="320" y="352"/>
                      <a:pt x="301" y="384"/>
                    </a:cubicBezTo>
                    <a:cubicBezTo>
                      <a:pt x="290" y="402"/>
                      <a:pt x="290" y="423"/>
                      <a:pt x="282" y="442"/>
                    </a:cubicBezTo>
                    <a:cubicBezTo>
                      <a:pt x="271" y="467"/>
                      <a:pt x="251" y="494"/>
                      <a:pt x="224" y="501"/>
                    </a:cubicBezTo>
                    <a:cubicBezTo>
                      <a:pt x="194" y="509"/>
                      <a:pt x="170" y="493"/>
                      <a:pt x="148" y="474"/>
                    </a:cubicBezTo>
                    <a:cubicBezTo>
                      <a:pt x="130" y="459"/>
                      <a:pt x="116" y="454"/>
                      <a:pt x="92" y="451"/>
                    </a:cubicBezTo>
                    <a:cubicBezTo>
                      <a:pt x="81" y="449"/>
                      <a:pt x="69" y="445"/>
                      <a:pt x="60" y="438"/>
                    </a:cubicBezTo>
                    <a:cubicBezTo>
                      <a:pt x="42" y="426"/>
                      <a:pt x="36" y="407"/>
                      <a:pt x="37" y="386"/>
                    </a:cubicBezTo>
                    <a:cubicBezTo>
                      <a:pt x="38" y="367"/>
                      <a:pt x="48" y="344"/>
                      <a:pt x="42" y="326"/>
                    </a:cubicBezTo>
                    <a:cubicBezTo>
                      <a:pt x="40" y="322"/>
                      <a:pt x="39" y="318"/>
                      <a:pt x="37" y="31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5" name="Google Shape;1295;p42"/>
              <p:cNvSpPr/>
              <p:nvPr/>
            </p:nvSpPr>
            <p:spPr>
              <a:xfrm>
                <a:off x="3532188" y="2295526"/>
                <a:ext cx="219075" cy="196850"/>
              </a:xfrm>
              <a:custGeom>
                <a:avLst/>
                <a:gdLst/>
                <a:ahLst/>
                <a:cxnLst/>
                <a:rect l="l" t="t" r="r" b="b"/>
                <a:pathLst>
                  <a:path w="58" h="52" extrusionOk="0">
                    <a:moveTo>
                      <a:pt x="23" y="51"/>
                    </a:moveTo>
                    <a:cubicBezTo>
                      <a:pt x="14" y="50"/>
                      <a:pt x="7" y="46"/>
                      <a:pt x="4" y="38"/>
                    </a:cubicBezTo>
                    <a:cubicBezTo>
                      <a:pt x="0" y="30"/>
                      <a:pt x="3" y="23"/>
                      <a:pt x="8" y="16"/>
                    </a:cubicBezTo>
                    <a:cubicBezTo>
                      <a:pt x="13" y="10"/>
                      <a:pt x="18" y="3"/>
                      <a:pt x="27" y="2"/>
                    </a:cubicBezTo>
                    <a:cubicBezTo>
                      <a:pt x="39" y="0"/>
                      <a:pt x="51" y="8"/>
                      <a:pt x="55" y="21"/>
                    </a:cubicBezTo>
                    <a:cubicBezTo>
                      <a:pt x="58" y="32"/>
                      <a:pt x="54" y="41"/>
                      <a:pt x="42" y="47"/>
                    </a:cubicBezTo>
                    <a:cubicBezTo>
                      <a:pt x="34" y="51"/>
                      <a:pt x="31" y="52"/>
                      <a:pt x="23" y="5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6" name="Google Shape;1296;p42"/>
              <p:cNvSpPr/>
              <p:nvPr/>
            </p:nvSpPr>
            <p:spPr>
              <a:xfrm>
                <a:off x="3525838" y="3435350"/>
                <a:ext cx="342900" cy="842962"/>
              </a:xfrm>
              <a:custGeom>
                <a:avLst/>
                <a:gdLst/>
                <a:ahLst/>
                <a:cxnLst/>
                <a:rect l="l" t="t" r="r" b="b"/>
                <a:pathLst>
                  <a:path w="91" h="224" extrusionOk="0">
                    <a:moveTo>
                      <a:pt x="32" y="90"/>
                    </a:moveTo>
                    <a:cubicBezTo>
                      <a:pt x="37" y="66"/>
                      <a:pt x="45" y="43"/>
                      <a:pt x="48" y="18"/>
                    </a:cubicBezTo>
                    <a:cubicBezTo>
                      <a:pt x="49" y="6"/>
                      <a:pt x="55" y="2"/>
                      <a:pt x="64" y="1"/>
                    </a:cubicBezTo>
                    <a:cubicBezTo>
                      <a:pt x="77" y="0"/>
                      <a:pt x="89" y="8"/>
                      <a:pt x="91" y="17"/>
                    </a:cubicBezTo>
                    <a:cubicBezTo>
                      <a:pt x="91" y="19"/>
                      <a:pt x="91" y="20"/>
                      <a:pt x="90" y="22"/>
                    </a:cubicBezTo>
                    <a:cubicBezTo>
                      <a:pt x="79" y="52"/>
                      <a:pt x="69" y="83"/>
                      <a:pt x="56" y="113"/>
                    </a:cubicBezTo>
                    <a:cubicBezTo>
                      <a:pt x="42" y="147"/>
                      <a:pt x="28" y="181"/>
                      <a:pt x="14" y="214"/>
                    </a:cubicBezTo>
                    <a:cubicBezTo>
                      <a:pt x="13" y="218"/>
                      <a:pt x="12" y="224"/>
                      <a:pt x="6" y="223"/>
                    </a:cubicBezTo>
                    <a:cubicBezTo>
                      <a:pt x="0" y="221"/>
                      <a:pt x="4" y="216"/>
                      <a:pt x="4" y="212"/>
                    </a:cubicBezTo>
                    <a:cubicBezTo>
                      <a:pt x="12" y="173"/>
                      <a:pt x="21" y="135"/>
                      <a:pt x="30" y="97"/>
                    </a:cubicBezTo>
                    <a:cubicBezTo>
                      <a:pt x="31" y="95"/>
                      <a:pt x="31" y="92"/>
                      <a:pt x="32" y="9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7" name="Google Shape;1297;p42"/>
              <p:cNvSpPr/>
              <p:nvPr/>
            </p:nvSpPr>
            <p:spPr>
              <a:xfrm>
                <a:off x="2892425" y="3060700"/>
                <a:ext cx="696913" cy="468312"/>
              </a:xfrm>
              <a:custGeom>
                <a:avLst/>
                <a:gdLst/>
                <a:ahLst/>
                <a:cxnLst/>
                <a:rect l="l" t="t" r="r" b="b"/>
                <a:pathLst>
                  <a:path w="185" h="124" extrusionOk="0">
                    <a:moveTo>
                      <a:pt x="114" y="42"/>
                    </a:moveTo>
                    <a:cubicBezTo>
                      <a:pt x="131" y="30"/>
                      <a:pt x="149" y="18"/>
                      <a:pt x="167" y="6"/>
                    </a:cubicBezTo>
                    <a:cubicBezTo>
                      <a:pt x="171" y="3"/>
                      <a:pt x="173" y="0"/>
                      <a:pt x="177" y="7"/>
                    </a:cubicBezTo>
                    <a:cubicBezTo>
                      <a:pt x="184" y="17"/>
                      <a:pt x="185" y="27"/>
                      <a:pt x="185" y="38"/>
                    </a:cubicBezTo>
                    <a:cubicBezTo>
                      <a:pt x="185" y="39"/>
                      <a:pt x="182" y="41"/>
                      <a:pt x="180" y="42"/>
                    </a:cubicBezTo>
                    <a:cubicBezTo>
                      <a:pt x="160" y="50"/>
                      <a:pt x="140" y="60"/>
                      <a:pt x="120" y="70"/>
                    </a:cubicBezTo>
                    <a:cubicBezTo>
                      <a:pt x="120" y="70"/>
                      <a:pt x="119" y="70"/>
                      <a:pt x="119" y="71"/>
                    </a:cubicBezTo>
                    <a:cubicBezTo>
                      <a:pt x="119" y="71"/>
                      <a:pt x="119" y="71"/>
                      <a:pt x="119" y="71"/>
                    </a:cubicBezTo>
                    <a:cubicBezTo>
                      <a:pt x="114" y="71"/>
                      <a:pt x="109" y="74"/>
                      <a:pt x="104" y="77"/>
                    </a:cubicBezTo>
                    <a:cubicBezTo>
                      <a:pt x="73" y="93"/>
                      <a:pt x="40" y="105"/>
                      <a:pt x="9" y="121"/>
                    </a:cubicBezTo>
                    <a:cubicBezTo>
                      <a:pt x="6" y="122"/>
                      <a:pt x="3" y="124"/>
                      <a:pt x="1" y="120"/>
                    </a:cubicBezTo>
                    <a:cubicBezTo>
                      <a:pt x="0" y="116"/>
                      <a:pt x="0" y="113"/>
                      <a:pt x="4" y="110"/>
                    </a:cubicBezTo>
                    <a:cubicBezTo>
                      <a:pt x="28" y="95"/>
                      <a:pt x="51" y="78"/>
                      <a:pt x="77" y="65"/>
                    </a:cubicBezTo>
                    <a:cubicBezTo>
                      <a:pt x="90" y="59"/>
                      <a:pt x="102" y="50"/>
                      <a:pt x="114" y="4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8" name="Google Shape;1298;p42"/>
              <p:cNvSpPr/>
              <p:nvPr/>
            </p:nvSpPr>
            <p:spPr>
              <a:xfrm>
                <a:off x="4291013" y="2974975"/>
                <a:ext cx="738187" cy="249237"/>
              </a:xfrm>
              <a:custGeom>
                <a:avLst/>
                <a:gdLst/>
                <a:ahLst/>
                <a:cxnLst/>
                <a:rect l="l" t="t" r="r" b="b"/>
                <a:pathLst>
                  <a:path w="196" h="66" extrusionOk="0">
                    <a:moveTo>
                      <a:pt x="88" y="47"/>
                    </a:moveTo>
                    <a:cubicBezTo>
                      <a:pt x="64" y="41"/>
                      <a:pt x="38" y="38"/>
                      <a:pt x="13" y="33"/>
                    </a:cubicBezTo>
                    <a:cubicBezTo>
                      <a:pt x="9" y="32"/>
                      <a:pt x="3" y="33"/>
                      <a:pt x="2" y="27"/>
                    </a:cubicBezTo>
                    <a:cubicBezTo>
                      <a:pt x="1" y="18"/>
                      <a:pt x="0" y="9"/>
                      <a:pt x="7" y="2"/>
                    </a:cubicBezTo>
                    <a:cubicBezTo>
                      <a:pt x="9" y="0"/>
                      <a:pt x="12" y="1"/>
                      <a:pt x="14" y="2"/>
                    </a:cubicBezTo>
                    <a:cubicBezTo>
                      <a:pt x="40" y="9"/>
                      <a:pt x="66" y="13"/>
                      <a:pt x="92" y="20"/>
                    </a:cubicBezTo>
                    <a:cubicBezTo>
                      <a:pt x="127" y="30"/>
                      <a:pt x="159" y="45"/>
                      <a:pt x="192" y="59"/>
                    </a:cubicBezTo>
                    <a:cubicBezTo>
                      <a:pt x="194" y="60"/>
                      <a:pt x="196" y="61"/>
                      <a:pt x="195" y="63"/>
                    </a:cubicBezTo>
                    <a:cubicBezTo>
                      <a:pt x="194" y="66"/>
                      <a:pt x="192" y="65"/>
                      <a:pt x="190" y="64"/>
                    </a:cubicBezTo>
                    <a:cubicBezTo>
                      <a:pt x="162" y="57"/>
                      <a:pt x="134" y="56"/>
                      <a:pt x="105" y="50"/>
                    </a:cubicBezTo>
                    <a:cubicBezTo>
                      <a:pt x="100" y="49"/>
                      <a:pt x="94" y="48"/>
                      <a:pt x="88" y="4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299" name="Google Shape;1299;p42"/>
              <p:cNvSpPr/>
              <p:nvPr/>
            </p:nvSpPr>
            <p:spPr>
              <a:xfrm>
                <a:off x="3902075" y="1946276"/>
                <a:ext cx="184150" cy="474662"/>
              </a:xfrm>
              <a:custGeom>
                <a:avLst/>
                <a:gdLst/>
                <a:ahLst/>
                <a:cxnLst/>
                <a:rect l="l" t="t" r="r" b="b"/>
                <a:pathLst>
                  <a:path w="49" h="126" extrusionOk="0">
                    <a:moveTo>
                      <a:pt x="31" y="59"/>
                    </a:moveTo>
                    <a:cubicBezTo>
                      <a:pt x="34" y="72"/>
                      <a:pt x="37" y="84"/>
                      <a:pt x="42" y="96"/>
                    </a:cubicBezTo>
                    <a:cubicBezTo>
                      <a:pt x="43" y="97"/>
                      <a:pt x="43" y="98"/>
                      <a:pt x="44" y="100"/>
                    </a:cubicBezTo>
                    <a:cubicBezTo>
                      <a:pt x="49" y="109"/>
                      <a:pt x="49" y="109"/>
                      <a:pt x="41" y="117"/>
                    </a:cubicBezTo>
                    <a:cubicBezTo>
                      <a:pt x="34" y="123"/>
                      <a:pt x="23" y="126"/>
                      <a:pt x="15" y="122"/>
                    </a:cubicBezTo>
                    <a:cubicBezTo>
                      <a:pt x="11" y="120"/>
                      <a:pt x="9" y="117"/>
                      <a:pt x="9" y="112"/>
                    </a:cubicBezTo>
                    <a:cubicBezTo>
                      <a:pt x="9" y="105"/>
                      <a:pt x="8" y="97"/>
                      <a:pt x="7" y="90"/>
                    </a:cubicBezTo>
                    <a:cubicBezTo>
                      <a:pt x="5" y="63"/>
                      <a:pt x="2" y="35"/>
                      <a:pt x="0" y="8"/>
                    </a:cubicBezTo>
                    <a:cubicBezTo>
                      <a:pt x="0" y="7"/>
                      <a:pt x="0" y="6"/>
                      <a:pt x="0" y="5"/>
                    </a:cubicBezTo>
                    <a:cubicBezTo>
                      <a:pt x="0" y="3"/>
                      <a:pt x="0" y="1"/>
                      <a:pt x="2" y="1"/>
                    </a:cubicBezTo>
                    <a:cubicBezTo>
                      <a:pt x="4" y="0"/>
                      <a:pt x="5" y="1"/>
                      <a:pt x="6" y="3"/>
                    </a:cubicBezTo>
                    <a:cubicBezTo>
                      <a:pt x="10" y="10"/>
                      <a:pt x="14" y="18"/>
                      <a:pt x="18" y="25"/>
                    </a:cubicBezTo>
                    <a:cubicBezTo>
                      <a:pt x="22" y="37"/>
                      <a:pt x="27" y="48"/>
                      <a:pt x="31" y="5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0" name="Google Shape;1300;p42"/>
              <p:cNvSpPr/>
              <p:nvPr/>
            </p:nvSpPr>
            <p:spPr>
              <a:xfrm>
                <a:off x="4346575" y="2763838"/>
                <a:ext cx="561975" cy="120650"/>
              </a:xfrm>
              <a:custGeom>
                <a:avLst/>
                <a:gdLst/>
                <a:ahLst/>
                <a:cxnLst/>
                <a:rect l="l" t="t" r="r" b="b"/>
                <a:pathLst>
                  <a:path w="149" h="32" extrusionOk="0">
                    <a:moveTo>
                      <a:pt x="44" y="26"/>
                    </a:moveTo>
                    <a:cubicBezTo>
                      <a:pt x="34" y="28"/>
                      <a:pt x="24" y="29"/>
                      <a:pt x="14" y="31"/>
                    </a:cubicBezTo>
                    <a:cubicBezTo>
                      <a:pt x="9" y="32"/>
                      <a:pt x="6" y="29"/>
                      <a:pt x="3" y="25"/>
                    </a:cubicBezTo>
                    <a:cubicBezTo>
                      <a:pt x="1" y="20"/>
                      <a:pt x="0" y="15"/>
                      <a:pt x="2" y="10"/>
                    </a:cubicBezTo>
                    <a:cubicBezTo>
                      <a:pt x="3" y="6"/>
                      <a:pt x="5" y="3"/>
                      <a:pt x="11" y="4"/>
                    </a:cubicBezTo>
                    <a:cubicBezTo>
                      <a:pt x="19" y="4"/>
                      <a:pt x="28" y="4"/>
                      <a:pt x="36" y="3"/>
                    </a:cubicBezTo>
                    <a:cubicBezTo>
                      <a:pt x="51" y="2"/>
                      <a:pt x="66" y="2"/>
                      <a:pt x="81" y="1"/>
                    </a:cubicBezTo>
                    <a:cubicBezTo>
                      <a:pt x="101" y="0"/>
                      <a:pt x="122" y="2"/>
                      <a:pt x="143" y="3"/>
                    </a:cubicBezTo>
                    <a:cubicBezTo>
                      <a:pt x="146" y="3"/>
                      <a:pt x="149" y="3"/>
                      <a:pt x="149" y="6"/>
                    </a:cubicBezTo>
                    <a:cubicBezTo>
                      <a:pt x="149" y="10"/>
                      <a:pt x="146" y="10"/>
                      <a:pt x="143" y="11"/>
                    </a:cubicBezTo>
                    <a:cubicBezTo>
                      <a:pt x="110" y="16"/>
                      <a:pt x="77" y="21"/>
                      <a:pt x="44" y="26"/>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1" name="Google Shape;1301;p42"/>
              <p:cNvSpPr/>
              <p:nvPr/>
            </p:nvSpPr>
            <p:spPr>
              <a:xfrm>
                <a:off x="3109913" y="2876551"/>
                <a:ext cx="374650" cy="227013"/>
              </a:xfrm>
              <a:custGeom>
                <a:avLst/>
                <a:gdLst/>
                <a:ahLst/>
                <a:cxnLst/>
                <a:rect l="l" t="t" r="r" b="b"/>
                <a:pathLst>
                  <a:path w="99" h="60" extrusionOk="0">
                    <a:moveTo>
                      <a:pt x="22" y="39"/>
                    </a:moveTo>
                    <a:cubicBezTo>
                      <a:pt x="37" y="32"/>
                      <a:pt x="50" y="22"/>
                      <a:pt x="64" y="14"/>
                    </a:cubicBezTo>
                    <a:cubicBezTo>
                      <a:pt x="71" y="10"/>
                      <a:pt x="79" y="6"/>
                      <a:pt x="86" y="2"/>
                    </a:cubicBezTo>
                    <a:cubicBezTo>
                      <a:pt x="90" y="0"/>
                      <a:pt x="92" y="1"/>
                      <a:pt x="95" y="4"/>
                    </a:cubicBezTo>
                    <a:cubicBezTo>
                      <a:pt x="98" y="10"/>
                      <a:pt x="99" y="16"/>
                      <a:pt x="99" y="22"/>
                    </a:cubicBezTo>
                    <a:cubicBezTo>
                      <a:pt x="99" y="28"/>
                      <a:pt x="96" y="33"/>
                      <a:pt x="89" y="34"/>
                    </a:cubicBezTo>
                    <a:cubicBezTo>
                      <a:pt x="67" y="38"/>
                      <a:pt x="47" y="46"/>
                      <a:pt x="26" y="53"/>
                    </a:cubicBezTo>
                    <a:cubicBezTo>
                      <a:pt x="21" y="55"/>
                      <a:pt x="16" y="56"/>
                      <a:pt x="11" y="58"/>
                    </a:cubicBezTo>
                    <a:cubicBezTo>
                      <a:pt x="7" y="59"/>
                      <a:pt x="4" y="60"/>
                      <a:pt x="2" y="56"/>
                    </a:cubicBezTo>
                    <a:cubicBezTo>
                      <a:pt x="0" y="52"/>
                      <a:pt x="3" y="50"/>
                      <a:pt x="6" y="49"/>
                    </a:cubicBezTo>
                    <a:cubicBezTo>
                      <a:pt x="12" y="46"/>
                      <a:pt x="17" y="42"/>
                      <a:pt x="22" y="3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2" name="Google Shape;1302;p42"/>
              <p:cNvSpPr/>
              <p:nvPr/>
            </p:nvSpPr>
            <p:spPr>
              <a:xfrm>
                <a:off x="4230688" y="1809750"/>
                <a:ext cx="266700" cy="485775"/>
              </a:xfrm>
              <a:custGeom>
                <a:avLst/>
                <a:gdLst/>
                <a:ahLst/>
                <a:cxnLst/>
                <a:rect l="l" t="t" r="r" b="b"/>
                <a:pathLst>
                  <a:path w="71" h="129" extrusionOk="0">
                    <a:moveTo>
                      <a:pt x="37" y="87"/>
                    </a:moveTo>
                    <a:cubicBezTo>
                      <a:pt x="31" y="99"/>
                      <a:pt x="26" y="112"/>
                      <a:pt x="20" y="125"/>
                    </a:cubicBezTo>
                    <a:cubicBezTo>
                      <a:pt x="19" y="129"/>
                      <a:pt x="12" y="129"/>
                      <a:pt x="7" y="127"/>
                    </a:cubicBezTo>
                    <a:cubicBezTo>
                      <a:pt x="2" y="124"/>
                      <a:pt x="0" y="119"/>
                      <a:pt x="2" y="115"/>
                    </a:cubicBezTo>
                    <a:cubicBezTo>
                      <a:pt x="9" y="104"/>
                      <a:pt x="16" y="92"/>
                      <a:pt x="22" y="80"/>
                    </a:cubicBezTo>
                    <a:cubicBezTo>
                      <a:pt x="30" y="65"/>
                      <a:pt x="36" y="49"/>
                      <a:pt x="45" y="34"/>
                    </a:cubicBezTo>
                    <a:cubicBezTo>
                      <a:pt x="52" y="23"/>
                      <a:pt x="60" y="14"/>
                      <a:pt x="65" y="3"/>
                    </a:cubicBezTo>
                    <a:cubicBezTo>
                      <a:pt x="66" y="2"/>
                      <a:pt x="67" y="0"/>
                      <a:pt x="68" y="1"/>
                    </a:cubicBezTo>
                    <a:cubicBezTo>
                      <a:pt x="71" y="2"/>
                      <a:pt x="70" y="4"/>
                      <a:pt x="69" y="6"/>
                    </a:cubicBezTo>
                    <a:cubicBezTo>
                      <a:pt x="63" y="21"/>
                      <a:pt x="58" y="37"/>
                      <a:pt x="52" y="52"/>
                    </a:cubicBezTo>
                    <a:cubicBezTo>
                      <a:pt x="46" y="63"/>
                      <a:pt x="42" y="75"/>
                      <a:pt x="37" y="8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3" name="Google Shape;1303;p42"/>
              <p:cNvSpPr/>
              <p:nvPr/>
            </p:nvSpPr>
            <p:spPr>
              <a:xfrm>
                <a:off x="4094163" y="1987551"/>
                <a:ext cx="82550" cy="217488"/>
              </a:xfrm>
              <a:custGeom>
                <a:avLst/>
                <a:gdLst/>
                <a:ahLst/>
                <a:cxnLst/>
                <a:rect l="l" t="t" r="r" b="b"/>
                <a:pathLst>
                  <a:path w="22" h="58" extrusionOk="0">
                    <a:moveTo>
                      <a:pt x="17" y="30"/>
                    </a:moveTo>
                    <a:cubicBezTo>
                      <a:pt x="18" y="33"/>
                      <a:pt x="18" y="36"/>
                      <a:pt x="19" y="38"/>
                    </a:cubicBezTo>
                    <a:cubicBezTo>
                      <a:pt x="22" y="45"/>
                      <a:pt x="16" y="54"/>
                      <a:pt x="8" y="56"/>
                    </a:cubicBezTo>
                    <a:cubicBezTo>
                      <a:pt x="3" y="58"/>
                      <a:pt x="0" y="55"/>
                      <a:pt x="0" y="50"/>
                    </a:cubicBezTo>
                    <a:cubicBezTo>
                      <a:pt x="0" y="45"/>
                      <a:pt x="0" y="41"/>
                      <a:pt x="0" y="36"/>
                    </a:cubicBezTo>
                    <a:cubicBezTo>
                      <a:pt x="0" y="26"/>
                      <a:pt x="1" y="16"/>
                      <a:pt x="1" y="6"/>
                    </a:cubicBezTo>
                    <a:cubicBezTo>
                      <a:pt x="1" y="3"/>
                      <a:pt x="1" y="0"/>
                      <a:pt x="5" y="0"/>
                    </a:cubicBezTo>
                    <a:cubicBezTo>
                      <a:pt x="7" y="0"/>
                      <a:pt x="9" y="2"/>
                      <a:pt x="9" y="4"/>
                    </a:cubicBezTo>
                    <a:cubicBezTo>
                      <a:pt x="12" y="13"/>
                      <a:pt x="14" y="21"/>
                      <a:pt x="17" y="3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4" name="Google Shape;1304;p42"/>
              <p:cNvSpPr/>
              <p:nvPr/>
            </p:nvSpPr>
            <p:spPr>
              <a:xfrm>
                <a:off x="4357688" y="3517900"/>
                <a:ext cx="103188" cy="112712"/>
              </a:xfrm>
              <a:custGeom>
                <a:avLst/>
                <a:gdLst/>
                <a:ahLst/>
                <a:cxnLst/>
                <a:rect l="l" t="t" r="r" b="b"/>
                <a:pathLst>
                  <a:path w="27" h="30" extrusionOk="0">
                    <a:moveTo>
                      <a:pt x="0" y="15"/>
                    </a:moveTo>
                    <a:cubicBezTo>
                      <a:pt x="2" y="6"/>
                      <a:pt x="8" y="0"/>
                      <a:pt x="16" y="1"/>
                    </a:cubicBezTo>
                    <a:cubicBezTo>
                      <a:pt x="23" y="2"/>
                      <a:pt x="27" y="8"/>
                      <a:pt x="26" y="15"/>
                    </a:cubicBezTo>
                    <a:cubicBezTo>
                      <a:pt x="25" y="23"/>
                      <a:pt x="17" y="30"/>
                      <a:pt x="10" y="29"/>
                    </a:cubicBezTo>
                    <a:cubicBezTo>
                      <a:pt x="3" y="28"/>
                      <a:pt x="0" y="22"/>
                      <a:pt x="0" y="15"/>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5" name="Google Shape;1305;p42"/>
              <p:cNvSpPr/>
              <p:nvPr/>
            </p:nvSpPr>
            <p:spPr>
              <a:xfrm>
                <a:off x="3736975" y="2782888"/>
                <a:ext cx="195262" cy="236537"/>
              </a:xfrm>
              <a:custGeom>
                <a:avLst/>
                <a:gdLst/>
                <a:ahLst/>
                <a:cxnLst/>
                <a:rect l="l" t="t" r="r" b="b"/>
                <a:pathLst>
                  <a:path w="52" h="63" extrusionOk="0">
                    <a:moveTo>
                      <a:pt x="2" y="20"/>
                    </a:moveTo>
                    <a:cubicBezTo>
                      <a:pt x="3" y="14"/>
                      <a:pt x="6" y="5"/>
                      <a:pt x="16" y="2"/>
                    </a:cubicBezTo>
                    <a:cubicBezTo>
                      <a:pt x="25" y="0"/>
                      <a:pt x="34" y="4"/>
                      <a:pt x="41" y="12"/>
                    </a:cubicBezTo>
                    <a:cubicBezTo>
                      <a:pt x="46" y="19"/>
                      <a:pt x="50" y="26"/>
                      <a:pt x="51" y="35"/>
                    </a:cubicBezTo>
                    <a:cubicBezTo>
                      <a:pt x="52" y="45"/>
                      <a:pt x="46" y="55"/>
                      <a:pt x="38" y="59"/>
                    </a:cubicBezTo>
                    <a:cubicBezTo>
                      <a:pt x="29" y="63"/>
                      <a:pt x="20" y="60"/>
                      <a:pt x="13" y="53"/>
                    </a:cubicBezTo>
                    <a:cubicBezTo>
                      <a:pt x="3" y="42"/>
                      <a:pt x="0" y="34"/>
                      <a:pt x="2" y="2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6" name="Google Shape;1306;p42"/>
              <p:cNvSpPr/>
              <p:nvPr/>
            </p:nvSpPr>
            <p:spPr>
              <a:xfrm>
                <a:off x="4233863" y="2446338"/>
                <a:ext cx="142875" cy="144463"/>
              </a:xfrm>
              <a:custGeom>
                <a:avLst/>
                <a:gdLst/>
                <a:ahLst/>
                <a:cxnLst/>
                <a:rect l="l" t="t" r="r" b="b"/>
                <a:pathLst>
                  <a:path w="38" h="38" extrusionOk="0">
                    <a:moveTo>
                      <a:pt x="21" y="1"/>
                    </a:moveTo>
                    <a:cubicBezTo>
                      <a:pt x="31" y="3"/>
                      <a:pt x="38" y="11"/>
                      <a:pt x="37" y="20"/>
                    </a:cubicBezTo>
                    <a:cubicBezTo>
                      <a:pt x="35" y="30"/>
                      <a:pt x="26" y="38"/>
                      <a:pt x="16" y="37"/>
                    </a:cubicBezTo>
                    <a:cubicBezTo>
                      <a:pt x="6" y="36"/>
                      <a:pt x="0" y="28"/>
                      <a:pt x="1" y="19"/>
                    </a:cubicBezTo>
                    <a:cubicBezTo>
                      <a:pt x="2" y="8"/>
                      <a:pt x="11" y="0"/>
                      <a:pt x="21" y="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7" name="Google Shape;1307;p42"/>
              <p:cNvSpPr/>
              <p:nvPr/>
            </p:nvSpPr>
            <p:spPr>
              <a:xfrm>
                <a:off x="4159250" y="3208338"/>
                <a:ext cx="82550" cy="82550"/>
              </a:xfrm>
              <a:custGeom>
                <a:avLst/>
                <a:gdLst/>
                <a:ahLst/>
                <a:cxnLst/>
                <a:rect l="l" t="t" r="r" b="b"/>
                <a:pathLst>
                  <a:path w="22" h="22" extrusionOk="0">
                    <a:moveTo>
                      <a:pt x="21" y="12"/>
                    </a:moveTo>
                    <a:cubicBezTo>
                      <a:pt x="20" y="18"/>
                      <a:pt x="16" y="22"/>
                      <a:pt x="10" y="21"/>
                    </a:cubicBezTo>
                    <a:cubicBezTo>
                      <a:pt x="4" y="20"/>
                      <a:pt x="0" y="16"/>
                      <a:pt x="0" y="9"/>
                    </a:cubicBezTo>
                    <a:cubicBezTo>
                      <a:pt x="1" y="4"/>
                      <a:pt x="6" y="0"/>
                      <a:pt x="12" y="0"/>
                    </a:cubicBezTo>
                    <a:cubicBezTo>
                      <a:pt x="18" y="1"/>
                      <a:pt x="22" y="6"/>
                      <a:pt x="21" y="1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8" name="Google Shape;1308;p42"/>
              <p:cNvSpPr/>
              <p:nvPr/>
            </p:nvSpPr>
            <p:spPr>
              <a:xfrm>
                <a:off x="3619500" y="2767013"/>
                <a:ext cx="82550" cy="71437"/>
              </a:xfrm>
              <a:custGeom>
                <a:avLst/>
                <a:gdLst/>
                <a:ahLst/>
                <a:cxnLst/>
                <a:rect l="l" t="t" r="r" b="b"/>
                <a:pathLst>
                  <a:path w="22" h="19" extrusionOk="0">
                    <a:moveTo>
                      <a:pt x="21" y="10"/>
                    </a:moveTo>
                    <a:cubicBezTo>
                      <a:pt x="21" y="15"/>
                      <a:pt x="16" y="19"/>
                      <a:pt x="11" y="19"/>
                    </a:cubicBezTo>
                    <a:cubicBezTo>
                      <a:pt x="6" y="19"/>
                      <a:pt x="0" y="13"/>
                      <a:pt x="1" y="8"/>
                    </a:cubicBezTo>
                    <a:cubicBezTo>
                      <a:pt x="1" y="4"/>
                      <a:pt x="7" y="0"/>
                      <a:pt x="13" y="0"/>
                    </a:cubicBezTo>
                    <a:cubicBezTo>
                      <a:pt x="18" y="1"/>
                      <a:pt x="22" y="6"/>
                      <a:pt x="21"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09" name="Google Shape;1309;p42"/>
              <p:cNvSpPr/>
              <p:nvPr/>
            </p:nvSpPr>
            <p:spPr>
              <a:xfrm>
                <a:off x="3992563" y="3482975"/>
                <a:ext cx="30163" cy="34925"/>
              </a:xfrm>
              <a:custGeom>
                <a:avLst/>
                <a:gdLst/>
                <a:ahLst/>
                <a:cxnLst/>
                <a:rect l="l" t="t" r="r" b="b"/>
                <a:pathLst>
                  <a:path w="8" h="9" extrusionOk="0">
                    <a:moveTo>
                      <a:pt x="4" y="9"/>
                    </a:moveTo>
                    <a:cubicBezTo>
                      <a:pt x="2" y="8"/>
                      <a:pt x="0" y="7"/>
                      <a:pt x="0" y="4"/>
                    </a:cubicBezTo>
                    <a:cubicBezTo>
                      <a:pt x="0" y="2"/>
                      <a:pt x="2" y="0"/>
                      <a:pt x="4" y="1"/>
                    </a:cubicBezTo>
                    <a:cubicBezTo>
                      <a:pt x="7" y="1"/>
                      <a:pt x="8" y="2"/>
                      <a:pt x="8" y="5"/>
                    </a:cubicBezTo>
                    <a:cubicBezTo>
                      <a:pt x="8" y="8"/>
                      <a:pt x="6" y="9"/>
                      <a:pt x="4" y="9"/>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310" name="Google Shape;1310;p42"/>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grpSp>
        <p:nvGrpSpPr>
          <p:cNvPr id="1311" name="Google Shape;1311;p42"/>
          <p:cNvGrpSpPr/>
          <p:nvPr/>
        </p:nvGrpSpPr>
        <p:grpSpPr>
          <a:xfrm>
            <a:off x="20801" y="4712533"/>
            <a:ext cx="12704488" cy="2531681"/>
            <a:chOff x="15601" y="3534399"/>
            <a:chExt cx="9528366" cy="1898761"/>
          </a:xfrm>
        </p:grpSpPr>
        <p:grpSp>
          <p:nvGrpSpPr>
            <p:cNvPr id="1312" name="Google Shape;1312;p42"/>
            <p:cNvGrpSpPr/>
            <p:nvPr/>
          </p:nvGrpSpPr>
          <p:grpSpPr>
            <a:xfrm rot="-5800047">
              <a:off x="45934" y="4007233"/>
              <a:ext cx="1334595" cy="1248751"/>
              <a:chOff x="3216275" y="200026"/>
              <a:chExt cx="1579562" cy="1477962"/>
            </a:xfrm>
          </p:grpSpPr>
          <p:sp>
            <p:nvSpPr>
              <p:cNvPr id="1313" name="Google Shape;1313;p42"/>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4" name="Google Shape;1314;p42"/>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5" name="Google Shape;1315;p42"/>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6" name="Google Shape;1316;p42"/>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7" name="Google Shape;1317;p42"/>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8" name="Google Shape;1318;p42"/>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19" name="Google Shape;1319;p42"/>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0" name="Google Shape;1320;p42"/>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1" name="Google Shape;1321;p42"/>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2" name="Google Shape;1322;p42"/>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3" name="Google Shape;1323;p42"/>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4" name="Google Shape;1324;p42"/>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5" name="Google Shape;1325;p42"/>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6" name="Google Shape;1326;p42"/>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7" name="Google Shape;1327;p42"/>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8" name="Google Shape;1328;p42"/>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29" name="Google Shape;1329;p42"/>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0" name="Google Shape;1330;p42"/>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1" name="Google Shape;1331;p42"/>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2" name="Google Shape;1332;p42"/>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3" name="Google Shape;1333;p42"/>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4" name="Google Shape;1334;p42"/>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5" name="Google Shape;1335;p42"/>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336" name="Google Shape;1336;p42"/>
            <p:cNvGrpSpPr/>
            <p:nvPr/>
          </p:nvGrpSpPr>
          <p:grpSpPr>
            <a:xfrm rot="-3320413">
              <a:off x="7857297" y="4010860"/>
              <a:ext cx="1654455" cy="945837"/>
              <a:chOff x="5541963" y="5183188"/>
              <a:chExt cx="863600" cy="493712"/>
            </a:xfrm>
          </p:grpSpPr>
          <p:sp>
            <p:nvSpPr>
              <p:cNvPr id="1337" name="Google Shape;1337;p42"/>
              <p:cNvSpPr/>
              <p:nvPr/>
            </p:nvSpPr>
            <p:spPr>
              <a:xfrm>
                <a:off x="5541963" y="5183188"/>
                <a:ext cx="674688" cy="493712"/>
              </a:xfrm>
              <a:custGeom>
                <a:avLst/>
                <a:gdLst/>
                <a:ahLst/>
                <a:cxnLst/>
                <a:rect l="l" t="t" r="r" b="b"/>
                <a:pathLst>
                  <a:path w="179" h="131" extrusionOk="0">
                    <a:moveTo>
                      <a:pt x="23" y="56"/>
                    </a:moveTo>
                    <a:cubicBezTo>
                      <a:pt x="38" y="64"/>
                      <a:pt x="48" y="76"/>
                      <a:pt x="55" y="92"/>
                    </a:cubicBezTo>
                    <a:cubicBezTo>
                      <a:pt x="67" y="120"/>
                      <a:pt x="98" y="131"/>
                      <a:pt x="126" y="118"/>
                    </a:cubicBezTo>
                    <a:cubicBezTo>
                      <a:pt x="138" y="112"/>
                      <a:pt x="149" y="105"/>
                      <a:pt x="160" y="99"/>
                    </a:cubicBezTo>
                    <a:cubicBezTo>
                      <a:pt x="177" y="89"/>
                      <a:pt x="179" y="70"/>
                      <a:pt x="166" y="55"/>
                    </a:cubicBezTo>
                    <a:cubicBezTo>
                      <a:pt x="162" y="51"/>
                      <a:pt x="157" y="48"/>
                      <a:pt x="152" y="45"/>
                    </a:cubicBezTo>
                    <a:cubicBezTo>
                      <a:pt x="140" y="39"/>
                      <a:pt x="127" y="41"/>
                      <a:pt x="115" y="45"/>
                    </a:cubicBezTo>
                    <a:cubicBezTo>
                      <a:pt x="94" y="51"/>
                      <a:pt x="76" y="49"/>
                      <a:pt x="62" y="29"/>
                    </a:cubicBezTo>
                    <a:cubicBezTo>
                      <a:pt x="56" y="20"/>
                      <a:pt x="49" y="13"/>
                      <a:pt x="40" y="7"/>
                    </a:cubicBezTo>
                    <a:cubicBezTo>
                      <a:pt x="31" y="0"/>
                      <a:pt x="20" y="0"/>
                      <a:pt x="12" y="6"/>
                    </a:cubicBezTo>
                    <a:cubicBezTo>
                      <a:pt x="3" y="13"/>
                      <a:pt x="0" y="25"/>
                      <a:pt x="4" y="35"/>
                    </a:cubicBezTo>
                    <a:cubicBezTo>
                      <a:pt x="8" y="45"/>
                      <a:pt x="14" y="51"/>
                      <a:pt x="23" y="5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8" name="Google Shape;1338;p42"/>
              <p:cNvSpPr/>
              <p:nvPr/>
            </p:nvSpPr>
            <p:spPr>
              <a:xfrm>
                <a:off x="5635625" y="5248276"/>
                <a:ext cx="487363" cy="357187"/>
              </a:xfrm>
              <a:custGeom>
                <a:avLst/>
                <a:gdLst/>
                <a:ahLst/>
                <a:cxnLst/>
                <a:rect l="l" t="t" r="r" b="b"/>
                <a:pathLst>
                  <a:path w="129" h="95" extrusionOk="0">
                    <a:moveTo>
                      <a:pt x="16" y="41"/>
                    </a:moveTo>
                    <a:cubicBezTo>
                      <a:pt x="27" y="46"/>
                      <a:pt x="34" y="56"/>
                      <a:pt x="39" y="67"/>
                    </a:cubicBezTo>
                    <a:cubicBezTo>
                      <a:pt x="48" y="87"/>
                      <a:pt x="71" y="95"/>
                      <a:pt x="91" y="86"/>
                    </a:cubicBezTo>
                    <a:cubicBezTo>
                      <a:pt x="99" y="81"/>
                      <a:pt x="107" y="76"/>
                      <a:pt x="115" y="72"/>
                    </a:cubicBezTo>
                    <a:cubicBezTo>
                      <a:pt x="128" y="64"/>
                      <a:pt x="129" y="51"/>
                      <a:pt x="119" y="40"/>
                    </a:cubicBezTo>
                    <a:cubicBezTo>
                      <a:pt x="117" y="37"/>
                      <a:pt x="113" y="35"/>
                      <a:pt x="109" y="33"/>
                    </a:cubicBezTo>
                    <a:cubicBezTo>
                      <a:pt x="100" y="29"/>
                      <a:pt x="91" y="30"/>
                      <a:pt x="83" y="33"/>
                    </a:cubicBezTo>
                    <a:cubicBezTo>
                      <a:pt x="67" y="37"/>
                      <a:pt x="54" y="35"/>
                      <a:pt x="44" y="21"/>
                    </a:cubicBezTo>
                    <a:cubicBezTo>
                      <a:pt x="40" y="15"/>
                      <a:pt x="35" y="10"/>
                      <a:pt x="29" y="5"/>
                    </a:cubicBezTo>
                    <a:cubicBezTo>
                      <a:pt x="22" y="0"/>
                      <a:pt x="14" y="0"/>
                      <a:pt x="8" y="5"/>
                    </a:cubicBezTo>
                    <a:cubicBezTo>
                      <a:pt x="2" y="10"/>
                      <a:pt x="0" y="18"/>
                      <a:pt x="3" y="26"/>
                    </a:cubicBezTo>
                    <a:cubicBezTo>
                      <a:pt x="5" y="33"/>
                      <a:pt x="10" y="37"/>
                      <a:pt x="16" y="41"/>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39" name="Google Shape;1339;p42"/>
              <p:cNvSpPr/>
              <p:nvPr/>
            </p:nvSpPr>
            <p:spPr>
              <a:xfrm>
                <a:off x="6232525" y="5237163"/>
                <a:ext cx="173038" cy="165100"/>
              </a:xfrm>
              <a:custGeom>
                <a:avLst/>
                <a:gdLst/>
                <a:ahLst/>
                <a:cxnLst/>
                <a:rect l="l" t="t" r="r" b="b"/>
                <a:pathLst>
                  <a:path w="46" h="44" extrusionOk="0">
                    <a:moveTo>
                      <a:pt x="30" y="39"/>
                    </a:moveTo>
                    <a:cubicBezTo>
                      <a:pt x="40" y="35"/>
                      <a:pt x="46" y="23"/>
                      <a:pt x="41" y="13"/>
                    </a:cubicBezTo>
                    <a:cubicBezTo>
                      <a:pt x="37" y="3"/>
                      <a:pt x="25" y="0"/>
                      <a:pt x="13" y="5"/>
                    </a:cubicBezTo>
                    <a:cubicBezTo>
                      <a:pt x="4" y="9"/>
                      <a:pt x="0" y="20"/>
                      <a:pt x="4" y="29"/>
                    </a:cubicBezTo>
                    <a:cubicBezTo>
                      <a:pt x="8" y="39"/>
                      <a:pt x="19" y="44"/>
                      <a:pt x="30" y="3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Tree>
    <p:extLst>
      <p:ext uri="{BB962C8B-B14F-4D97-AF65-F5344CB8AC3E}">
        <p14:creationId xmlns:p14="http://schemas.microsoft.com/office/powerpoint/2010/main" val="417540539"/>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340"/>
        <p:cNvGrpSpPr/>
        <p:nvPr/>
      </p:nvGrpSpPr>
      <p:grpSpPr>
        <a:xfrm>
          <a:off x="0" y="0"/>
          <a:ext cx="0" cy="0"/>
          <a:chOff x="0" y="0"/>
          <a:chExt cx="0" cy="0"/>
        </a:xfrm>
      </p:grpSpPr>
      <p:grpSp>
        <p:nvGrpSpPr>
          <p:cNvPr id="1341" name="Google Shape;1341;p43"/>
          <p:cNvGrpSpPr/>
          <p:nvPr/>
        </p:nvGrpSpPr>
        <p:grpSpPr>
          <a:xfrm>
            <a:off x="-1958642" y="-1974834"/>
            <a:ext cx="16165604" cy="10619017"/>
            <a:chOff x="-1468982" y="-1481126"/>
            <a:chExt cx="12124203" cy="7964263"/>
          </a:xfrm>
        </p:grpSpPr>
        <p:grpSp>
          <p:nvGrpSpPr>
            <p:cNvPr id="1342" name="Google Shape;1342;p43"/>
            <p:cNvGrpSpPr/>
            <p:nvPr/>
          </p:nvGrpSpPr>
          <p:grpSpPr>
            <a:xfrm rot="3718502">
              <a:off x="-1019922" y="3055363"/>
              <a:ext cx="3036041" cy="2840757"/>
              <a:chOff x="3216275" y="200026"/>
              <a:chExt cx="1579562" cy="1477962"/>
            </a:xfrm>
          </p:grpSpPr>
          <p:sp>
            <p:nvSpPr>
              <p:cNvPr id="1343" name="Google Shape;1343;p43"/>
              <p:cNvSpPr/>
              <p:nvPr/>
            </p:nvSpPr>
            <p:spPr>
              <a:xfrm>
                <a:off x="3430588" y="233363"/>
                <a:ext cx="674688" cy="465137"/>
              </a:xfrm>
              <a:custGeom>
                <a:avLst/>
                <a:gdLst/>
                <a:ahLst/>
                <a:cxnLst/>
                <a:rect l="l" t="t" r="r" b="b"/>
                <a:pathLst>
                  <a:path w="179" h="123" extrusionOk="0">
                    <a:moveTo>
                      <a:pt x="179" y="47"/>
                    </a:moveTo>
                    <a:cubicBezTo>
                      <a:pt x="152" y="30"/>
                      <a:pt x="122" y="28"/>
                      <a:pt x="91" y="34"/>
                    </a:cubicBezTo>
                    <a:cubicBezTo>
                      <a:pt x="88" y="35"/>
                      <a:pt x="85" y="37"/>
                      <a:pt x="82" y="38"/>
                    </a:cubicBezTo>
                    <a:cubicBezTo>
                      <a:pt x="65" y="51"/>
                      <a:pt x="50" y="64"/>
                      <a:pt x="40" y="83"/>
                    </a:cubicBezTo>
                    <a:cubicBezTo>
                      <a:pt x="34" y="96"/>
                      <a:pt x="27" y="108"/>
                      <a:pt x="27" y="123"/>
                    </a:cubicBezTo>
                    <a:cubicBezTo>
                      <a:pt x="19" y="116"/>
                      <a:pt x="11" y="110"/>
                      <a:pt x="5" y="101"/>
                    </a:cubicBezTo>
                    <a:cubicBezTo>
                      <a:pt x="0" y="92"/>
                      <a:pt x="1" y="88"/>
                      <a:pt x="10" y="84"/>
                    </a:cubicBezTo>
                    <a:cubicBezTo>
                      <a:pt x="17" y="80"/>
                      <a:pt x="24" y="77"/>
                      <a:pt x="32" y="76"/>
                    </a:cubicBezTo>
                    <a:cubicBezTo>
                      <a:pt x="37" y="76"/>
                      <a:pt x="36" y="74"/>
                      <a:pt x="35" y="71"/>
                    </a:cubicBezTo>
                    <a:cubicBezTo>
                      <a:pt x="33" y="66"/>
                      <a:pt x="31" y="61"/>
                      <a:pt x="29" y="56"/>
                    </a:cubicBezTo>
                    <a:cubicBezTo>
                      <a:pt x="26" y="48"/>
                      <a:pt x="27" y="46"/>
                      <a:pt x="35" y="44"/>
                    </a:cubicBezTo>
                    <a:cubicBezTo>
                      <a:pt x="45" y="42"/>
                      <a:pt x="55" y="43"/>
                      <a:pt x="64" y="43"/>
                    </a:cubicBezTo>
                    <a:cubicBezTo>
                      <a:pt x="69" y="43"/>
                      <a:pt x="71" y="42"/>
                      <a:pt x="71" y="37"/>
                    </a:cubicBezTo>
                    <a:cubicBezTo>
                      <a:pt x="72" y="16"/>
                      <a:pt x="73" y="15"/>
                      <a:pt x="93" y="23"/>
                    </a:cubicBezTo>
                    <a:cubicBezTo>
                      <a:pt x="95" y="24"/>
                      <a:pt x="98" y="25"/>
                      <a:pt x="100" y="26"/>
                    </a:cubicBezTo>
                    <a:cubicBezTo>
                      <a:pt x="111" y="30"/>
                      <a:pt x="111" y="30"/>
                      <a:pt x="117" y="19"/>
                    </a:cubicBezTo>
                    <a:cubicBezTo>
                      <a:pt x="119" y="15"/>
                      <a:pt x="121" y="11"/>
                      <a:pt x="123" y="7"/>
                    </a:cubicBezTo>
                    <a:cubicBezTo>
                      <a:pt x="127" y="0"/>
                      <a:pt x="130" y="0"/>
                      <a:pt x="135" y="7"/>
                    </a:cubicBezTo>
                    <a:cubicBezTo>
                      <a:pt x="138" y="13"/>
                      <a:pt x="142" y="18"/>
                      <a:pt x="145" y="24"/>
                    </a:cubicBezTo>
                    <a:cubicBezTo>
                      <a:pt x="148" y="28"/>
                      <a:pt x="149" y="28"/>
                      <a:pt x="152" y="24"/>
                    </a:cubicBezTo>
                    <a:cubicBezTo>
                      <a:pt x="156" y="19"/>
                      <a:pt x="159" y="15"/>
                      <a:pt x="163" y="11"/>
                    </a:cubicBezTo>
                    <a:cubicBezTo>
                      <a:pt x="166" y="7"/>
                      <a:pt x="170" y="7"/>
                      <a:pt x="171" y="12"/>
                    </a:cubicBezTo>
                    <a:cubicBezTo>
                      <a:pt x="173" y="24"/>
                      <a:pt x="178" y="35"/>
                      <a:pt x="179" y="47"/>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4" name="Google Shape;1344;p43"/>
              <p:cNvSpPr/>
              <p:nvPr/>
            </p:nvSpPr>
            <p:spPr>
              <a:xfrm>
                <a:off x="3740150" y="1349376"/>
                <a:ext cx="419100" cy="282575"/>
              </a:xfrm>
              <a:custGeom>
                <a:avLst/>
                <a:gdLst/>
                <a:ahLst/>
                <a:cxnLst/>
                <a:rect l="l" t="t" r="r" b="b"/>
                <a:pathLst>
                  <a:path w="111" h="75" extrusionOk="0">
                    <a:moveTo>
                      <a:pt x="6" y="53"/>
                    </a:moveTo>
                    <a:cubicBezTo>
                      <a:pt x="4" y="50"/>
                      <a:pt x="2" y="47"/>
                      <a:pt x="0" y="44"/>
                    </a:cubicBezTo>
                    <a:cubicBezTo>
                      <a:pt x="10" y="44"/>
                      <a:pt x="19" y="45"/>
                      <a:pt x="29" y="44"/>
                    </a:cubicBezTo>
                    <a:cubicBezTo>
                      <a:pt x="60" y="42"/>
                      <a:pt x="85" y="27"/>
                      <a:pt x="106" y="5"/>
                    </a:cubicBezTo>
                    <a:cubicBezTo>
                      <a:pt x="107" y="3"/>
                      <a:pt x="109" y="1"/>
                      <a:pt x="111" y="0"/>
                    </a:cubicBezTo>
                    <a:cubicBezTo>
                      <a:pt x="110" y="14"/>
                      <a:pt x="109" y="28"/>
                      <a:pt x="106" y="41"/>
                    </a:cubicBezTo>
                    <a:cubicBezTo>
                      <a:pt x="104" y="50"/>
                      <a:pt x="100" y="51"/>
                      <a:pt x="93" y="46"/>
                    </a:cubicBezTo>
                    <a:cubicBezTo>
                      <a:pt x="92" y="45"/>
                      <a:pt x="90" y="44"/>
                      <a:pt x="88" y="43"/>
                    </a:cubicBezTo>
                    <a:cubicBezTo>
                      <a:pt x="80" y="36"/>
                      <a:pt x="80" y="36"/>
                      <a:pt x="76" y="46"/>
                    </a:cubicBezTo>
                    <a:cubicBezTo>
                      <a:pt x="74" y="52"/>
                      <a:pt x="72" y="58"/>
                      <a:pt x="69" y="63"/>
                    </a:cubicBezTo>
                    <a:cubicBezTo>
                      <a:pt x="66" y="70"/>
                      <a:pt x="62" y="71"/>
                      <a:pt x="57" y="66"/>
                    </a:cubicBezTo>
                    <a:cubicBezTo>
                      <a:pt x="51" y="60"/>
                      <a:pt x="46" y="53"/>
                      <a:pt x="39" y="47"/>
                    </a:cubicBezTo>
                    <a:cubicBezTo>
                      <a:pt x="37" y="54"/>
                      <a:pt x="35" y="60"/>
                      <a:pt x="32" y="67"/>
                    </a:cubicBezTo>
                    <a:cubicBezTo>
                      <a:pt x="30" y="74"/>
                      <a:pt x="25" y="75"/>
                      <a:pt x="20" y="69"/>
                    </a:cubicBezTo>
                    <a:cubicBezTo>
                      <a:pt x="15" y="64"/>
                      <a:pt x="10" y="58"/>
                      <a:pt x="6" y="5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5" name="Google Shape;1345;p43"/>
              <p:cNvSpPr/>
              <p:nvPr/>
            </p:nvSpPr>
            <p:spPr>
              <a:xfrm>
                <a:off x="4162425" y="1209676"/>
                <a:ext cx="93663" cy="144463"/>
              </a:xfrm>
              <a:custGeom>
                <a:avLst/>
                <a:gdLst/>
                <a:ahLst/>
                <a:cxnLst/>
                <a:rect l="l" t="t" r="r" b="b"/>
                <a:pathLst>
                  <a:path w="25" h="38" extrusionOk="0">
                    <a:moveTo>
                      <a:pt x="0" y="35"/>
                    </a:moveTo>
                    <a:cubicBezTo>
                      <a:pt x="6" y="24"/>
                      <a:pt x="15" y="14"/>
                      <a:pt x="20" y="2"/>
                    </a:cubicBezTo>
                    <a:cubicBezTo>
                      <a:pt x="21" y="0"/>
                      <a:pt x="22" y="2"/>
                      <a:pt x="23" y="3"/>
                    </a:cubicBezTo>
                    <a:cubicBezTo>
                      <a:pt x="23" y="12"/>
                      <a:pt x="24" y="21"/>
                      <a:pt x="25" y="30"/>
                    </a:cubicBezTo>
                    <a:cubicBezTo>
                      <a:pt x="25" y="36"/>
                      <a:pt x="22" y="38"/>
                      <a:pt x="17" y="38"/>
                    </a:cubicBezTo>
                    <a:cubicBezTo>
                      <a:pt x="11" y="38"/>
                      <a:pt x="5" y="38"/>
                      <a:pt x="0" y="35"/>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6" name="Google Shape;1346;p43"/>
              <p:cNvSpPr/>
              <p:nvPr/>
            </p:nvSpPr>
            <p:spPr>
              <a:xfrm>
                <a:off x="4538663" y="452438"/>
                <a:ext cx="109537" cy="125413"/>
              </a:xfrm>
              <a:custGeom>
                <a:avLst/>
                <a:gdLst/>
                <a:ahLst/>
                <a:cxnLst/>
                <a:rect l="l" t="t" r="r" b="b"/>
                <a:pathLst>
                  <a:path w="29" h="33" extrusionOk="0">
                    <a:moveTo>
                      <a:pt x="29" y="33"/>
                    </a:moveTo>
                    <a:cubicBezTo>
                      <a:pt x="19" y="29"/>
                      <a:pt x="9" y="27"/>
                      <a:pt x="0" y="22"/>
                    </a:cubicBezTo>
                    <a:cubicBezTo>
                      <a:pt x="4" y="16"/>
                      <a:pt x="9" y="10"/>
                      <a:pt x="14" y="5"/>
                    </a:cubicBezTo>
                    <a:cubicBezTo>
                      <a:pt x="18" y="0"/>
                      <a:pt x="22" y="0"/>
                      <a:pt x="24" y="7"/>
                    </a:cubicBezTo>
                    <a:cubicBezTo>
                      <a:pt x="26" y="16"/>
                      <a:pt x="27" y="24"/>
                      <a:pt x="29" y="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7" name="Google Shape;1347;p43"/>
              <p:cNvSpPr/>
              <p:nvPr/>
            </p:nvSpPr>
            <p:spPr>
              <a:xfrm>
                <a:off x="4403725" y="433388"/>
                <a:ext cx="112712" cy="98425"/>
              </a:xfrm>
              <a:custGeom>
                <a:avLst/>
                <a:gdLst/>
                <a:ahLst/>
                <a:cxnLst/>
                <a:rect l="l" t="t" r="r" b="b"/>
                <a:pathLst>
                  <a:path w="30" h="26" extrusionOk="0">
                    <a:moveTo>
                      <a:pt x="30" y="26"/>
                    </a:moveTo>
                    <a:cubicBezTo>
                      <a:pt x="20" y="23"/>
                      <a:pt x="10" y="25"/>
                      <a:pt x="0" y="24"/>
                    </a:cubicBezTo>
                    <a:cubicBezTo>
                      <a:pt x="3" y="18"/>
                      <a:pt x="6" y="11"/>
                      <a:pt x="10" y="5"/>
                    </a:cubicBezTo>
                    <a:cubicBezTo>
                      <a:pt x="11" y="3"/>
                      <a:pt x="12" y="1"/>
                      <a:pt x="14" y="1"/>
                    </a:cubicBezTo>
                    <a:cubicBezTo>
                      <a:pt x="17" y="0"/>
                      <a:pt x="18" y="3"/>
                      <a:pt x="20" y="5"/>
                    </a:cubicBezTo>
                    <a:cubicBezTo>
                      <a:pt x="23" y="12"/>
                      <a:pt x="26" y="19"/>
                      <a:pt x="30" y="26"/>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8" name="Google Shape;1348;p43"/>
              <p:cNvSpPr/>
              <p:nvPr/>
            </p:nvSpPr>
            <p:spPr>
              <a:xfrm>
                <a:off x="3465513" y="712788"/>
                <a:ext cx="93663" cy="101600"/>
              </a:xfrm>
              <a:custGeom>
                <a:avLst/>
                <a:gdLst/>
                <a:ahLst/>
                <a:cxnLst/>
                <a:rect l="l" t="t" r="r" b="b"/>
                <a:pathLst>
                  <a:path w="25" h="27" extrusionOk="0">
                    <a:moveTo>
                      <a:pt x="18" y="0"/>
                    </a:moveTo>
                    <a:cubicBezTo>
                      <a:pt x="18" y="9"/>
                      <a:pt x="23" y="18"/>
                      <a:pt x="25" y="27"/>
                    </a:cubicBezTo>
                    <a:cubicBezTo>
                      <a:pt x="19" y="27"/>
                      <a:pt x="14" y="26"/>
                      <a:pt x="8" y="25"/>
                    </a:cubicBezTo>
                    <a:cubicBezTo>
                      <a:pt x="1" y="24"/>
                      <a:pt x="0" y="20"/>
                      <a:pt x="3" y="15"/>
                    </a:cubicBezTo>
                    <a:cubicBezTo>
                      <a:pt x="7" y="9"/>
                      <a:pt x="11" y="3"/>
                      <a:pt x="18"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49" name="Google Shape;1349;p43"/>
              <p:cNvSpPr/>
              <p:nvPr/>
            </p:nvSpPr>
            <p:spPr>
              <a:xfrm>
                <a:off x="4286250" y="479426"/>
                <a:ext cx="101600" cy="74613"/>
              </a:xfrm>
              <a:custGeom>
                <a:avLst/>
                <a:gdLst/>
                <a:ahLst/>
                <a:cxnLst/>
                <a:rect l="l" t="t" r="r" b="b"/>
                <a:pathLst>
                  <a:path w="27" h="20" extrusionOk="0">
                    <a:moveTo>
                      <a:pt x="27" y="13"/>
                    </a:moveTo>
                    <a:cubicBezTo>
                      <a:pt x="18" y="16"/>
                      <a:pt x="9" y="19"/>
                      <a:pt x="0" y="20"/>
                    </a:cubicBezTo>
                    <a:cubicBezTo>
                      <a:pt x="1" y="16"/>
                      <a:pt x="3" y="12"/>
                      <a:pt x="4" y="7"/>
                    </a:cubicBezTo>
                    <a:cubicBezTo>
                      <a:pt x="7" y="1"/>
                      <a:pt x="10" y="0"/>
                      <a:pt x="16" y="4"/>
                    </a:cubicBezTo>
                    <a:cubicBezTo>
                      <a:pt x="19" y="7"/>
                      <a:pt x="23" y="9"/>
                      <a:pt x="27" y="1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0" name="Google Shape;1350;p43"/>
              <p:cNvSpPr/>
              <p:nvPr/>
            </p:nvSpPr>
            <p:spPr>
              <a:xfrm>
                <a:off x="3559175" y="866775"/>
                <a:ext cx="63500" cy="84138"/>
              </a:xfrm>
              <a:custGeom>
                <a:avLst/>
                <a:gdLst/>
                <a:ahLst/>
                <a:cxnLst/>
                <a:rect l="l" t="t" r="r" b="b"/>
                <a:pathLst>
                  <a:path w="17" h="22" extrusionOk="0">
                    <a:moveTo>
                      <a:pt x="6" y="0"/>
                    </a:moveTo>
                    <a:cubicBezTo>
                      <a:pt x="10" y="5"/>
                      <a:pt x="13" y="11"/>
                      <a:pt x="17" y="16"/>
                    </a:cubicBezTo>
                    <a:cubicBezTo>
                      <a:pt x="13" y="17"/>
                      <a:pt x="9" y="22"/>
                      <a:pt x="5" y="18"/>
                    </a:cubicBezTo>
                    <a:cubicBezTo>
                      <a:pt x="0" y="14"/>
                      <a:pt x="4" y="9"/>
                      <a:pt x="4" y="5"/>
                    </a:cubicBezTo>
                    <a:cubicBezTo>
                      <a:pt x="4" y="3"/>
                      <a:pt x="5" y="2"/>
                      <a:pt x="6"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1" name="Google Shape;1351;p43"/>
              <p:cNvSpPr/>
              <p:nvPr/>
            </p:nvSpPr>
            <p:spPr>
              <a:xfrm>
                <a:off x="4206875" y="523876"/>
                <a:ext cx="65088" cy="53975"/>
              </a:xfrm>
              <a:custGeom>
                <a:avLst/>
                <a:gdLst/>
                <a:ahLst/>
                <a:cxnLst/>
                <a:rect l="l" t="t" r="r" b="b"/>
                <a:pathLst>
                  <a:path w="17" h="14" extrusionOk="0">
                    <a:moveTo>
                      <a:pt x="17" y="10"/>
                    </a:moveTo>
                    <a:cubicBezTo>
                      <a:pt x="14" y="12"/>
                      <a:pt x="11" y="12"/>
                      <a:pt x="7" y="13"/>
                    </a:cubicBezTo>
                    <a:cubicBezTo>
                      <a:pt x="2" y="14"/>
                      <a:pt x="0" y="12"/>
                      <a:pt x="1" y="7"/>
                    </a:cubicBezTo>
                    <a:cubicBezTo>
                      <a:pt x="8" y="0"/>
                      <a:pt x="10" y="0"/>
                      <a:pt x="17" y="1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2" name="Google Shape;1352;p43"/>
              <p:cNvSpPr/>
              <p:nvPr/>
            </p:nvSpPr>
            <p:spPr>
              <a:xfrm>
                <a:off x="3400425" y="339725"/>
                <a:ext cx="1395412" cy="1338262"/>
              </a:xfrm>
              <a:custGeom>
                <a:avLst/>
                <a:gdLst/>
                <a:ahLst/>
                <a:cxnLst/>
                <a:rect l="l" t="t" r="r" b="b"/>
                <a:pathLst>
                  <a:path w="370" h="355" extrusionOk="0">
                    <a:moveTo>
                      <a:pt x="354" y="84"/>
                    </a:moveTo>
                    <a:cubicBezTo>
                      <a:pt x="366" y="94"/>
                      <a:pt x="370" y="108"/>
                      <a:pt x="368" y="122"/>
                    </a:cubicBezTo>
                    <a:cubicBezTo>
                      <a:pt x="363" y="164"/>
                      <a:pt x="345" y="200"/>
                      <a:pt x="312" y="226"/>
                    </a:cubicBezTo>
                    <a:cubicBezTo>
                      <a:pt x="285" y="246"/>
                      <a:pt x="255" y="246"/>
                      <a:pt x="225" y="234"/>
                    </a:cubicBezTo>
                    <a:cubicBezTo>
                      <a:pt x="224" y="233"/>
                      <a:pt x="223" y="231"/>
                      <a:pt x="222" y="233"/>
                    </a:cubicBezTo>
                    <a:cubicBezTo>
                      <a:pt x="217" y="245"/>
                      <a:pt x="208" y="255"/>
                      <a:pt x="202" y="266"/>
                    </a:cubicBezTo>
                    <a:cubicBezTo>
                      <a:pt x="202" y="267"/>
                      <a:pt x="201" y="267"/>
                      <a:pt x="201" y="268"/>
                    </a:cubicBezTo>
                    <a:cubicBezTo>
                      <a:pt x="199" y="269"/>
                      <a:pt x="197" y="271"/>
                      <a:pt x="196" y="273"/>
                    </a:cubicBezTo>
                    <a:cubicBezTo>
                      <a:pt x="175" y="295"/>
                      <a:pt x="150" y="310"/>
                      <a:pt x="119" y="312"/>
                    </a:cubicBezTo>
                    <a:cubicBezTo>
                      <a:pt x="109" y="313"/>
                      <a:pt x="100" y="312"/>
                      <a:pt x="90" y="312"/>
                    </a:cubicBezTo>
                    <a:cubicBezTo>
                      <a:pt x="92" y="315"/>
                      <a:pt x="94" y="318"/>
                      <a:pt x="96" y="321"/>
                    </a:cubicBezTo>
                    <a:cubicBezTo>
                      <a:pt x="91" y="339"/>
                      <a:pt x="80" y="351"/>
                      <a:pt x="61" y="353"/>
                    </a:cubicBezTo>
                    <a:cubicBezTo>
                      <a:pt x="41" y="355"/>
                      <a:pt x="12" y="337"/>
                      <a:pt x="6" y="318"/>
                    </a:cubicBezTo>
                    <a:cubicBezTo>
                      <a:pt x="0" y="300"/>
                      <a:pt x="8" y="281"/>
                      <a:pt x="26" y="272"/>
                    </a:cubicBezTo>
                    <a:cubicBezTo>
                      <a:pt x="32" y="269"/>
                      <a:pt x="38" y="267"/>
                      <a:pt x="44" y="264"/>
                    </a:cubicBezTo>
                    <a:cubicBezTo>
                      <a:pt x="39" y="256"/>
                      <a:pt x="34" y="248"/>
                      <a:pt x="32" y="238"/>
                    </a:cubicBezTo>
                    <a:cubicBezTo>
                      <a:pt x="29" y="219"/>
                      <a:pt x="35" y="202"/>
                      <a:pt x="46" y="186"/>
                    </a:cubicBezTo>
                    <a:cubicBezTo>
                      <a:pt x="51" y="178"/>
                      <a:pt x="55" y="170"/>
                      <a:pt x="60" y="162"/>
                    </a:cubicBezTo>
                    <a:cubicBezTo>
                      <a:pt x="62" y="160"/>
                      <a:pt x="61" y="158"/>
                      <a:pt x="59" y="156"/>
                    </a:cubicBezTo>
                    <a:cubicBezTo>
                      <a:pt x="55" y="151"/>
                      <a:pt x="52" y="145"/>
                      <a:pt x="48" y="140"/>
                    </a:cubicBezTo>
                    <a:cubicBezTo>
                      <a:pt x="46" y="135"/>
                      <a:pt x="44" y="131"/>
                      <a:pt x="42" y="126"/>
                    </a:cubicBezTo>
                    <a:cubicBezTo>
                      <a:pt x="40" y="117"/>
                      <a:pt x="35" y="108"/>
                      <a:pt x="35" y="99"/>
                    </a:cubicBezTo>
                    <a:cubicBezTo>
                      <a:pt x="35" y="97"/>
                      <a:pt x="35" y="96"/>
                      <a:pt x="35" y="95"/>
                    </a:cubicBezTo>
                    <a:cubicBezTo>
                      <a:pt x="35" y="80"/>
                      <a:pt x="42" y="68"/>
                      <a:pt x="48" y="55"/>
                    </a:cubicBezTo>
                    <a:cubicBezTo>
                      <a:pt x="58" y="36"/>
                      <a:pt x="73" y="23"/>
                      <a:pt x="90" y="10"/>
                    </a:cubicBezTo>
                    <a:cubicBezTo>
                      <a:pt x="93" y="9"/>
                      <a:pt x="96" y="7"/>
                      <a:pt x="99" y="6"/>
                    </a:cubicBezTo>
                    <a:cubicBezTo>
                      <a:pt x="130" y="0"/>
                      <a:pt x="160" y="2"/>
                      <a:pt x="187" y="19"/>
                    </a:cubicBezTo>
                    <a:cubicBezTo>
                      <a:pt x="201" y="28"/>
                      <a:pt x="209" y="41"/>
                      <a:pt x="215" y="56"/>
                    </a:cubicBezTo>
                    <a:cubicBezTo>
                      <a:pt x="214" y="61"/>
                      <a:pt x="216" y="63"/>
                      <a:pt x="221" y="62"/>
                    </a:cubicBezTo>
                    <a:cubicBezTo>
                      <a:pt x="225" y="61"/>
                      <a:pt x="228" y="61"/>
                      <a:pt x="231" y="59"/>
                    </a:cubicBezTo>
                    <a:cubicBezTo>
                      <a:pt x="233" y="59"/>
                      <a:pt x="234" y="58"/>
                      <a:pt x="235" y="57"/>
                    </a:cubicBezTo>
                    <a:cubicBezTo>
                      <a:pt x="244" y="56"/>
                      <a:pt x="253" y="53"/>
                      <a:pt x="262" y="50"/>
                    </a:cubicBezTo>
                    <a:cubicBezTo>
                      <a:pt x="263" y="50"/>
                      <a:pt x="264" y="49"/>
                      <a:pt x="266" y="49"/>
                    </a:cubicBezTo>
                    <a:cubicBezTo>
                      <a:pt x="276" y="50"/>
                      <a:pt x="286" y="48"/>
                      <a:pt x="296" y="51"/>
                    </a:cubicBezTo>
                    <a:cubicBezTo>
                      <a:pt x="298" y="51"/>
                      <a:pt x="300" y="52"/>
                      <a:pt x="302" y="52"/>
                    </a:cubicBezTo>
                    <a:cubicBezTo>
                      <a:pt x="311" y="57"/>
                      <a:pt x="321" y="59"/>
                      <a:pt x="331" y="63"/>
                    </a:cubicBezTo>
                    <a:cubicBezTo>
                      <a:pt x="332" y="64"/>
                      <a:pt x="334" y="64"/>
                      <a:pt x="335" y="65"/>
                    </a:cubicBezTo>
                    <a:cubicBezTo>
                      <a:pt x="342" y="70"/>
                      <a:pt x="348" y="78"/>
                      <a:pt x="354" y="84"/>
                    </a:cubicBezTo>
                    <a:close/>
                    <a:moveTo>
                      <a:pt x="70" y="312"/>
                    </a:moveTo>
                    <a:cubicBezTo>
                      <a:pt x="70" y="303"/>
                      <a:pt x="62" y="294"/>
                      <a:pt x="52" y="294"/>
                    </a:cubicBezTo>
                    <a:cubicBezTo>
                      <a:pt x="42" y="294"/>
                      <a:pt x="34" y="301"/>
                      <a:pt x="34" y="311"/>
                    </a:cubicBezTo>
                    <a:cubicBezTo>
                      <a:pt x="34" y="320"/>
                      <a:pt x="43" y="328"/>
                      <a:pt x="53" y="328"/>
                    </a:cubicBezTo>
                    <a:cubicBezTo>
                      <a:pt x="63" y="329"/>
                      <a:pt x="70" y="321"/>
                      <a:pt x="70" y="312"/>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3" name="Google Shape;1353;p43"/>
              <p:cNvSpPr/>
              <p:nvPr/>
            </p:nvSpPr>
            <p:spPr>
              <a:xfrm>
                <a:off x="3657600" y="517526"/>
                <a:ext cx="1001713" cy="858837"/>
              </a:xfrm>
              <a:custGeom>
                <a:avLst/>
                <a:gdLst/>
                <a:ahLst/>
                <a:cxnLst/>
                <a:rect l="l" t="t" r="r" b="b"/>
                <a:pathLst>
                  <a:path w="266" h="228" extrusionOk="0">
                    <a:moveTo>
                      <a:pt x="166" y="143"/>
                    </a:moveTo>
                    <a:cubicBezTo>
                      <a:pt x="166" y="142"/>
                      <a:pt x="165" y="141"/>
                      <a:pt x="164" y="140"/>
                    </a:cubicBezTo>
                    <a:cubicBezTo>
                      <a:pt x="161" y="139"/>
                      <a:pt x="158" y="138"/>
                      <a:pt x="156" y="139"/>
                    </a:cubicBezTo>
                    <a:cubicBezTo>
                      <a:pt x="132" y="140"/>
                      <a:pt x="127" y="160"/>
                      <a:pt x="116" y="176"/>
                    </a:cubicBezTo>
                    <a:cubicBezTo>
                      <a:pt x="104" y="193"/>
                      <a:pt x="90" y="208"/>
                      <a:pt x="72" y="218"/>
                    </a:cubicBezTo>
                    <a:cubicBezTo>
                      <a:pt x="53" y="228"/>
                      <a:pt x="28" y="226"/>
                      <a:pt x="15" y="211"/>
                    </a:cubicBezTo>
                    <a:cubicBezTo>
                      <a:pt x="3" y="197"/>
                      <a:pt x="0" y="179"/>
                      <a:pt x="7" y="162"/>
                    </a:cubicBezTo>
                    <a:cubicBezTo>
                      <a:pt x="14" y="143"/>
                      <a:pt x="26" y="125"/>
                      <a:pt x="39" y="110"/>
                    </a:cubicBezTo>
                    <a:cubicBezTo>
                      <a:pt x="41" y="107"/>
                      <a:pt x="42" y="105"/>
                      <a:pt x="44" y="103"/>
                    </a:cubicBezTo>
                    <a:cubicBezTo>
                      <a:pt x="47" y="98"/>
                      <a:pt x="46" y="93"/>
                      <a:pt x="41" y="90"/>
                    </a:cubicBezTo>
                    <a:cubicBezTo>
                      <a:pt x="26" y="84"/>
                      <a:pt x="19" y="73"/>
                      <a:pt x="18" y="58"/>
                    </a:cubicBezTo>
                    <a:cubicBezTo>
                      <a:pt x="17" y="38"/>
                      <a:pt x="24" y="21"/>
                      <a:pt x="39" y="9"/>
                    </a:cubicBezTo>
                    <a:cubicBezTo>
                      <a:pt x="50" y="1"/>
                      <a:pt x="63" y="0"/>
                      <a:pt x="76" y="5"/>
                    </a:cubicBezTo>
                    <a:cubicBezTo>
                      <a:pt x="91" y="11"/>
                      <a:pt x="101" y="23"/>
                      <a:pt x="114" y="33"/>
                    </a:cubicBezTo>
                    <a:cubicBezTo>
                      <a:pt x="122" y="40"/>
                      <a:pt x="129" y="50"/>
                      <a:pt x="140" y="50"/>
                    </a:cubicBezTo>
                    <a:cubicBezTo>
                      <a:pt x="154" y="49"/>
                      <a:pt x="167" y="51"/>
                      <a:pt x="181" y="47"/>
                    </a:cubicBezTo>
                    <a:cubicBezTo>
                      <a:pt x="195" y="44"/>
                      <a:pt x="211" y="43"/>
                      <a:pt x="225" y="45"/>
                    </a:cubicBezTo>
                    <a:cubicBezTo>
                      <a:pt x="245" y="48"/>
                      <a:pt x="261" y="59"/>
                      <a:pt x="265" y="78"/>
                    </a:cubicBezTo>
                    <a:cubicBezTo>
                      <a:pt x="266" y="85"/>
                      <a:pt x="265" y="91"/>
                      <a:pt x="263" y="97"/>
                    </a:cubicBezTo>
                    <a:cubicBezTo>
                      <a:pt x="255" y="117"/>
                      <a:pt x="242" y="134"/>
                      <a:pt x="226" y="148"/>
                    </a:cubicBezTo>
                    <a:cubicBezTo>
                      <a:pt x="211" y="161"/>
                      <a:pt x="190" y="161"/>
                      <a:pt x="173" y="151"/>
                    </a:cubicBezTo>
                    <a:cubicBezTo>
                      <a:pt x="170" y="148"/>
                      <a:pt x="168" y="146"/>
                      <a:pt x="166" y="143"/>
                    </a:cubicBezTo>
                    <a:close/>
                    <a:moveTo>
                      <a:pt x="100" y="169"/>
                    </a:moveTo>
                    <a:cubicBezTo>
                      <a:pt x="100" y="154"/>
                      <a:pt x="88" y="144"/>
                      <a:pt x="74" y="147"/>
                    </a:cubicBezTo>
                    <a:cubicBezTo>
                      <a:pt x="58" y="150"/>
                      <a:pt x="47" y="159"/>
                      <a:pt x="42" y="174"/>
                    </a:cubicBezTo>
                    <a:cubicBezTo>
                      <a:pt x="36" y="190"/>
                      <a:pt x="49" y="205"/>
                      <a:pt x="66" y="202"/>
                    </a:cubicBezTo>
                    <a:cubicBezTo>
                      <a:pt x="79" y="199"/>
                      <a:pt x="89" y="191"/>
                      <a:pt x="97" y="179"/>
                    </a:cubicBezTo>
                    <a:cubicBezTo>
                      <a:pt x="99" y="176"/>
                      <a:pt x="100" y="173"/>
                      <a:pt x="100" y="169"/>
                    </a:cubicBezTo>
                    <a:close/>
                    <a:moveTo>
                      <a:pt x="89" y="53"/>
                    </a:moveTo>
                    <a:cubicBezTo>
                      <a:pt x="89" y="40"/>
                      <a:pt x="78" y="29"/>
                      <a:pt x="63" y="29"/>
                    </a:cubicBezTo>
                    <a:cubicBezTo>
                      <a:pt x="52" y="29"/>
                      <a:pt x="45" y="36"/>
                      <a:pt x="45" y="46"/>
                    </a:cubicBezTo>
                    <a:cubicBezTo>
                      <a:pt x="45" y="60"/>
                      <a:pt x="58" y="73"/>
                      <a:pt x="71" y="73"/>
                    </a:cubicBezTo>
                    <a:cubicBezTo>
                      <a:pt x="81" y="73"/>
                      <a:pt x="90" y="64"/>
                      <a:pt x="89" y="53"/>
                    </a:cubicBezTo>
                    <a:close/>
                    <a:moveTo>
                      <a:pt x="231" y="96"/>
                    </a:moveTo>
                    <a:cubicBezTo>
                      <a:pt x="237" y="96"/>
                      <a:pt x="242" y="91"/>
                      <a:pt x="242" y="85"/>
                    </a:cubicBezTo>
                    <a:cubicBezTo>
                      <a:pt x="242" y="79"/>
                      <a:pt x="236" y="73"/>
                      <a:pt x="229" y="73"/>
                    </a:cubicBezTo>
                    <a:cubicBezTo>
                      <a:pt x="222" y="73"/>
                      <a:pt x="217" y="78"/>
                      <a:pt x="218" y="84"/>
                    </a:cubicBezTo>
                    <a:cubicBezTo>
                      <a:pt x="218" y="89"/>
                      <a:pt x="225" y="96"/>
                      <a:pt x="231" y="96"/>
                    </a:cubicBezTo>
                    <a:close/>
                    <a:moveTo>
                      <a:pt x="27" y="181"/>
                    </a:moveTo>
                    <a:cubicBezTo>
                      <a:pt x="26" y="177"/>
                      <a:pt x="25" y="174"/>
                      <a:pt x="20" y="174"/>
                    </a:cubicBezTo>
                    <a:cubicBezTo>
                      <a:pt x="15" y="174"/>
                      <a:pt x="13" y="177"/>
                      <a:pt x="13" y="181"/>
                    </a:cubicBezTo>
                    <a:cubicBezTo>
                      <a:pt x="13" y="186"/>
                      <a:pt x="15" y="188"/>
                      <a:pt x="20" y="188"/>
                    </a:cubicBezTo>
                    <a:cubicBezTo>
                      <a:pt x="24" y="188"/>
                      <a:pt x="26" y="185"/>
                      <a:pt x="27" y="181"/>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4" name="Google Shape;1354;p43"/>
              <p:cNvSpPr/>
              <p:nvPr/>
            </p:nvSpPr>
            <p:spPr>
              <a:xfrm>
                <a:off x="3216275" y="879476"/>
                <a:ext cx="285750" cy="277812"/>
              </a:xfrm>
              <a:custGeom>
                <a:avLst/>
                <a:gdLst/>
                <a:ahLst/>
                <a:cxnLst/>
                <a:rect l="l" t="t" r="r" b="b"/>
                <a:pathLst>
                  <a:path w="76" h="74" extrusionOk="0">
                    <a:moveTo>
                      <a:pt x="38" y="1"/>
                    </a:moveTo>
                    <a:cubicBezTo>
                      <a:pt x="61" y="0"/>
                      <a:pt x="76" y="17"/>
                      <a:pt x="74" y="40"/>
                    </a:cubicBezTo>
                    <a:cubicBezTo>
                      <a:pt x="73" y="49"/>
                      <a:pt x="65" y="56"/>
                      <a:pt x="55" y="57"/>
                    </a:cubicBezTo>
                    <a:cubicBezTo>
                      <a:pt x="53" y="57"/>
                      <a:pt x="50" y="57"/>
                      <a:pt x="48" y="58"/>
                    </a:cubicBezTo>
                    <a:cubicBezTo>
                      <a:pt x="43" y="59"/>
                      <a:pt x="37" y="58"/>
                      <a:pt x="35" y="66"/>
                    </a:cubicBezTo>
                    <a:cubicBezTo>
                      <a:pt x="32" y="73"/>
                      <a:pt x="23" y="74"/>
                      <a:pt x="16" y="74"/>
                    </a:cubicBezTo>
                    <a:cubicBezTo>
                      <a:pt x="9" y="73"/>
                      <a:pt x="4" y="69"/>
                      <a:pt x="2" y="62"/>
                    </a:cubicBezTo>
                    <a:cubicBezTo>
                      <a:pt x="0" y="55"/>
                      <a:pt x="2" y="49"/>
                      <a:pt x="7" y="44"/>
                    </a:cubicBezTo>
                    <a:cubicBezTo>
                      <a:pt x="9" y="43"/>
                      <a:pt x="10" y="42"/>
                      <a:pt x="9" y="39"/>
                    </a:cubicBezTo>
                    <a:cubicBezTo>
                      <a:pt x="2" y="16"/>
                      <a:pt x="12" y="2"/>
                      <a:pt x="38" y="1"/>
                    </a:cubicBezTo>
                    <a:close/>
                    <a:moveTo>
                      <a:pt x="41" y="15"/>
                    </a:moveTo>
                    <a:cubicBezTo>
                      <a:pt x="33" y="15"/>
                      <a:pt x="27" y="20"/>
                      <a:pt x="27" y="27"/>
                    </a:cubicBezTo>
                    <a:cubicBezTo>
                      <a:pt x="27" y="35"/>
                      <a:pt x="36" y="44"/>
                      <a:pt x="44" y="44"/>
                    </a:cubicBezTo>
                    <a:cubicBezTo>
                      <a:pt x="52" y="44"/>
                      <a:pt x="58" y="38"/>
                      <a:pt x="58" y="31"/>
                    </a:cubicBezTo>
                    <a:cubicBezTo>
                      <a:pt x="58" y="23"/>
                      <a:pt x="49" y="15"/>
                      <a:pt x="41" y="1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5" name="Google Shape;1355;p43"/>
              <p:cNvSpPr/>
              <p:nvPr/>
            </p:nvSpPr>
            <p:spPr>
              <a:xfrm>
                <a:off x="4206875" y="1384301"/>
                <a:ext cx="188913" cy="192088"/>
              </a:xfrm>
              <a:custGeom>
                <a:avLst/>
                <a:gdLst/>
                <a:ahLst/>
                <a:cxnLst/>
                <a:rect l="l" t="t" r="r" b="b"/>
                <a:pathLst>
                  <a:path w="50" h="51" extrusionOk="0">
                    <a:moveTo>
                      <a:pt x="50" y="27"/>
                    </a:moveTo>
                    <a:cubicBezTo>
                      <a:pt x="50" y="40"/>
                      <a:pt x="39" y="51"/>
                      <a:pt x="26" y="51"/>
                    </a:cubicBezTo>
                    <a:cubicBezTo>
                      <a:pt x="13" y="51"/>
                      <a:pt x="0" y="38"/>
                      <a:pt x="0" y="26"/>
                    </a:cubicBezTo>
                    <a:cubicBezTo>
                      <a:pt x="0" y="14"/>
                      <a:pt x="14" y="0"/>
                      <a:pt x="26" y="0"/>
                    </a:cubicBezTo>
                    <a:cubicBezTo>
                      <a:pt x="38" y="0"/>
                      <a:pt x="50" y="13"/>
                      <a:pt x="50" y="27"/>
                    </a:cubicBezTo>
                    <a:close/>
                    <a:moveTo>
                      <a:pt x="32" y="26"/>
                    </a:moveTo>
                    <a:cubicBezTo>
                      <a:pt x="32" y="21"/>
                      <a:pt x="27" y="15"/>
                      <a:pt x="22" y="15"/>
                    </a:cubicBezTo>
                    <a:cubicBezTo>
                      <a:pt x="16" y="15"/>
                      <a:pt x="11" y="21"/>
                      <a:pt x="11" y="26"/>
                    </a:cubicBezTo>
                    <a:cubicBezTo>
                      <a:pt x="11" y="32"/>
                      <a:pt x="16" y="37"/>
                      <a:pt x="22" y="37"/>
                    </a:cubicBezTo>
                    <a:cubicBezTo>
                      <a:pt x="28" y="37"/>
                      <a:pt x="32" y="32"/>
                      <a:pt x="32" y="26"/>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6" name="Google Shape;1356;p43"/>
              <p:cNvSpPr/>
              <p:nvPr/>
            </p:nvSpPr>
            <p:spPr>
              <a:xfrm>
                <a:off x="4340225" y="200026"/>
                <a:ext cx="180975" cy="173038"/>
              </a:xfrm>
              <a:custGeom>
                <a:avLst/>
                <a:gdLst/>
                <a:ahLst/>
                <a:cxnLst/>
                <a:rect l="l" t="t" r="r" b="b"/>
                <a:pathLst>
                  <a:path w="48" h="46" extrusionOk="0">
                    <a:moveTo>
                      <a:pt x="1" y="24"/>
                    </a:moveTo>
                    <a:cubicBezTo>
                      <a:pt x="1" y="11"/>
                      <a:pt x="12" y="0"/>
                      <a:pt x="25" y="0"/>
                    </a:cubicBezTo>
                    <a:cubicBezTo>
                      <a:pt x="38" y="1"/>
                      <a:pt x="48" y="10"/>
                      <a:pt x="48" y="22"/>
                    </a:cubicBezTo>
                    <a:cubicBezTo>
                      <a:pt x="48" y="34"/>
                      <a:pt x="35" y="46"/>
                      <a:pt x="22" y="46"/>
                    </a:cubicBezTo>
                    <a:cubicBezTo>
                      <a:pt x="10" y="45"/>
                      <a:pt x="0" y="36"/>
                      <a:pt x="1" y="24"/>
                    </a:cubicBezTo>
                    <a:close/>
                    <a:moveTo>
                      <a:pt x="28" y="32"/>
                    </a:moveTo>
                    <a:cubicBezTo>
                      <a:pt x="33" y="32"/>
                      <a:pt x="36" y="29"/>
                      <a:pt x="36" y="24"/>
                    </a:cubicBezTo>
                    <a:cubicBezTo>
                      <a:pt x="36" y="18"/>
                      <a:pt x="33" y="14"/>
                      <a:pt x="27" y="15"/>
                    </a:cubicBezTo>
                    <a:cubicBezTo>
                      <a:pt x="22" y="15"/>
                      <a:pt x="18" y="18"/>
                      <a:pt x="18" y="24"/>
                    </a:cubicBezTo>
                    <a:cubicBezTo>
                      <a:pt x="19" y="29"/>
                      <a:pt x="22" y="32"/>
                      <a:pt x="28"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7" name="Google Shape;1357;p43"/>
              <p:cNvSpPr/>
              <p:nvPr/>
            </p:nvSpPr>
            <p:spPr>
              <a:xfrm>
                <a:off x="4105275" y="950913"/>
                <a:ext cx="185737" cy="165100"/>
              </a:xfrm>
              <a:custGeom>
                <a:avLst/>
                <a:gdLst/>
                <a:ahLst/>
                <a:cxnLst/>
                <a:rect l="l" t="t" r="r" b="b"/>
                <a:pathLst>
                  <a:path w="49" h="44" extrusionOk="0">
                    <a:moveTo>
                      <a:pt x="19" y="42"/>
                    </a:moveTo>
                    <a:cubicBezTo>
                      <a:pt x="16" y="41"/>
                      <a:pt x="13" y="39"/>
                      <a:pt x="10" y="38"/>
                    </a:cubicBezTo>
                    <a:cubicBezTo>
                      <a:pt x="3" y="31"/>
                      <a:pt x="0" y="22"/>
                      <a:pt x="5" y="12"/>
                    </a:cubicBezTo>
                    <a:cubicBezTo>
                      <a:pt x="9" y="4"/>
                      <a:pt x="16" y="0"/>
                      <a:pt x="25" y="1"/>
                    </a:cubicBezTo>
                    <a:cubicBezTo>
                      <a:pt x="40" y="1"/>
                      <a:pt x="49" y="14"/>
                      <a:pt x="45" y="30"/>
                    </a:cubicBezTo>
                    <a:cubicBezTo>
                      <a:pt x="43" y="32"/>
                      <a:pt x="42" y="34"/>
                      <a:pt x="40" y="36"/>
                    </a:cubicBezTo>
                    <a:cubicBezTo>
                      <a:pt x="33" y="40"/>
                      <a:pt x="27" y="44"/>
                      <a:pt x="19" y="42"/>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8" name="Google Shape;1358;p43"/>
              <p:cNvSpPr/>
              <p:nvPr/>
            </p:nvSpPr>
            <p:spPr>
              <a:xfrm>
                <a:off x="3529013" y="1447801"/>
                <a:ext cx="136525" cy="131762"/>
              </a:xfrm>
              <a:custGeom>
                <a:avLst/>
                <a:gdLst/>
                <a:ahLst/>
                <a:cxnLst/>
                <a:rect l="l" t="t" r="r" b="b"/>
                <a:pathLst>
                  <a:path w="36" h="35" extrusionOk="0">
                    <a:moveTo>
                      <a:pt x="36" y="18"/>
                    </a:moveTo>
                    <a:cubicBezTo>
                      <a:pt x="36" y="27"/>
                      <a:pt x="29" y="35"/>
                      <a:pt x="19" y="34"/>
                    </a:cubicBezTo>
                    <a:cubicBezTo>
                      <a:pt x="9" y="34"/>
                      <a:pt x="0" y="26"/>
                      <a:pt x="0" y="17"/>
                    </a:cubicBezTo>
                    <a:cubicBezTo>
                      <a:pt x="0" y="7"/>
                      <a:pt x="8" y="0"/>
                      <a:pt x="18" y="0"/>
                    </a:cubicBezTo>
                    <a:cubicBezTo>
                      <a:pt x="28" y="0"/>
                      <a:pt x="36" y="9"/>
                      <a:pt x="36" y="1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59" name="Google Shape;1359;p43"/>
              <p:cNvSpPr/>
              <p:nvPr/>
            </p:nvSpPr>
            <p:spPr>
              <a:xfrm>
                <a:off x="3317875" y="935038"/>
                <a:ext cx="117475" cy="109537"/>
              </a:xfrm>
              <a:custGeom>
                <a:avLst/>
                <a:gdLst/>
                <a:ahLst/>
                <a:cxnLst/>
                <a:rect l="l" t="t" r="r" b="b"/>
                <a:pathLst>
                  <a:path w="31" h="29" extrusionOk="0">
                    <a:moveTo>
                      <a:pt x="14" y="0"/>
                    </a:moveTo>
                    <a:cubicBezTo>
                      <a:pt x="22" y="0"/>
                      <a:pt x="31" y="8"/>
                      <a:pt x="31" y="16"/>
                    </a:cubicBezTo>
                    <a:cubicBezTo>
                      <a:pt x="31" y="23"/>
                      <a:pt x="25" y="29"/>
                      <a:pt x="17" y="29"/>
                    </a:cubicBezTo>
                    <a:cubicBezTo>
                      <a:pt x="9" y="29"/>
                      <a:pt x="0" y="20"/>
                      <a:pt x="0" y="12"/>
                    </a:cubicBezTo>
                    <a:cubicBezTo>
                      <a:pt x="0" y="5"/>
                      <a:pt x="6" y="0"/>
                      <a:pt x="14" y="0"/>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0" name="Google Shape;1360;p43"/>
              <p:cNvSpPr/>
              <p:nvPr/>
            </p:nvSpPr>
            <p:spPr>
              <a:xfrm>
                <a:off x="4249738" y="1439863"/>
                <a:ext cx="77788" cy="84138"/>
              </a:xfrm>
              <a:custGeom>
                <a:avLst/>
                <a:gdLst/>
                <a:ahLst/>
                <a:cxnLst/>
                <a:rect l="l" t="t" r="r" b="b"/>
                <a:pathLst>
                  <a:path w="21" h="22" extrusionOk="0">
                    <a:moveTo>
                      <a:pt x="21" y="11"/>
                    </a:moveTo>
                    <a:cubicBezTo>
                      <a:pt x="21" y="17"/>
                      <a:pt x="17" y="22"/>
                      <a:pt x="11" y="22"/>
                    </a:cubicBezTo>
                    <a:cubicBezTo>
                      <a:pt x="5" y="22"/>
                      <a:pt x="0" y="17"/>
                      <a:pt x="0" y="11"/>
                    </a:cubicBezTo>
                    <a:cubicBezTo>
                      <a:pt x="0" y="6"/>
                      <a:pt x="5" y="0"/>
                      <a:pt x="11" y="0"/>
                    </a:cubicBezTo>
                    <a:cubicBezTo>
                      <a:pt x="16" y="0"/>
                      <a:pt x="21" y="6"/>
                      <a:pt x="21" y="11"/>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1" name="Google Shape;1361;p43"/>
              <p:cNvSpPr/>
              <p:nvPr/>
            </p:nvSpPr>
            <p:spPr>
              <a:xfrm>
                <a:off x="4406900" y="252413"/>
                <a:ext cx="68262" cy="68262"/>
              </a:xfrm>
              <a:custGeom>
                <a:avLst/>
                <a:gdLst/>
                <a:ahLst/>
                <a:cxnLst/>
                <a:rect l="l" t="t" r="r" b="b"/>
                <a:pathLst>
                  <a:path w="18" h="18" extrusionOk="0">
                    <a:moveTo>
                      <a:pt x="10" y="18"/>
                    </a:moveTo>
                    <a:cubicBezTo>
                      <a:pt x="4" y="18"/>
                      <a:pt x="1" y="15"/>
                      <a:pt x="0" y="10"/>
                    </a:cubicBezTo>
                    <a:cubicBezTo>
                      <a:pt x="0" y="4"/>
                      <a:pt x="4" y="1"/>
                      <a:pt x="9" y="1"/>
                    </a:cubicBezTo>
                    <a:cubicBezTo>
                      <a:pt x="15" y="0"/>
                      <a:pt x="18" y="4"/>
                      <a:pt x="18" y="10"/>
                    </a:cubicBezTo>
                    <a:cubicBezTo>
                      <a:pt x="18" y="15"/>
                      <a:pt x="15" y="18"/>
                      <a:pt x="10" y="1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2" name="Google Shape;1362;p43"/>
              <p:cNvSpPr/>
              <p:nvPr/>
            </p:nvSpPr>
            <p:spPr>
              <a:xfrm>
                <a:off x="3792538" y="1058863"/>
                <a:ext cx="241300" cy="230187"/>
              </a:xfrm>
              <a:custGeom>
                <a:avLst/>
                <a:gdLst/>
                <a:ahLst/>
                <a:cxnLst/>
                <a:rect l="l" t="t" r="r" b="b"/>
                <a:pathLst>
                  <a:path w="64" h="61" extrusionOk="0">
                    <a:moveTo>
                      <a:pt x="64" y="25"/>
                    </a:moveTo>
                    <a:cubicBezTo>
                      <a:pt x="64" y="29"/>
                      <a:pt x="63" y="32"/>
                      <a:pt x="61" y="35"/>
                    </a:cubicBezTo>
                    <a:cubicBezTo>
                      <a:pt x="53" y="47"/>
                      <a:pt x="43" y="55"/>
                      <a:pt x="30" y="58"/>
                    </a:cubicBezTo>
                    <a:cubicBezTo>
                      <a:pt x="13" y="61"/>
                      <a:pt x="0" y="46"/>
                      <a:pt x="6" y="30"/>
                    </a:cubicBezTo>
                    <a:cubicBezTo>
                      <a:pt x="11" y="15"/>
                      <a:pt x="22" y="6"/>
                      <a:pt x="38" y="3"/>
                    </a:cubicBezTo>
                    <a:cubicBezTo>
                      <a:pt x="52" y="0"/>
                      <a:pt x="64" y="10"/>
                      <a:pt x="64" y="2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3" name="Google Shape;1363;p43"/>
              <p:cNvSpPr/>
              <p:nvPr/>
            </p:nvSpPr>
            <p:spPr>
              <a:xfrm>
                <a:off x="3827463" y="625475"/>
                <a:ext cx="168275" cy="166688"/>
              </a:xfrm>
              <a:custGeom>
                <a:avLst/>
                <a:gdLst/>
                <a:ahLst/>
                <a:cxnLst/>
                <a:rect l="l" t="t" r="r" b="b"/>
                <a:pathLst>
                  <a:path w="45" h="44" extrusionOk="0">
                    <a:moveTo>
                      <a:pt x="44" y="24"/>
                    </a:moveTo>
                    <a:cubicBezTo>
                      <a:pt x="45" y="35"/>
                      <a:pt x="36" y="44"/>
                      <a:pt x="26" y="44"/>
                    </a:cubicBezTo>
                    <a:cubicBezTo>
                      <a:pt x="13" y="44"/>
                      <a:pt x="0" y="31"/>
                      <a:pt x="0" y="17"/>
                    </a:cubicBezTo>
                    <a:cubicBezTo>
                      <a:pt x="0" y="7"/>
                      <a:pt x="7" y="0"/>
                      <a:pt x="18" y="0"/>
                    </a:cubicBezTo>
                    <a:cubicBezTo>
                      <a:pt x="33" y="0"/>
                      <a:pt x="44" y="11"/>
                      <a:pt x="44" y="2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4" name="Google Shape;1364;p43"/>
              <p:cNvSpPr/>
              <p:nvPr/>
            </p:nvSpPr>
            <p:spPr>
              <a:xfrm>
                <a:off x="4475163" y="792163"/>
                <a:ext cx="93663" cy="87312"/>
              </a:xfrm>
              <a:custGeom>
                <a:avLst/>
                <a:gdLst/>
                <a:ahLst/>
                <a:cxnLst/>
                <a:rect l="l" t="t" r="r" b="b"/>
                <a:pathLst>
                  <a:path w="25" h="23" extrusionOk="0">
                    <a:moveTo>
                      <a:pt x="14" y="23"/>
                    </a:moveTo>
                    <a:cubicBezTo>
                      <a:pt x="8" y="23"/>
                      <a:pt x="1" y="16"/>
                      <a:pt x="1" y="11"/>
                    </a:cubicBezTo>
                    <a:cubicBezTo>
                      <a:pt x="0" y="5"/>
                      <a:pt x="5" y="0"/>
                      <a:pt x="12" y="0"/>
                    </a:cubicBezTo>
                    <a:cubicBezTo>
                      <a:pt x="19" y="0"/>
                      <a:pt x="25" y="6"/>
                      <a:pt x="25" y="12"/>
                    </a:cubicBezTo>
                    <a:cubicBezTo>
                      <a:pt x="25" y="18"/>
                      <a:pt x="20" y="23"/>
                      <a:pt x="14" y="23"/>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5" name="Google Shape;1365;p43"/>
              <p:cNvSpPr/>
              <p:nvPr/>
            </p:nvSpPr>
            <p:spPr>
              <a:xfrm>
                <a:off x="3706813" y="1173163"/>
                <a:ext cx="52388" cy="52388"/>
              </a:xfrm>
              <a:custGeom>
                <a:avLst/>
                <a:gdLst/>
                <a:ahLst/>
                <a:cxnLst/>
                <a:rect l="l" t="t" r="r" b="b"/>
                <a:pathLst>
                  <a:path w="14" h="14" extrusionOk="0">
                    <a:moveTo>
                      <a:pt x="14" y="7"/>
                    </a:moveTo>
                    <a:cubicBezTo>
                      <a:pt x="13" y="11"/>
                      <a:pt x="11" y="14"/>
                      <a:pt x="7" y="14"/>
                    </a:cubicBezTo>
                    <a:cubicBezTo>
                      <a:pt x="2" y="14"/>
                      <a:pt x="0" y="12"/>
                      <a:pt x="0" y="7"/>
                    </a:cubicBezTo>
                    <a:cubicBezTo>
                      <a:pt x="0" y="3"/>
                      <a:pt x="2" y="0"/>
                      <a:pt x="7" y="0"/>
                    </a:cubicBezTo>
                    <a:cubicBezTo>
                      <a:pt x="12" y="0"/>
                      <a:pt x="13" y="3"/>
                      <a:pt x="14" y="7"/>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nvGrpSpPr>
            <p:cNvPr id="1366" name="Google Shape;1366;p43"/>
            <p:cNvGrpSpPr/>
            <p:nvPr/>
          </p:nvGrpSpPr>
          <p:grpSpPr>
            <a:xfrm rot="-7924216">
              <a:off x="7343664" y="-787455"/>
              <a:ext cx="2917378" cy="2358770"/>
              <a:chOff x="5037138" y="2959101"/>
              <a:chExt cx="2495550" cy="2017713"/>
            </a:xfrm>
          </p:grpSpPr>
          <p:sp>
            <p:nvSpPr>
              <p:cNvPr id="1367" name="Google Shape;1367;p43"/>
              <p:cNvSpPr/>
              <p:nvPr/>
            </p:nvSpPr>
            <p:spPr>
              <a:xfrm>
                <a:off x="5141913" y="2959101"/>
                <a:ext cx="2235199" cy="1858962"/>
              </a:xfrm>
              <a:custGeom>
                <a:avLst/>
                <a:gdLst/>
                <a:ahLst/>
                <a:cxnLst/>
                <a:rect l="l" t="t" r="r" b="b"/>
                <a:pathLst>
                  <a:path w="593" h="493" extrusionOk="0">
                    <a:moveTo>
                      <a:pt x="67" y="92"/>
                    </a:moveTo>
                    <a:cubicBezTo>
                      <a:pt x="88" y="89"/>
                      <a:pt x="110" y="90"/>
                      <a:pt x="131" y="93"/>
                    </a:cubicBezTo>
                    <a:cubicBezTo>
                      <a:pt x="133" y="93"/>
                      <a:pt x="136" y="93"/>
                      <a:pt x="138" y="93"/>
                    </a:cubicBezTo>
                    <a:cubicBezTo>
                      <a:pt x="146" y="94"/>
                      <a:pt x="152" y="92"/>
                      <a:pt x="158" y="85"/>
                    </a:cubicBezTo>
                    <a:cubicBezTo>
                      <a:pt x="174" y="66"/>
                      <a:pt x="196" y="60"/>
                      <a:pt x="220" y="62"/>
                    </a:cubicBezTo>
                    <a:cubicBezTo>
                      <a:pt x="239" y="64"/>
                      <a:pt x="256" y="60"/>
                      <a:pt x="271" y="49"/>
                    </a:cubicBezTo>
                    <a:cubicBezTo>
                      <a:pt x="291" y="35"/>
                      <a:pt x="314" y="31"/>
                      <a:pt x="337" y="32"/>
                    </a:cubicBezTo>
                    <a:cubicBezTo>
                      <a:pt x="351" y="32"/>
                      <a:pt x="364" y="30"/>
                      <a:pt x="376" y="23"/>
                    </a:cubicBezTo>
                    <a:cubicBezTo>
                      <a:pt x="420" y="0"/>
                      <a:pt x="463" y="6"/>
                      <a:pt x="505" y="26"/>
                    </a:cubicBezTo>
                    <a:cubicBezTo>
                      <a:pt x="513" y="30"/>
                      <a:pt x="521" y="34"/>
                      <a:pt x="528" y="39"/>
                    </a:cubicBezTo>
                    <a:cubicBezTo>
                      <a:pt x="552" y="54"/>
                      <a:pt x="564" y="77"/>
                      <a:pt x="567" y="104"/>
                    </a:cubicBezTo>
                    <a:cubicBezTo>
                      <a:pt x="568" y="117"/>
                      <a:pt x="563" y="131"/>
                      <a:pt x="557" y="143"/>
                    </a:cubicBezTo>
                    <a:cubicBezTo>
                      <a:pt x="550" y="156"/>
                      <a:pt x="544" y="170"/>
                      <a:pt x="540" y="184"/>
                    </a:cubicBezTo>
                    <a:cubicBezTo>
                      <a:pt x="536" y="196"/>
                      <a:pt x="535" y="207"/>
                      <a:pt x="540" y="218"/>
                    </a:cubicBezTo>
                    <a:cubicBezTo>
                      <a:pt x="541" y="223"/>
                      <a:pt x="544" y="227"/>
                      <a:pt x="549" y="229"/>
                    </a:cubicBezTo>
                    <a:cubicBezTo>
                      <a:pt x="560" y="234"/>
                      <a:pt x="567" y="241"/>
                      <a:pt x="572" y="252"/>
                    </a:cubicBezTo>
                    <a:cubicBezTo>
                      <a:pt x="576" y="259"/>
                      <a:pt x="580" y="266"/>
                      <a:pt x="585" y="273"/>
                    </a:cubicBezTo>
                    <a:cubicBezTo>
                      <a:pt x="592" y="281"/>
                      <a:pt x="593" y="292"/>
                      <a:pt x="593" y="302"/>
                    </a:cubicBezTo>
                    <a:cubicBezTo>
                      <a:pt x="592" y="320"/>
                      <a:pt x="586" y="335"/>
                      <a:pt x="576" y="349"/>
                    </a:cubicBezTo>
                    <a:cubicBezTo>
                      <a:pt x="570" y="358"/>
                      <a:pt x="563" y="366"/>
                      <a:pt x="556" y="374"/>
                    </a:cubicBezTo>
                    <a:cubicBezTo>
                      <a:pt x="551" y="381"/>
                      <a:pt x="547" y="387"/>
                      <a:pt x="545" y="395"/>
                    </a:cubicBezTo>
                    <a:cubicBezTo>
                      <a:pt x="544" y="400"/>
                      <a:pt x="543" y="404"/>
                      <a:pt x="541" y="408"/>
                    </a:cubicBezTo>
                    <a:cubicBezTo>
                      <a:pt x="538" y="416"/>
                      <a:pt x="536" y="424"/>
                      <a:pt x="536" y="433"/>
                    </a:cubicBezTo>
                    <a:cubicBezTo>
                      <a:pt x="534" y="457"/>
                      <a:pt x="516" y="475"/>
                      <a:pt x="491" y="484"/>
                    </a:cubicBezTo>
                    <a:cubicBezTo>
                      <a:pt x="464" y="493"/>
                      <a:pt x="442" y="485"/>
                      <a:pt x="424" y="465"/>
                    </a:cubicBezTo>
                    <a:cubicBezTo>
                      <a:pt x="417" y="459"/>
                      <a:pt x="410" y="453"/>
                      <a:pt x="402" y="450"/>
                    </a:cubicBezTo>
                    <a:cubicBezTo>
                      <a:pt x="391" y="445"/>
                      <a:pt x="381" y="441"/>
                      <a:pt x="371" y="434"/>
                    </a:cubicBezTo>
                    <a:cubicBezTo>
                      <a:pt x="369" y="432"/>
                      <a:pt x="367" y="433"/>
                      <a:pt x="364" y="434"/>
                    </a:cubicBezTo>
                    <a:cubicBezTo>
                      <a:pt x="360" y="436"/>
                      <a:pt x="356" y="439"/>
                      <a:pt x="354" y="444"/>
                    </a:cubicBezTo>
                    <a:cubicBezTo>
                      <a:pt x="339" y="468"/>
                      <a:pt x="317" y="473"/>
                      <a:pt x="292" y="463"/>
                    </a:cubicBezTo>
                    <a:cubicBezTo>
                      <a:pt x="274" y="457"/>
                      <a:pt x="257" y="449"/>
                      <a:pt x="239" y="442"/>
                    </a:cubicBezTo>
                    <a:cubicBezTo>
                      <a:pt x="225" y="437"/>
                      <a:pt x="211" y="436"/>
                      <a:pt x="197" y="442"/>
                    </a:cubicBezTo>
                    <a:cubicBezTo>
                      <a:pt x="172" y="451"/>
                      <a:pt x="146" y="450"/>
                      <a:pt x="121" y="442"/>
                    </a:cubicBezTo>
                    <a:cubicBezTo>
                      <a:pt x="111" y="439"/>
                      <a:pt x="103" y="434"/>
                      <a:pt x="96" y="427"/>
                    </a:cubicBezTo>
                    <a:cubicBezTo>
                      <a:pt x="75" y="407"/>
                      <a:pt x="62" y="384"/>
                      <a:pt x="54" y="357"/>
                    </a:cubicBezTo>
                    <a:cubicBezTo>
                      <a:pt x="51" y="344"/>
                      <a:pt x="51" y="331"/>
                      <a:pt x="55" y="318"/>
                    </a:cubicBezTo>
                    <a:cubicBezTo>
                      <a:pt x="61" y="296"/>
                      <a:pt x="57" y="277"/>
                      <a:pt x="43" y="260"/>
                    </a:cubicBezTo>
                    <a:cubicBezTo>
                      <a:pt x="37" y="253"/>
                      <a:pt x="32" y="245"/>
                      <a:pt x="26" y="238"/>
                    </a:cubicBezTo>
                    <a:cubicBezTo>
                      <a:pt x="5" y="217"/>
                      <a:pt x="0" y="190"/>
                      <a:pt x="0" y="162"/>
                    </a:cubicBezTo>
                    <a:cubicBezTo>
                      <a:pt x="0" y="143"/>
                      <a:pt x="7" y="127"/>
                      <a:pt x="21" y="115"/>
                    </a:cubicBezTo>
                    <a:cubicBezTo>
                      <a:pt x="34" y="102"/>
                      <a:pt x="49" y="94"/>
                      <a:pt x="67" y="92"/>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8" name="Google Shape;1368;p43"/>
              <p:cNvSpPr/>
              <p:nvPr/>
            </p:nvSpPr>
            <p:spPr>
              <a:xfrm>
                <a:off x="7286625" y="3559175"/>
                <a:ext cx="246063" cy="268288"/>
              </a:xfrm>
              <a:custGeom>
                <a:avLst/>
                <a:gdLst/>
                <a:ahLst/>
                <a:cxnLst/>
                <a:rect l="l" t="t" r="r" b="b"/>
                <a:pathLst>
                  <a:path w="65" h="71" extrusionOk="0">
                    <a:moveTo>
                      <a:pt x="62" y="30"/>
                    </a:moveTo>
                    <a:cubicBezTo>
                      <a:pt x="65" y="51"/>
                      <a:pt x="51" y="70"/>
                      <a:pt x="30" y="70"/>
                    </a:cubicBezTo>
                    <a:cubicBezTo>
                      <a:pt x="21" y="71"/>
                      <a:pt x="14" y="67"/>
                      <a:pt x="9" y="60"/>
                    </a:cubicBezTo>
                    <a:cubicBezTo>
                      <a:pt x="3" y="52"/>
                      <a:pt x="0" y="43"/>
                      <a:pt x="0" y="34"/>
                    </a:cubicBezTo>
                    <a:cubicBezTo>
                      <a:pt x="0" y="14"/>
                      <a:pt x="10" y="3"/>
                      <a:pt x="27" y="2"/>
                    </a:cubicBezTo>
                    <a:cubicBezTo>
                      <a:pt x="44" y="0"/>
                      <a:pt x="59" y="12"/>
                      <a:pt x="62" y="3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69" name="Google Shape;1369;p43"/>
              <p:cNvSpPr/>
              <p:nvPr/>
            </p:nvSpPr>
            <p:spPr>
              <a:xfrm>
                <a:off x="6465888" y="4749800"/>
                <a:ext cx="225425" cy="227013"/>
              </a:xfrm>
              <a:custGeom>
                <a:avLst/>
                <a:gdLst/>
                <a:ahLst/>
                <a:cxnLst/>
                <a:rect l="l" t="t" r="r" b="b"/>
                <a:pathLst>
                  <a:path w="60" h="60" extrusionOk="0">
                    <a:moveTo>
                      <a:pt x="27" y="2"/>
                    </a:moveTo>
                    <a:cubicBezTo>
                      <a:pt x="41" y="0"/>
                      <a:pt x="55" y="12"/>
                      <a:pt x="58" y="26"/>
                    </a:cubicBezTo>
                    <a:cubicBezTo>
                      <a:pt x="60" y="40"/>
                      <a:pt x="49" y="55"/>
                      <a:pt x="34" y="57"/>
                    </a:cubicBezTo>
                    <a:cubicBezTo>
                      <a:pt x="19" y="60"/>
                      <a:pt x="6" y="49"/>
                      <a:pt x="3" y="33"/>
                    </a:cubicBezTo>
                    <a:cubicBezTo>
                      <a:pt x="0" y="17"/>
                      <a:pt x="13" y="6"/>
                      <a:pt x="27" y="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0" name="Google Shape;1370;p43"/>
              <p:cNvSpPr/>
              <p:nvPr/>
            </p:nvSpPr>
            <p:spPr>
              <a:xfrm>
                <a:off x="5037138" y="3976688"/>
                <a:ext cx="195262" cy="215900"/>
              </a:xfrm>
              <a:custGeom>
                <a:avLst/>
                <a:gdLst/>
                <a:ahLst/>
                <a:cxnLst/>
                <a:rect l="l" t="t" r="r" b="b"/>
                <a:pathLst>
                  <a:path w="52" h="57" extrusionOk="0">
                    <a:moveTo>
                      <a:pt x="1" y="32"/>
                    </a:moveTo>
                    <a:cubicBezTo>
                      <a:pt x="0" y="27"/>
                      <a:pt x="0" y="23"/>
                      <a:pt x="1" y="18"/>
                    </a:cubicBezTo>
                    <a:cubicBezTo>
                      <a:pt x="3" y="8"/>
                      <a:pt x="11" y="1"/>
                      <a:pt x="22" y="1"/>
                    </a:cubicBezTo>
                    <a:cubicBezTo>
                      <a:pt x="32" y="0"/>
                      <a:pt x="44" y="7"/>
                      <a:pt x="47" y="16"/>
                    </a:cubicBezTo>
                    <a:cubicBezTo>
                      <a:pt x="49" y="19"/>
                      <a:pt x="50" y="23"/>
                      <a:pt x="50" y="26"/>
                    </a:cubicBezTo>
                    <a:cubicBezTo>
                      <a:pt x="52" y="41"/>
                      <a:pt x="43" y="54"/>
                      <a:pt x="30" y="56"/>
                    </a:cubicBezTo>
                    <a:cubicBezTo>
                      <a:pt x="15" y="57"/>
                      <a:pt x="3" y="47"/>
                      <a:pt x="1" y="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1" name="Google Shape;1371;p43"/>
              <p:cNvSpPr/>
              <p:nvPr/>
            </p:nvSpPr>
            <p:spPr>
              <a:xfrm>
                <a:off x="5903913" y="4659313"/>
                <a:ext cx="142875" cy="144463"/>
              </a:xfrm>
              <a:custGeom>
                <a:avLst/>
                <a:gdLst/>
                <a:ahLst/>
                <a:cxnLst/>
                <a:rect l="l" t="t" r="r" b="b"/>
                <a:pathLst>
                  <a:path w="38" h="38" extrusionOk="0">
                    <a:moveTo>
                      <a:pt x="16" y="1"/>
                    </a:moveTo>
                    <a:cubicBezTo>
                      <a:pt x="26" y="0"/>
                      <a:pt x="35" y="6"/>
                      <a:pt x="37" y="16"/>
                    </a:cubicBezTo>
                    <a:cubicBezTo>
                      <a:pt x="38" y="26"/>
                      <a:pt x="32" y="35"/>
                      <a:pt x="22" y="36"/>
                    </a:cubicBezTo>
                    <a:cubicBezTo>
                      <a:pt x="12" y="38"/>
                      <a:pt x="3" y="31"/>
                      <a:pt x="2" y="22"/>
                    </a:cubicBezTo>
                    <a:cubicBezTo>
                      <a:pt x="0" y="12"/>
                      <a:pt x="7" y="3"/>
                      <a:pt x="16" y="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2" name="Google Shape;1372;p43"/>
              <p:cNvSpPr/>
              <p:nvPr/>
            </p:nvSpPr>
            <p:spPr>
              <a:xfrm>
                <a:off x="5594350" y="3178175"/>
                <a:ext cx="65088" cy="68262"/>
              </a:xfrm>
              <a:custGeom>
                <a:avLst/>
                <a:gdLst/>
                <a:ahLst/>
                <a:cxnLst/>
                <a:rect l="l" t="t" r="r" b="b"/>
                <a:pathLst>
                  <a:path w="17" h="18" extrusionOk="0">
                    <a:moveTo>
                      <a:pt x="6" y="0"/>
                    </a:moveTo>
                    <a:cubicBezTo>
                      <a:pt x="12" y="0"/>
                      <a:pt x="17" y="3"/>
                      <a:pt x="17" y="8"/>
                    </a:cubicBezTo>
                    <a:cubicBezTo>
                      <a:pt x="17" y="13"/>
                      <a:pt x="15" y="16"/>
                      <a:pt x="10" y="17"/>
                    </a:cubicBezTo>
                    <a:cubicBezTo>
                      <a:pt x="5" y="18"/>
                      <a:pt x="0" y="14"/>
                      <a:pt x="0" y="10"/>
                    </a:cubicBezTo>
                    <a:cubicBezTo>
                      <a:pt x="0" y="5"/>
                      <a:pt x="2" y="1"/>
                      <a:pt x="6"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3" name="Google Shape;1373;p43"/>
              <p:cNvSpPr/>
              <p:nvPr/>
            </p:nvSpPr>
            <p:spPr>
              <a:xfrm>
                <a:off x="5273675" y="3392488"/>
                <a:ext cx="1308100" cy="1085850"/>
              </a:xfrm>
              <a:custGeom>
                <a:avLst/>
                <a:gdLst/>
                <a:ahLst/>
                <a:cxnLst/>
                <a:rect l="l" t="t" r="r" b="b"/>
                <a:pathLst>
                  <a:path w="347" h="288" extrusionOk="0">
                    <a:moveTo>
                      <a:pt x="346" y="157"/>
                    </a:moveTo>
                    <a:cubicBezTo>
                      <a:pt x="344" y="144"/>
                      <a:pt x="340" y="131"/>
                      <a:pt x="332" y="119"/>
                    </a:cubicBezTo>
                    <a:cubicBezTo>
                      <a:pt x="326" y="110"/>
                      <a:pt x="318" y="103"/>
                      <a:pt x="306" y="102"/>
                    </a:cubicBezTo>
                    <a:cubicBezTo>
                      <a:pt x="295" y="102"/>
                      <a:pt x="284" y="100"/>
                      <a:pt x="273" y="96"/>
                    </a:cubicBezTo>
                    <a:cubicBezTo>
                      <a:pt x="273" y="96"/>
                      <a:pt x="273" y="96"/>
                      <a:pt x="273" y="96"/>
                    </a:cubicBezTo>
                    <a:cubicBezTo>
                      <a:pt x="267" y="94"/>
                      <a:pt x="260" y="91"/>
                      <a:pt x="254" y="88"/>
                    </a:cubicBezTo>
                    <a:cubicBezTo>
                      <a:pt x="249" y="85"/>
                      <a:pt x="244" y="81"/>
                      <a:pt x="238" y="78"/>
                    </a:cubicBezTo>
                    <a:cubicBezTo>
                      <a:pt x="234" y="73"/>
                      <a:pt x="228" y="69"/>
                      <a:pt x="223" y="65"/>
                    </a:cubicBezTo>
                    <a:cubicBezTo>
                      <a:pt x="213" y="51"/>
                      <a:pt x="206" y="35"/>
                      <a:pt x="204" y="18"/>
                    </a:cubicBezTo>
                    <a:cubicBezTo>
                      <a:pt x="203" y="12"/>
                      <a:pt x="200" y="10"/>
                      <a:pt x="196" y="7"/>
                    </a:cubicBezTo>
                    <a:cubicBezTo>
                      <a:pt x="180" y="0"/>
                      <a:pt x="164" y="2"/>
                      <a:pt x="149" y="9"/>
                    </a:cubicBezTo>
                    <a:cubicBezTo>
                      <a:pt x="133" y="16"/>
                      <a:pt x="116" y="18"/>
                      <a:pt x="99" y="13"/>
                    </a:cubicBezTo>
                    <a:cubicBezTo>
                      <a:pt x="79" y="8"/>
                      <a:pt x="60" y="5"/>
                      <a:pt x="39" y="9"/>
                    </a:cubicBezTo>
                    <a:cubicBezTo>
                      <a:pt x="18" y="14"/>
                      <a:pt x="0" y="33"/>
                      <a:pt x="1" y="53"/>
                    </a:cubicBezTo>
                    <a:cubicBezTo>
                      <a:pt x="2" y="71"/>
                      <a:pt x="9" y="86"/>
                      <a:pt x="22" y="98"/>
                    </a:cubicBezTo>
                    <a:cubicBezTo>
                      <a:pt x="36" y="112"/>
                      <a:pt x="50" y="125"/>
                      <a:pt x="62" y="141"/>
                    </a:cubicBezTo>
                    <a:cubicBezTo>
                      <a:pt x="67" y="147"/>
                      <a:pt x="71" y="154"/>
                      <a:pt x="70" y="162"/>
                    </a:cubicBezTo>
                    <a:cubicBezTo>
                      <a:pt x="70" y="175"/>
                      <a:pt x="70" y="188"/>
                      <a:pt x="67" y="200"/>
                    </a:cubicBezTo>
                    <a:cubicBezTo>
                      <a:pt x="65" y="209"/>
                      <a:pt x="63" y="218"/>
                      <a:pt x="63" y="228"/>
                    </a:cubicBezTo>
                    <a:cubicBezTo>
                      <a:pt x="62" y="238"/>
                      <a:pt x="64" y="248"/>
                      <a:pt x="70" y="257"/>
                    </a:cubicBezTo>
                    <a:cubicBezTo>
                      <a:pt x="72" y="259"/>
                      <a:pt x="73" y="261"/>
                      <a:pt x="75" y="262"/>
                    </a:cubicBezTo>
                    <a:cubicBezTo>
                      <a:pt x="90" y="279"/>
                      <a:pt x="111" y="282"/>
                      <a:pt x="132" y="282"/>
                    </a:cubicBezTo>
                    <a:cubicBezTo>
                      <a:pt x="137" y="282"/>
                      <a:pt x="141" y="283"/>
                      <a:pt x="145" y="280"/>
                    </a:cubicBezTo>
                    <a:cubicBezTo>
                      <a:pt x="154" y="278"/>
                      <a:pt x="163" y="276"/>
                      <a:pt x="172" y="274"/>
                    </a:cubicBezTo>
                    <a:cubicBezTo>
                      <a:pt x="178" y="273"/>
                      <a:pt x="184" y="272"/>
                      <a:pt x="190" y="271"/>
                    </a:cubicBezTo>
                    <a:cubicBezTo>
                      <a:pt x="209" y="270"/>
                      <a:pt x="226" y="274"/>
                      <a:pt x="243" y="284"/>
                    </a:cubicBezTo>
                    <a:cubicBezTo>
                      <a:pt x="247" y="286"/>
                      <a:pt x="253" y="288"/>
                      <a:pt x="259" y="285"/>
                    </a:cubicBezTo>
                    <a:cubicBezTo>
                      <a:pt x="279" y="275"/>
                      <a:pt x="293" y="261"/>
                      <a:pt x="299" y="238"/>
                    </a:cubicBezTo>
                    <a:cubicBezTo>
                      <a:pt x="302" y="226"/>
                      <a:pt x="305" y="213"/>
                      <a:pt x="314" y="202"/>
                    </a:cubicBezTo>
                    <a:cubicBezTo>
                      <a:pt x="319" y="195"/>
                      <a:pt x="327" y="191"/>
                      <a:pt x="333" y="185"/>
                    </a:cubicBezTo>
                    <a:cubicBezTo>
                      <a:pt x="340" y="177"/>
                      <a:pt x="347" y="168"/>
                      <a:pt x="346" y="157"/>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4" name="Google Shape;1374;p43"/>
              <p:cNvSpPr/>
              <p:nvPr/>
            </p:nvSpPr>
            <p:spPr>
              <a:xfrm>
                <a:off x="5394325" y="3490913"/>
                <a:ext cx="1066800" cy="890587"/>
              </a:xfrm>
              <a:custGeom>
                <a:avLst/>
                <a:gdLst/>
                <a:ahLst/>
                <a:cxnLst/>
                <a:rect l="l" t="t" r="r" b="b"/>
                <a:pathLst>
                  <a:path w="283" h="236" extrusionOk="0">
                    <a:moveTo>
                      <a:pt x="282" y="129"/>
                    </a:moveTo>
                    <a:cubicBezTo>
                      <a:pt x="280" y="118"/>
                      <a:pt x="277" y="107"/>
                      <a:pt x="271" y="98"/>
                    </a:cubicBezTo>
                    <a:cubicBezTo>
                      <a:pt x="266" y="90"/>
                      <a:pt x="260" y="85"/>
                      <a:pt x="250" y="84"/>
                    </a:cubicBezTo>
                    <a:cubicBezTo>
                      <a:pt x="241" y="84"/>
                      <a:pt x="231" y="82"/>
                      <a:pt x="223" y="79"/>
                    </a:cubicBezTo>
                    <a:cubicBezTo>
                      <a:pt x="223" y="79"/>
                      <a:pt x="223" y="79"/>
                      <a:pt x="223" y="79"/>
                    </a:cubicBezTo>
                    <a:cubicBezTo>
                      <a:pt x="217" y="77"/>
                      <a:pt x="212" y="75"/>
                      <a:pt x="207" y="73"/>
                    </a:cubicBezTo>
                    <a:cubicBezTo>
                      <a:pt x="203" y="70"/>
                      <a:pt x="199" y="66"/>
                      <a:pt x="194" y="64"/>
                    </a:cubicBezTo>
                    <a:cubicBezTo>
                      <a:pt x="191" y="60"/>
                      <a:pt x="186" y="57"/>
                      <a:pt x="182" y="53"/>
                    </a:cubicBezTo>
                    <a:cubicBezTo>
                      <a:pt x="174" y="42"/>
                      <a:pt x="168" y="29"/>
                      <a:pt x="166" y="15"/>
                    </a:cubicBezTo>
                    <a:cubicBezTo>
                      <a:pt x="166" y="11"/>
                      <a:pt x="163" y="8"/>
                      <a:pt x="159" y="7"/>
                    </a:cubicBezTo>
                    <a:cubicBezTo>
                      <a:pt x="147" y="0"/>
                      <a:pt x="134" y="2"/>
                      <a:pt x="122" y="8"/>
                    </a:cubicBezTo>
                    <a:cubicBezTo>
                      <a:pt x="108" y="14"/>
                      <a:pt x="95" y="15"/>
                      <a:pt x="81" y="11"/>
                    </a:cubicBezTo>
                    <a:cubicBezTo>
                      <a:pt x="65" y="7"/>
                      <a:pt x="49" y="4"/>
                      <a:pt x="32" y="8"/>
                    </a:cubicBezTo>
                    <a:cubicBezTo>
                      <a:pt x="14" y="12"/>
                      <a:pt x="0" y="27"/>
                      <a:pt x="1" y="44"/>
                    </a:cubicBezTo>
                    <a:cubicBezTo>
                      <a:pt x="1" y="58"/>
                      <a:pt x="7" y="71"/>
                      <a:pt x="18" y="81"/>
                    </a:cubicBezTo>
                    <a:cubicBezTo>
                      <a:pt x="29" y="92"/>
                      <a:pt x="41" y="102"/>
                      <a:pt x="50" y="115"/>
                    </a:cubicBezTo>
                    <a:cubicBezTo>
                      <a:pt x="54" y="121"/>
                      <a:pt x="58" y="126"/>
                      <a:pt x="57" y="133"/>
                    </a:cubicBezTo>
                    <a:cubicBezTo>
                      <a:pt x="57" y="143"/>
                      <a:pt x="57" y="154"/>
                      <a:pt x="55" y="164"/>
                    </a:cubicBezTo>
                    <a:cubicBezTo>
                      <a:pt x="53" y="171"/>
                      <a:pt x="51" y="179"/>
                      <a:pt x="51" y="187"/>
                    </a:cubicBezTo>
                    <a:cubicBezTo>
                      <a:pt x="50" y="195"/>
                      <a:pt x="52" y="203"/>
                      <a:pt x="57" y="210"/>
                    </a:cubicBezTo>
                    <a:cubicBezTo>
                      <a:pt x="58" y="212"/>
                      <a:pt x="59" y="213"/>
                      <a:pt x="61" y="215"/>
                    </a:cubicBezTo>
                    <a:cubicBezTo>
                      <a:pt x="73" y="228"/>
                      <a:pt x="90" y="231"/>
                      <a:pt x="108" y="231"/>
                    </a:cubicBezTo>
                    <a:cubicBezTo>
                      <a:pt x="111" y="231"/>
                      <a:pt x="115" y="232"/>
                      <a:pt x="119" y="229"/>
                    </a:cubicBezTo>
                    <a:cubicBezTo>
                      <a:pt x="126" y="227"/>
                      <a:pt x="133" y="226"/>
                      <a:pt x="140" y="224"/>
                    </a:cubicBezTo>
                    <a:cubicBezTo>
                      <a:pt x="145" y="223"/>
                      <a:pt x="150" y="223"/>
                      <a:pt x="155" y="222"/>
                    </a:cubicBezTo>
                    <a:cubicBezTo>
                      <a:pt x="170" y="221"/>
                      <a:pt x="185" y="225"/>
                      <a:pt x="198" y="232"/>
                    </a:cubicBezTo>
                    <a:cubicBezTo>
                      <a:pt x="202" y="234"/>
                      <a:pt x="206" y="236"/>
                      <a:pt x="211" y="233"/>
                    </a:cubicBezTo>
                    <a:cubicBezTo>
                      <a:pt x="227" y="225"/>
                      <a:pt x="239" y="214"/>
                      <a:pt x="244" y="195"/>
                    </a:cubicBezTo>
                    <a:cubicBezTo>
                      <a:pt x="246" y="185"/>
                      <a:pt x="249" y="174"/>
                      <a:pt x="256" y="166"/>
                    </a:cubicBezTo>
                    <a:cubicBezTo>
                      <a:pt x="260" y="160"/>
                      <a:pt x="267" y="157"/>
                      <a:pt x="271" y="151"/>
                    </a:cubicBezTo>
                    <a:cubicBezTo>
                      <a:pt x="277" y="145"/>
                      <a:pt x="283" y="138"/>
                      <a:pt x="282" y="12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5" name="Google Shape;1375;p43"/>
              <p:cNvSpPr/>
              <p:nvPr/>
            </p:nvSpPr>
            <p:spPr>
              <a:xfrm>
                <a:off x="6224588" y="3163888"/>
                <a:ext cx="825500" cy="628650"/>
              </a:xfrm>
              <a:custGeom>
                <a:avLst/>
                <a:gdLst/>
                <a:ahLst/>
                <a:cxnLst/>
                <a:rect l="l" t="t" r="r" b="b"/>
                <a:pathLst>
                  <a:path w="219" h="167" extrusionOk="0">
                    <a:moveTo>
                      <a:pt x="202" y="31"/>
                    </a:moveTo>
                    <a:cubicBezTo>
                      <a:pt x="196" y="25"/>
                      <a:pt x="189" y="20"/>
                      <a:pt x="181" y="16"/>
                    </a:cubicBezTo>
                    <a:cubicBezTo>
                      <a:pt x="181" y="16"/>
                      <a:pt x="180" y="16"/>
                      <a:pt x="180" y="15"/>
                    </a:cubicBezTo>
                    <a:cubicBezTo>
                      <a:pt x="180" y="15"/>
                      <a:pt x="180" y="15"/>
                      <a:pt x="180" y="16"/>
                    </a:cubicBezTo>
                    <a:cubicBezTo>
                      <a:pt x="168" y="8"/>
                      <a:pt x="155" y="3"/>
                      <a:pt x="141" y="0"/>
                    </a:cubicBezTo>
                    <a:cubicBezTo>
                      <a:pt x="137" y="0"/>
                      <a:pt x="133" y="1"/>
                      <a:pt x="129" y="2"/>
                    </a:cubicBezTo>
                    <a:cubicBezTo>
                      <a:pt x="120" y="5"/>
                      <a:pt x="111" y="9"/>
                      <a:pt x="102" y="14"/>
                    </a:cubicBezTo>
                    <a:cubicBezTo>
                      <a:pt x="102" y="14"/>
                      <a:pt x="101" y="14"/>
                      <a:pt x="101" y="15"/>
                    </a:cubicBezTo>
                    <a:cubicBezTo>
                      <a:pt x="94" y="17"/>
                      <a:pt x="87" y="19"/>
                      <a:pt x="80" y="21"/>
                    </a:cubicBezTo>
                    <a:cubicBezTo>
                      <a:pt x="72" y="22"/>
                      <a:pt x="63" y="23"/>
                      <a:pt x="55" y="24"/>
                    </a:cubicBezTo>
                    <a:cubicBezTo>
                      <a:pt x="48" y="24"/>
                      <a:pt x="41" y="24"/>
                      <a:pt x="35" y="28"/>
                    </a:cubicBezTo>
                    <a:cubicBezTo>
                      <a:pt x="28" y="28"/>
                      <a:pt x="22" y="33"/>
                      <a:pt x="16" y="36"/>
                    </a:cubicBezTo>
                    <a:cubicBezTo>
                      <a:pt x="3" y="44"/>
                      <a:pt x="0" y="52"/>
                      <a:pt x="5" y="66"/>
                    </a:cubicBezTo>
                    <a:cubicBezTo>
                      <a:pt x="9" y="77"/>
                      <a:pt x="14" y="86"/>
                      <a:pt x="26" y="90"/>
                    </a:cubicBezTo>
                    <a:cubicBezTo>
                      <a:pt x="31" y="93"/>
                      <a:pt x="35" y="95"/>
                      <a:pt x="40" y="96"/>
                    </a:cubicBezTo>
                    <a:cubicBezTo>
                      <a:pt x="45" y="99"/>
                      <a:pt x="50" y="101"/>
                      <a:pt x="55" y="103"/>
                    </a:cubicBezTo>
                    <a:cubicBezTo>
                      <a:pt x="60" y="105"/>
                      <a:pt x="65" y="108"/>
                      <a:pt x="70" y="110"/>
                    </a:cubicBezTo>
                    <a:cubicBezTo>
                      <a:pt x="78" y="114"/>
                      <a:pt x="86" y="117"/>
                      <a:pt x="92" y="122"/>
                    </a:cubicBezTo>
                    <a:cubicBezTo>
                      <a:pt x="102" y="131"/>
                      <a:pt x="109" y="142"/>
                      <a:pt x="116" y="153"/>
                    </a:cubicBezTo>
                    <a:cubicBezTo>
                      <a:pt x="123" y="163"/>
                      <a:pt x="130" y="167"/>
                      <a:pt x="142" y="165"/>
                    </a:cubicBezTo>
                    <a:cubicBezTo>
                      <a:pt x="148" y="165"/>
                      <a:pt x="154" y="164"/>
                      <a:pt x="160" y="164"/>
                    </a:cubicBezTo>
                    <a:cubicBezTo>
                      <a:pt x="177" y="165"/>
                      <a:pt x="188" y="159"/>
                      <a:pt x="194" y="143"/>
                    </a:cubicBezTo>
                    <a:cubicBezTo>
                      <a:pt x="199" y="131"/>
                      <a:pt x="205" y="118"/>
                      <a:pt x="210" y="106"/>
                    </a:cubicBezTo>
                    <a:cubicBezTo>
                      <a:pt x="215" y="96"/>
                      <a:pt x="218" y="85"/>
                      <a:pt x="218" y="74"/>
                    </a:cubicBezTo>
                    <a:cubicBezTo>
                      <a:pt x="219" y="57"/>
                      <a:pt x="217" y="42"/>
                      <a:pt x="202" y="31"/>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6" name="Google Shape;1376;p43"/>
              <p:cNvSpPr/>
              <p:nvPr/>
            </p:nvSpPr>
            <p:spPr>
              <a:xfrm>
                <a:off x="6329363" y="3241675"/>
                <a:ext cx="619125" cy="468312"/>
              </a:xfrm>
              <a:custGeom>
                <a:avLst/>
                <a:gdLst/>
                <a:ahLst/>
                <a:cxnLst/>
                <a:rect l="l" t="t" r="r" b="b"/>
                <a:pathLst>
                  <a:path w="164" h="124" extrusionOk="0">
                    <a:moveTo>
                      <a:pt x="151" y="23"/>
                    </a:moveTo>
                    <a:cubicBezTo>
                      <a:pt x="147" y="19"/>
                      <a:pt x="141" y="15"/>
                      <a:pt x="135" y="12"/>
                    </a:cubicBezTo>
                    <a:cubicBezTo>
                      <a:pt x="135" y="12"/>
                      <a:pt x="135" y="12"/>
                      <a:pt x="134" y="12"/>
                    </a:cubicBezTo>
                    <a:cubicBezTo>
                      <a:pt x="134" y="12"/>
                      <a:pt x="134" y="12"/>
                      <a:pt x="134" y="12"/>
                    </a:cubicBezTo>
                    <a:cubicBezTo>
                      <a:pt x="125" y="6"/>
                      <a:pt x="116" y="2"/>
                      <a:pt x="105" y="0"/>
                    </a:cubicBezTo>
                    <a:cubicBezTo>
                      <a:pt x="102" y="0"/>
                      <a:pt x="99" y="1"/>
                      <a:pt x="97" y="2"/>
                    </a:cubicBezTo>
                    <a:cubicBezTo>
                      <a:pt x="90" y="4"/>
                      <a:pt x="83" y="7"/>
                      <a:pt x="77" y="10"/>
                    </a:cubicBezTo>
                    <a:cubicBezTo>
                      <a:pt x="76" y="11"/>
                      <a:pt x="76" y="11"/>
                      <a:pt x="76" y="11"/>
                    </a:cubicBezTo>
                    <a:cubicBezTo>
                      <a:pt x="71" y="13"/>
                      <a:pt x="65" y="14"/>
                      <a:pt x="60" y="16"/>
                    </a:cubicBezTo>
                    <a:cubicBezTo>
                      <a:pt x="54" y="16"/>
                      <a:pt x="47" y="17"/>
                      <a:pt x="41" y="18"/>
                    </a:cubicBezTo>
                    <a:cubicBezTo>
                      <a:pt x="36" y="18"/>
                      <a:pt x="31" y="18"/>
                      <a:pt x="26" y="21"/>
                    </a:cubicBezTo>
                    <a:cubicBezTo>
                      <a:pt x="21" y="21"/>
                      <a:pt x="17" y="24"/>
                      <a:pt x="12" y="27"/>
                    </a:cubicBezTo>
                    <a:cubicBezTo>
                      <a:pt x="3" y="33"/>
                      <a:pt x="0" y="38"/>
                      <a:pt x="4" y="49"/>
                    </a:cubicBezTo>
                    <a:cubicBezTo>
                      <a:pt x="7" y="57"/>
                      <a:pt x="11" y="65"/>
                      <a:pt x="20" y="67"/>
                    </a:cubicBezTo>
                    <a:cubicBezTo>
                      <a:pt x="23" y="69"/>
                      <a:pt x="27" y="71"/>
                      <a:pt x="30" y="72"/>
                    </a:cubicBezTo>
                    <a:cubicBezTo>
                      <a:pt x="34" y="74"/>
                      <a:pt x="37" y="76"/>
                      <a:pt x="41" y="77"/>
                    </a:cubicBezTo>
                    <a:cubicBezTo>
                      <a:pt x="45" y="79"/>
                      <a:pt x="49" y="80"/>
                      <a:pt x="53" y="82"/>
                    </a:cubicBezTo>
                    <a:cubicBezTo>
                      <a:pt x="58" y="85"/>
                      <a:pt x="64" y="87"/>
                      <a:pt x="69" y="91"/>
                    </a:cubicBezTo>
                    <a:cubicBezTo>
                      <a:pt x="76" y="98"/>
                      <a:pt x="82" y="106"/>
                      <a:pt x="87" y="114"/>
                    </a:cubicBezTo>
                    <a:cubicBezTo>
                      <a:pt x="92" y="122"/>
                      <a:pt x="97" y="124"/>
                      <a:pt x="106" y="123"/>
                    </a:cubicBezTo>
                    <a:cubicBezTo>
                      <a:pt x="110" y="123"/>
                      <a:pt x="115" y="122"/>
                      <a:pt x="119" y="123"/>
                    </a:cubicBezTo>
                    <a:cubicBezTo>
                      <a:pt x="132" y="123"/>
                      <a:pt x="140" y="118"/>
                      <a:pt x="145" y="107"/>
                    </a:cubicBezTo>
                    <a:cubicBezTo>
                      <a:pt x="149" y="97"/>
                      <a:pt x="153" y="88"/>
                      <a:pt x="157" y="79"/>
                    </a:cubicBezTo>
                    <a:cubicBezTo>
                      <a:pt x="161" y="72"/>
                      <a:pt x="163" y="63"/>
                      <a:pt x="163" y="55"/>
                    </a:cubicBezTo>
                    <a:cubicBezTo>
                      <a:pt x="164" y="43"/>
                      <a:pt x="162" y="31"/>
                      <a:pt x="151" y="23"/>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7" name="Google Shape;1377;p43"/>
              <p:cNvSpPr/>
              <p:nvPr/>
            </p:nvSpPr>
            <p:spPr>
              <a:xfrm>
                <a:off x="6581775" y="3890963"/>
                <a:ext cx="638175" cy="749300"/>
              </a:xfrm>
              <a:custGeom>
                <a:avLst/>
                <a:gdLst/>
                <a:ahLst/>
                <a:cxnLst/>
                <a:rect l="l" t="t" r="r" b="b"/>
                <a:pathLst>
                  <a:path w="169" h="199" extrusionOk="0">
                    <a:moveTo>
                      <a:pt x="168" y="40"/>
                    </a:moveTo>
                    <a:cubicBezTo>
                      <a:pt x="166" y="34"/>
                      <a:pt x="163" y="28"/>
                      <a:pt x="159" y="23"/>
                    </a:cubicBezTo>
                    <a:cubicBezTo>
                      <a:pt x="158" y="20"/>
                      <a:pt x="157" y="17"/>
                      <a:pt x="154" y="16"/>
                    </a:cubicBezTo>
                    <a:cubicBezTo>
                      <a:pt x="144" y="9"/>
                      <a:pt x="132" y="5"/>
                      <a:pt x="120" y="2"/>
                    </a:cubicBezTo>
                    <a:cubicBezTo>
                      <a:pt x="110" y="0"/>
                      <a:pt x="101" y="4"/>
                      <a:pt x="92" y="4"/>
                    </a:cubicBezTo>
                    <a:cubicBezTo>
                      <a:pt x="79" y="4"/>
                      <a:pt x="67" y="2"/>
                      <a:pt x="54" y="1"/>
                    </a:cubicBezTo>
                    <a:cubicBezTo>
                      <a:pt x="50" y="1"/>
                      <a:pt x="46" y="2"/>
                      <a:pt x="43" y="5"/>
                    </a:cubicBezTo>
                    <a:cubicBezTo>
                      <a:pt x="37" y="11"/>
                      <a:pt x="33" y="17"/>
                      <a:pt x="32" y="25"/>
                    </a:cubicBezTo>
                    <a:cubicBezTo>
                      <a:pt x="31" y="31"/>
                      <a:pt x="31" y="37"/>
                      <a:pt x="29" y="43"/>
                    </a:cubicBezTo>
                    <a:cubicBezTo>
                      <a:pt x="27" y="55"/>
                      <a:pt x="22" y="66"/>
                      <a:pt x="14" y="76"/>
                    </a:cubicBezTo>
                    <a:cubicBezTo>
                      <a:pt x="3" y="90"/>
                      <a:pt x="0" y="106"/>
                      <a:pt x="1" y="123"/>
                    </a:cubicBezTo>
                    <a:cubicBezTo>
                      <a:pt x="5" y="135"/>
                      <a:pt x="8" y="146"/>
                      <a:pt x="21" y="151"/>
                    </a:cubicBezTo>
                    <a:cubicBezTo>
                      <a:pt x="27" y="155"/>
                      <a:pt x="33" y="160"/>
                      <a:pt x="39" y="165"/>
                    </a:cubicBezTo>
                    <a:cubicBezTo>
                      <a:pt x="42" y="169"/>
                      <a:pt x="45" y="172"/>
                      <a:pt x="49" y="174"/>
                    </a:cubicBezTo>
                    <a:cubicBezTo>
                      <a:pt x="62" y="182"/>
                      <a:pt x="75" y="190"/>
                      <a:pt x="89" y="197"/>
                    </a:cubicBezTo>
                    <a:cubicBezTo>
                      <a:pt x="92" y="199"/>
                      <a:pt x="96" y="199"/>
                      <a:pt x="100" y="199"/>
                    </a:cubicBezTo>
                    <a:cubicBezTo>
                      <a:pt x="113" y="197"/>
                      <a:pt x="128" y="183"/>
                      <a:pt x="129" y="170"/>
                    </a:cubicBezTo>
                    <a:cubicBezTo>
                      <a:pt x="132" y="150"/>
                      <a:pt x="134" y="129"/>
                      <a:pt x="137" y="110"/>
                    </a:cubicBezTo>
                    <a:cubicBezTo>
                      <a:pt x="142" y="94"/>
                      <a:pt x="148" y="79"/>
                      <a:pt x="158" y="66"/>
                    </a:cubicBezTo>
                    <a:cubicBezTo>
                      <a:pt x="162" y="61"/>
                      <a:pt x="165" y="54"/>
                      <a:pt x="168" y="47"/>
                    </a:cubicBezTo>
                    <a:cubicBezTo>
                      <a:pt x="169" y="45"/>
                      <a:pt x="169" y="43"/>
                      <a:pt x="168" y="4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8" name="Google Shape;1378;p43"/>
              <p:cNvSpPr/>
              <p:nvPr/>
            </p:nvSpPr>
            <p:spPr>
              <a:xfrm>
                <a:off x="6650038" y="3973513"/>
                <a:ext cx="501650" cy="588962"/>
              </a:xfrm>
              <a:custGeom>
                <a:avLst/>
                <a:gdLst/>
                <a:ahLst/>
                <a:cxnLst/>
                <a:rect l="l" t="t" r="r" b="b"/>
                <a:pathLst>
                  <a:path w="133" h="156" extrusionOk="0">
                    <a:moveTo>
                      <a:pt x="132" y="31"/>
                    </a:moveTo>
                    <a:cubicBezTo>
                      <a:pt x="130" y="27"/>
                      <a:pt x="128" y="22"/>
                      <a:pt x="125" y="17"/>
                    </a:cubicBezTo>
                    <a:cubicBezTo>
                      <a:pt x="124" y="15"/>
                      <a:pt x="123" y="13"/>
                      <a:pt x="121" y="12"/>
                    </a:cubicBezTo>
                    <a:cubicBezTo>
                      <a:pt x="113" y="7"/>
                      <a:pt x="104" y="3"/>
                      <a:pt x="94" y="1"/>
                    </a:cubicBezTo>
                    <a:cubicBezTo>
                      <a:pt x="87" y="0"/>
                      <a:pt x="80" y="3"/>
                      <a:pt x="72" y="3"/>
                    </a:cubicBezTo>
                    <a:cubicBezTo>
                      <a:pt x="62" y="3"/>
                      <a:pt x="53" y="1"/>
                      <a:pt x="43" y="1"/>
                    </a:cubicBezTo>
                    <a:cubicBezTo>
                      <a:pt x="39" y="0"/>
                      <a:pt x="36" y="2"/>
                      <a:pt x="34" y="4"/>
                    </a:cubicBezTo>
                    <a:cubicBezTo>
                      <a:pt x="30" y="8"/>
                      <a:pt x="27" y="13"/>
                      <a:pt x="26" y="19"/>
                    </a:cubicBezTo>
                    <a:cubicBezTo>
                      <a:pt x="25" y="24"/>
                      <a:pt x="24" y="28"/>
                      <a:pt x="24" y="33"/>
                    </a:cubicBezTo>
                    <a:cubicBezTo>
                      <a:pt x="22" y="43"/>
                      <a:pt x="18" y="51"/>
                      <a:pt x="12" y="59"/>
                    </a:cubicBezTo>
                    <a:cubicBezTo>
                      <a:pt x="3" y="70"/>
                      <a:pt x="0" y="83"/>
                      <a:pt x="1" y="96"/>
                    </a:cubicBezTo>
                    <a:cubicBezTo>
                      <a:pt x="4" y="105"/>
                      <a:pt x="7" y="114"/>
                      <a:pt x="17" y="118"/>
                    </a:cubicBezTo>
                    <a:cubicBezTo>
                      <a:pt x="22" y="121"/>
                      <a:pt x="26" y="125"/>
                      <a:pt x="31" y="129"/>
                    </a:cubicBezTo>
                    <a:cubicBezTo>
                      <a:pt x="33" y="132"/>
                      <a:pt x="35" y="135"/>
                      <a:pt x="39" y="136"/>
                    </a:cubicBezTo>
                    <a:cubicBezTo>
                      <a:pt x="49" y="142"/>
                      <a:pt x="59" y="149"/>
                      <a:pt x="70" y="154"/>
                    </a:cubicBezTo>
                    <a:cubicBezTo>
                      <a:pt x="73" y="155"/>
                      <a:pt x="76" y="156"/>
                      <a:pt x="78" y="155"/>
                    </a:cubicBezTo>
                    <a:cubicBezTo>
                      <a:pt x="89" y="154"/>
                      <a:pt x="100" y="143"/>
                      <a:pt x="102" y="133"/>
                    </a:cubicBezTo>
                    <a:cubicBezTo>
                      <a:pt x="104" y="117"/>
                      <a:pt x="105" y="101"/>
                      <a:pt x="108" y="85"/>
                    </a:cubicBezTo>
                    <a:cubicBezTo>
                      <a:pt x="112" y="73"/>
                      <a:pt x="116" y="62"/>
                      <a:pt x="124" y="52"/>
                    </a:cubicBezTo>
                    <a:cubicBezTo>
                      <a:pt x="128" y="47"/>
                      <a:pt x="130" y="42"/>
                      <a:pt x="132" y="36"/>
                    </a:cubicBezTo>
                    <a:cubicBezTo>
                      <a:pt x="132" y="35"/>
                      <a:pt x="133" y="33"/>
                      <a:pt x="132" y="31"/>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79" name="Google Shape;1379;p43"/>
              <p:cNvSpPr/>
              <p:nvPr/>
            </p:nvSpPr>
            <p:spPr>
              <a:xfrm>
                <a:off x="5832475" y="3841751"/>
                <a:ext cx="195262" cy="214312"/>
              </a:xfrm>
              <a:custGeom>
                <a:avLst/>
                <a:gdLst/>
                <a:ahLst/>
                <a:cxnLst/>
                <a:rect l="l" t="t" r="r" b="b"/>
                <a:pathLst>
                  <a:path w="52" h="57" extrusionOk="0">
                    <a:moveTo>
                      <a:pt x="1" y="32"/>
                    </a:moveTo>
                    <a:cubicBezTo>
                      <a:pt x="1" y="27"/>
                      <a:pt x="0" y="22"/>
                      <a:pt x="1" y="18"/>
                    </a:cubicBezTo>
                    <a:cubicBezTo>
                      <a:pt x="3" y="8"/>
                      <a:pt x="11" y="1"/>
                      <a:pt x="22" y="0"/>
                    </a:cubicBezTo>
                    <a:cubicBezTo>
                      <a:pt x="32" y="0"/>
                      <a:pt x="44" y="7"/>
                      <a:pt x="47" y="15"/>
                    </a:cubicBezTo>
                    <a:cubicBezTo>
                      <a:pt x="49" y="19"/>
                      <a:pt x="50" y="22"/>
                      <a:pt x="50" y="26"/>
                    </a:cubicBezTo>
                    <a:cubicBezTo>
                      <a:pt x="52" y="41"/>
                      <a:pt x="43" y="54"/>
                      <a:pt x="30" y="55"/>
                    </a:cubicBezTo>
                    <a:cubicBezTo>
                      <a:pt x="15" y="57"/>
                      <a:pt x="3" y="46"/>
                      <a:pt x="1" y="32"/>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80" name="Google Shape;1380;p43"/>
              <p:cNvSpPr/>
              <p:nvPr/>
            </p:nvSpPr>
            <p:spPr>
              <a:xfrm>
                <a:off x="6688138" y="3411538"/>
                <a:ext cx="120650" cy="131762"/>
              </a:xfrm>
              <a:custGeom>
                <a:avLst/>
                <a:gdLst/>
                <a:ahLst/>
                <a:cxnLst/>
                <a:rect l="l" t="t" r="r" b="b"/>
                <a:pathLst>
                  <a:path w="32" h="35" extrusionOk="0">
                    <a:moveTo>
                      <a:pt x="0" y="20"/>
                    </a:moveTo>
                    <a:cubicBezTo>
                      <a:pt x="0" y="16"/>
                      <a:pt x="0" y="14"/>
                      <a:pt x="0" y="11"/>
                    </a:cubicBezTo>
                    <a:cubicBezTo>
                      <a:pt x="2" y="5"/>
                      <a:pt x="7" y="1"/>
                      <a:pt x="13" y="0"/>
                    </a:cubicBezTo>
                    <a:cubicBezTo>
                      <a:pt x="19" y="0"/>
                      <a:pt x="27" y="4"/>
                      <a:pt x="29" y="9"/>
                    </a:cubicBezTo>
                    <a:cubicBezTo>
                      <a:pt x="29" y="12"/>
                      <a:pt x="30" y="14"/>
                      <a:pt x="30" y="16"/>
                    </a:cubicBezTo>
                    <a:cubicBezTo>
                      <a:pt x="32" y="25"/>
                      <a:pt x="26" y="33"/>
                      <a:pt x="18" y="34"/>
                    </a:cubicBezTo>
                    <a:cubicBezTo>
                      <a:pt x="9" y="35"/>
                      <a:pt x="1" y="28"/>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81" name="Google Shape;1381;p43"/>
              <p:cNvSpPr/>
              <p:nvPr/>
            </p:nvSpPr>
            <p:spPr>
              <a:xfrm>
                <a:off x="6858000" y="4225925"/>
                <a:ext cx="120650" cy="131762"/>
              </a:xfrm>
              <a:custGeom>
                <a:avLst/>
                <a:gdLst/>
                <a:ahLst/>
                <a:cxnLst/>
                <a:rect l="l" t="t" r="r" b="b"/>
                <a:pathLst>
                  <a:path w="32" h="35" extrusionOk="0">
                    <a:moveTo>
                      <a:pt x="0" y="20"/>
                    </a:moveTo>
                    <a:cubicBezTo>
                      <a:pt x="0" y="17"/>
                      <a:pt x="0" y="14"/>
                      <a:pt x="0" y="11"/>
                    </a:cubicBezTo>
                    <a:cubicBezTo>
                      <a:pt x="2" y="5"/>
                      <a:pt x="7" y="1"/>
                      <a:pt x="13" y="1"/>
                    </a:cubicBezTo>
                    <a:cubicBezTo>
                      <a:pt x="19" y="0"/>
                      <a:pt x="27" y="5"/>
                      <a:pt x="29" y="10"/>
                    </a:cubicBezTo>
                    <a:cubicBezTo>
                      <a:pt x="29" y="12"/>
                      <a:pt x="30" y="14"/>
                      <a:pt x="30" y="16"/>
                    </a:cubicBezTo>
                    <a:cubicBezTo>
                      <a:pt x="32" y="26"/>
                      <a:pt x="26" y="34"/>
                      <a:pt x="18" y="34"/>
                    </a:cubicBezTo>
                    <a:cubicBezTo>
                      <a:pt x="9" y="35"/>
                      <a:pt x="1" y="29"/>
                      <a:pt x="0"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382" name="Google Shape;1382;p43"/>
              <p:cNvSpPr/>
              <p:nvPr/>
            </p:nvSpPr>
            <p:spPr>
              <a:xfrm>
                <a:off x="5700713" y="3729038"/>
                <a:ext cx="120650" cy="131762"/>
              </a:xfrm>
              <a:custGeom>
                <a:avLst/>
                <a:gdLst/>
                <a:ahLst/>
                <a:cxnLst/>
                <a:rect l="l" t="t" r="r" b="b"/>
                <a:pathLst>
                  <a:path w="32" h="35" extrusionOk="0">
                    <a:moveTo>
                      <a:pt x="1" y="20"/>
                    </a:moveTo>
                    <a:cubicBezTo>
                      <a:pt x="0" y="16"/>
                      <a:pt x="0" y="14"/>
                      <a:pt x="1" y="11"/>
                    </a:cubicBezTo>
                    <a:cubicBezTo>
                      <a:pt x="2" y="5"/>
                      <a:pt x="7" y="1"/>
                      <a:pt x="13" y="0"/>
                    </a:cubicBezTo>
                    <a:cubicBezTo>
                      <a:pt x="20" y="0"/>
                      <a:pt x="27" y="4"/>
                      <a:pt x="29" y="9"/>
                    </a:cubicBezTo>
                    <a:cubicBezTo>
                      <a:pt x="30" y="12"/>
                      <a:pt x="30" y="14"/>
                      <a:pt x="31" y="16"/>
                    </a:cubicBezTo>
                    <a:cubicBezTo>
                      <a:pt x="32" y="25"/>
                      <a:pt x="26" y="33"/>
                      <a:pt x="18" y="34"/>
                    </a:cubicBezTo>
                    <a:cubicBezTo>
                      <a:pt x="9" y="35"/>
                      <a:pt x="2" y="28"/>
                      <a:pt x="1" y="2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grpSp>
      </p:grpSp>
      <p:sp>
        <p:nvSpPr>
          <p:cNvPr id="1383" name="Google Shape;1383;p43"/>
          <p:cNvSpPr/>
          <p:nvPr/>
        </p:nvSpPr>
        <p:spPr>
          <a:xfrm>
            <a:off x="432000" y="432400"/>
            <a:ext cx="11328400" cy="5993200"/>
          </a:xfrm>
          <a:prstGeom prst="rect">
            <a:avLst/>
          </a:prstGeom>
          <a:solidFill>
            <a:schemeClr val="accent4"/>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latin typeface="Lato"/>
              <a:ea typeface="Lato"/>
              <a:cs typeface="Lato"/>
              <a:sym typeface="Lato"/>
            </a:endParaRPr>
          </a:p>
        </p:txBody>
      </p:sp>
    </p:spTree>
    <p:extLst>
      <p:ext uri="{BB962C8B-B14F-4D97-AF65-F5344CB8AC3E}">
        <p14:creationId xmlns:p14="http://schemas.microsoft.com/office/powerpoint/2010/main" val="61705485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1384"/>
        <p:cNvGrpSpPr/>
        <p:nvPr/>
      </p:nvGrpSpPr>
      <p:grpSpPr>
        <a:xfrm>
          <a:off x="0" y="0"/>
          <a:ext cx="0" cy="0"/>
          <a:chOff x="0" y="0"/>
          <a:chExt cx="0" cy="0"/>
        </a:xfrm>
      </p:grpSpPr>
      <p:sp>
        <p:nvSpPr>
          <p:cNvPr id="1385" name="Google Shape;1385;p44"/>
          <p:cNvSpPr txBox="1">
            <a:spLocks noGrp="1"/>
          </p:cNvSpPr>
          <p:nvPr>
            <p:ph type="title"/>
          </p:nvPr>
        </p:nvSpPr>
        <p:spPr>
          <a:xfrm>
            <a:off x="964600" y="681367"/>
            <a:ext cx="10262800" cy="643200"/>
          </a:xfrm>
          <a:prstGeom prst="rect">
            <a:avLst/>
          </a:prstGeom>
        </p:spPr>
        <p:txBody>
          <a:bodyPr spcFirstLastPara="1" wrap="square" lIns="91425" tIns="91425" rIns="91425" bIns="91425" anchor="t" anchorCtr="0">
            <a:noAutofit/>
          </a:bodyPr>
          <a:lstStyle>
            <a:lvl1pPr lvl="0">
              <a:spcBef>
                <a:spcPts val="0"/>
              </a:spcBef>
              <a:spcAft>
                <a:spcPts val="0"/>
              </a:spcAft>
              <a:buSzPts val="3500"/>
              <a:buFont typeface="Arial"/>
              <a:buNone/>
              <a:defRPr>
                <a:solidFill>
                  <a:schemeClr val="lt1"/>
                </a:solidFill>
                <a:latin typeface="Arial"/>
                <a:ea typeface="Arial"/>
                <a:cs typeface="Arial"/>
                <a:sym typeface="Arial"/>
              </a:defRPr>
            </a:lvl1pPr>
            <a:lvl2pPr lvl="1">
              <a:spcBef>
                <a:spcPts val="0"/>
              </a:spcBef>
              <a:spcAft>
                <a:spcPts val="0"/>
              </a:spcAft>
              <a:buSzPts val="3500"/>
              <a:buFont typeface="Arial"/>
              <a:buNone/>
              <a:defRPr>
                <a:latin typeface="Arial"/>
                <a:ea typeface="Arial"/>
                <a:cs typeface="Arial"/>
                <a:sym typeface="Arial"/>
              </a:defRPr>
            </a:lvl2pPr>
            <a:lvl3pPr lvl="2">
              <a:spcBef>
                <a:spcPts val="0"/>
              </a:spcBef>
              <a:spcAft>
                <a:spcPts val="0"/>
              </a:spcAft>
              <a:buSzPts val="3500"/>
              <a:buFont typeface="Arial"/>
              <a:buNone/>
              <a:defRPr>
                <a:latin typeface="Arial"/>
                <a:ea typeface="Arial"/>
                <a:cs typeface="Arial"/>
                <a:sym typeface="Arial"/>
              </a:defRPr>
            </a:lvl3pPr>
            <a:lvl4pPr lvl="3">
              <a:spcBef>
                <a:spcPts val="0"/>
              </a:spcBef>
              <a:spcAft>
                <a:spcPts val="0"/>
              </a:spcAft>
              <a:buSzPts val="3500"/>
              <a:buFont typeface="Arial"/>
              <a:buNone/>
              <a:defRPr>
                <a:latin typeface="Arial"/>
                <a:ea typeface="Arial"/>
                <a:cs typeface="Arial"/>
                <a:sym typeface="Arial"/>
              </a:defRPr>
            </a:lvl4pPr>
            <a:lvl5pPr lvl="4">
              <a:spcBef>
                <a:spcPts val="0"/>
              </a:spcBef>
              <a:spcAft>
                <a:spcPts val="0"/>
              </a:spcAft>
              <a:buSzPts val="3500"/>
              <a:buFont typeface="Arial"/>
              <a:buNone/>
              <a:defRPr>
                <a:latin typeface="Arial"/>
                <a:ea typeface="Arial"/>
                <a:cs typeface="Arial"/>
                <a:sym typeface="Arial"/>
              </a:defRPr>
            </a:lvl5pPr>
            <a:lvl6pPr lvl="5">
              <a:spcBef>
                <a:spcPts val="0"/>
              </a:spcBef>
              <a:spcAft>
                <a:spcPts val="0"/>
              </a:spcAft>
              <a:buSzPts val="3500"/>
              <a:buFont typeface="Arial"/>
              <a:buNone/>
              <a:defRPr>
                <a:latin typeface="Arial"/>
                <a:ea typeface="Arial"/>
                <a:cs typeface="Arial"/>
                <a:sym typeface="Arial"/>
              </a:defRPr>
            </a:lvl6pPr>
            <a:lvl7pPr lvl="6">
              <a:spcBef>
                <a:spcPts val="0"/>
              </a:spcBef>
              <a:spcAft>
                <a:spcPts val="0"/>
              </a:spcAft>
              <a:buSzPts val="3500"/>
              <a:buFont typeface="Arial"/>
              <a:buNone/>
              <a:defRPr>
                <a:latin typeface="Arial"/>
                <a:ea typeface="Arial"/>
                <a:cs typeface="Arial"/>
                <a:sym typeface="Arial"/>
              </a:defRPr>
            </a:lvl7pPr>
            <a:lvl8pPr lvl="7">
              <a:spcBef>
                <a:spcPts val="0"/>
              </a:spcBef>
              <a:spcAft>
                <a:spcPts val="0"/>
              </a:spcAft>
              <a:buSzPts val="3500"/>
              <a:buFont typeface="Arial"/>
              <a:buNone/>
              <a:defRPr>
                <a:latin typeface="Arial"/>
                <a:ea typeface="Arial"/>
                <a:cs typeface="Arial"/>
                <a:sym typeface="Arial"/>
              </a:defRPr>
            </a:lvl8pPr>
            <a:lvl9pPr lvl="8">
              <a:spcBef>
                <a:spcPts val="0"/>
              </a:spcBef>
              <a:spcAft>
                <a:spcPts val="0"/>
              </a:spcAft>
              <a:buSzPts val="3500"/>
              <a:buFont typeface="Arial"/>
              <a:buNone/>
              <a:defRPr>
                <a:latin typeface="Arial"/>
                <a:ea typeface="Arial"/>
                <a:cs typeface="Arial"/>
                <a:sym typeface="Arial"/>
              </a:defRPr>
            </a:lvl9pPr>
          </a:lstStyle>
          <a:p>
            <a:endParaRPr/>
          </a:p>
        </p:txBody>
      </p:sp>
    </p:spTree>
    <p:extLst>
      <p:ext uri="{BB962C8B-B14F-4D97-AF65-F5344CB8AC3E}">
        <p14:creationId xmlns:p14="http://schemas.microsoft.com/office/powerpoint/2010/main" val="226715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30998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title"/>
          </p:nvPr>
        </p:nvSpPr>
        <p:spPr>
          <a:xfrm>
            <a:off x="960000" y="5352600"/>
            <a:ext cx="10272000" cy="7636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715634211"/>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996104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1055491"/>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07787555"/>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4629162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0280657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380442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525812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2139081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99912675"/>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468270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3"/>
        <p:cNvGrpSpPr/>
        <p:nvPr/>
      </p:nvGrpSpPr>
      <p:grpSpPr>
        <a:xfrm>
          <a:off x="0" y="0"/>
          <a:ext cx="0" cy="0"/>
          <a:chOff x="0" y="0"/>
          <a:chExt cx="0" cy="0"/>
        </a:xfrm>
      </p:grpSpPr>
      <p:sp>
        <p:nvSpPr>
          <p:cNvPr id="44" name="Google Shape;44;p11"/>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11"/>
          <p:cNvSpPr txBox="1">
            <a:spLocks noGrp="1"/>
          </p:cNvSpPr>
          <p:nvPr>
            <p:ph type="title" hasCustomPrompt="1"/>
          </p:nvPr>
        </p:nvSpPr>
        <p:spPr>
          <a:xfrm>
            <a:off x="4720433" y="1139200"/>
            <a:ext cx="6249200" cy="1640400"/>
          </a:xfrm>
          <a:prstGeom prst="rect">
            <a:avLst/>
          </a:prstGeom>
        </p:spPr>
        <p:txBody>
          <a:bodyPr spcFirstLastPara="1" wrap="square" lIns="91425" tIns="91425" rIns="91425" bIns="91425" anchor="t" anchorCtr="0">
            <a:noAutofit/>
          </a:bodyPr>
          <a:lstStyle>
            <a:lvl1pPr lvl="0">
              <a:spcBef>
                <a:spcPts val="0"/>
              </a:spcBef>
              <a:spcAft>
                <a:spcPts val="0"/>
              </a:spcAft>
              <a:buSzPts val="9600"/>
              <a:buNone/>
              <a:defRPr sz="10666"/>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46" name="Google Shape;46;p11"/>
          <p:cNvSpPr txBox="1">
            <a:spLocks noGrp="1"/>
          </p:cNvSpPr>
          <p:nvPr>
            <p:ph type="subTitle" idx="1"/>
          </p:nvPr>
        </p:nvSpPr>
        <p:spPr>
          <a:xfrm>
            <a:off x="4720433" y="2976265"/>
            <a:ext cx="6249200" cy="53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1086424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13565980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8"/>
        <p:cNvGrpSpPr/>
        <p:nvPr/>
      </p:nvGrpSpPr>
      <p:grpSpPr>
        <a:xfrm>
          <a:off x="0" y="0"/>
          <a:ext cx="0" cy="0"/>
          <a:chOff x="0" y="0"/>
          <a:chExt cx="0" cy="0"/>
        </a:xfrm>
      </p:grpSpPr>
      <p:sp>
        <p:nvSpPr>
          <p:cNvPr id="49" name="Google Shape;49;p13"/>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13"/>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1" name="Google Shape;51;p13"/>
          <p:cNvSpPr txBox="1">
            <a:spLocks noGrp="1"/>
          </p:cNvSpPr>
          <p:nvPr>
            <p:ph type="title" idx="2" hasCustomPrompt="1"/>
          </p:nvPr>
        </p:nvSpPr>
        <p:spPr>
          <a:xfrm>
            <a:off x="1048067" y="1826408"/>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2" name="Google Shape;52;p13"/>
          <p:cNvSpPr txBox="1">
            <a:spLocks noGrp="1"/>
          </p:cNvSpPr>
          <p:nvPr>
            <p:ph type="title" idx="3" hasCustomPrompt="1"/>
          </p:nvPr>
        </p:nvSpPr>
        <p:spPr>
          <a:xfrm>
            <a:off x="1048067" y="4144025"/>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3" name="Google Shape;53;p13"/>
          <p:cNvSpPr txBox="1">
            <a:spLocks noGrp="1"/>
          </p:cNvSpPr>
          <p:nvPr>
            <p:ph type="title" idx="4" hasCustomPrompt="1"/>
          </p:nvPr>
        </p:nvSpPr>
        <p:spPr>
          <a:xfrm>
            <a:off x="4586619" y="1826408"/>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4" name="Google Shape;54;p13"/>
          <p:cNvSpPr txBox="1">
            <a:spLocks noGrp="1"/>
          </p:cNvSpPr>
          <p:nvPr>
            <p:ph type="title" idx="5" hasCustomPrompt="1"/>
          </p:nvPr>
        </p:nvSpPr>
        <p:spPr>
          <a:xfrm>
            <a:off x="4586600" y="4144025"/>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5" name="Google Shape;55;p13"/>
          <p:cNvSpPr txBox="1">
            <a:spLocks noGrp="1"/>
          </p:cNvSpPr>
          <p:nvPr>
            <p:ph type="title" idx="6" hasCustomPrompt="1"/>
          </p:nvPr>
        </p:nvSpPr>
        <p:spPr>
          <a:xfrm>
            <a:off x="8125172" y="1826408"/>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6" name="Google Shape;56;p13"/>
          <p:cNvSpPr txBox="1">
            <a:spLocks noGrp="1"/>
          </p:cNvSpPr>
          <p:nvPr>
            <p:ph type="title" idx="7" hasCustomPrompt="1"/>
          </p:nvPr>
        </p:nvSpPr>
        <p:spPr>
          <a:xfrm>
            <a:off x="8125172" y="4144025"/>
            <a:ext cx="962000" cy="596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57" name="Google Shape;57;p13"/>
          <p:cNvSpPr txBox="1">
            <a:spLocks noGrp="1"/>
          </p:cNvSpPr>
          <p:nvPr>
            <p:ph type="subTitle" idx="1"/>
          </p:nvPr>
        </p:nvSpPr>
        <p:spPr>
          <a:xfrm>
            <a:off x="1048067" y="2572267"/>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58" name="Google Shape;58;p13"/>
          <p:cNvSpPr txBox="1">
            <a:spLocks noGrp="1"/>
          </p:cNvSpPr>
          <p:nvPr>
            <p:ph type="subTitle" idx="8"/>
          </p:nvPr>
        </p:nvSpPr>
        <p:spPr>
          <a:xfrm>
            <a:off x="4586600" y="2572267"/>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59" name="Google Shape;59;p13"/>
          <p:cNvSpPr txBox="1">
            <a:spLocks noGrp="1"/>
          </p:cNvSpPr>
          <p:nvPr>
            <p:ph type="subTitle" idx="9"/>
          </p:nvPr>
        </p:nvSpPr>
        <p:spPr>
          <a:xfrm>
            <a:off x="8125172" y="2572267"/>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60" name="Google Shape;60;p13"/>
          <p:cNvSpPr txBox="1">
            <a:spLocks noGrp="1"/>
          </p:cNvSpPr>
          <p:nvPr>
            <p:ph type="subTitle" idx="13"/>
          </p:nvPr>
        </p:nvSpPr>
        <p:spPr>
          <a:xfrm>
            <a:off x="1048067" y="4889973"/>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61" name="Google Shape;61;p13"/>
          <p:cNvSpPr txBox="1">
            <a:spLocks noGrp="1"/>
          </p:cNvSpPr>
          <p:nvPr>
            <p:ph type="subTitle" idx="14"/>
          </p:nvPr>
        </p:nvSpPr>
        <p:spPr>
          <a:xfrm>
            <a:off x="4586600" y="4889973"/>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62" name="Google Shape;62;p13"/>
          <p:cNvSpPr txBox="1">
            <a:spLocks noGrp="1"/>
          </p:cNvSpPr>
          <p:nvPr>
            <p:ph type="subTitle" idx="15"/>
          </p:nvPr>
        </p:nvSpPr>
        <p:spPr>
          <a:xfrm>
            <a:off x="8125172" y="4889973"/>
            <a:ext cx="3018800" cy="52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63" name="Google Shape;63;p13"/>
          <p:cNvSpPr txBox="1">
            <a:spLocks noGrp="1"/>
          </p:cNvSpPr>
          <p:nvPr>
            <p:ph type="subTitle" idx="16"/>
          </p:nvPr>
        </p:nvSpPr>
        <p:spPr>
          <a:xfrm>
            <a:off x="1048067" y="2996668"/>
            <a:ext cx="3018800" cy="631200"/>
          </a:xfrm>
          <a:prstGeom prst="rect">
            <a:avLst/>
          </a:prstGeom>
        </p:spPr>
        <p:txBody>
          <a:bodyPr spcFirstLastPara="1" wrap="square" lIns="91425" tIns="91425" rIns="91425" bIns="91425" anchor="t" anchorCtr="0">
            <a:noAutofit/>
          </a:bodyPr>
          <a:lstStyle>
            <a:lvl1pPr lvl="0">
              <a:spcBef>
                <a:spcPts val="0"/>
              </a:spcBef>
              <a:spcAft>
                <a:spcPts val="0"/>
              </a:spcAft>
              <a:buSzPts val="1200"/>
              <a:buNone/>
              <a:defRPr/>
            </a:lvl1pPr>
            <a:lvl2pPr lvl="1">
              <a:spcBef>
                <a:spcPts val="0"/>
              </a:spcBef>
              <a:spcAft>
                <a:spcPts val="0"/>
              </a:spcAft>
              <a:buSzPts val="1200"/>
              <a:buNone/>
              <a:defRPr/>
            </a:lvl2pPr>
            <a:lvl3pPr lvl="2">
              <a:spcBef>
                <a:spcPts val="0"/>
              </a:spcBef>
              <a:spcAft>
                <a:spcPts val="0"/>
              </a:spcAft>
              <a:buSzPts val="1200"/>
              <a:buNone/>
              <a:defRPr/>
            </a:lvl3pPr>
            <a:lvl4pPr lvl="3">
              <a:spcBef>
                <a:spcPts val="0"/>
              </a:spcBef>
              <a:spcAft>
                <a:spcPts val="0"/>
              </a:spcAft>
              <a:buSzPts val="1200"/>
              <a:buNone/>
              <a:defRPr/>
            </a:lvl4pPr>
            <a:lvl5pPr lvl="4">
              <a:spcBef>
                <a:spcPts val="0"/>
              </a:spcBef>
              <a:spcAft>
                <a:spcPts val="0"/>
              </a:spcAft>
              <a:buSzPts val="1200"/>
              <a:buNone/>
              <a:defRPr/>
            </a:lvl5pPr>
            <a:lvl6pPr lvl="5">
              <a:spcBef>
                <a:spcPts val="0"/>
              </a:spcBef>
              <a:spcAft>
                <a:spcPts val="0"/>
              </a:spcAft>
              <a:buSzPts val="1200"/>
              <a:buNone/>
              <a:defRPr/>
            </a:lvl6pPr>
            <a:lvl7pPr lvl="6">
              <a:spcBef>
                <a:spcPts val="0"/>
              </a:spcBef>
              <a:spcAft>
                <a:spcPts val="0"/>
              </a:spcAft>
              <a:buSzPts val="1200"/>
              <a:buNone/>
              <a:defRPr/>
            </a:lvl7pPr>
            <a:lvl8pPr lvl="7">
              <a:spcBef>
                <a:spcPts val="0"/>
              </a:spcBef>
              <a:spcAft>
                <a:spcPts val="0"/>
              </a:spcAft>
              <a:buSzPts val="1200"/>
              <a:buNone/>
              <a:defRPr/>
            </a:lvl8pPr>
            <a:lvl9pPr lvl="8">
              <a:spcBef>
                <a:spcPts val="0"/>
              </a:spcBef>
              <a:spcAft>
                <a:spcPts val="0"/>
              </a:spcAft>
              <a:buSzPts val="1200"/>
              <a:buNone/>
              <a:defRPr/>
            </a:lvl9pPr>
          </a:lstStyle>
          <a:p>
            <a:endParaRPr/>
          </a:p>
        </p:txBody>
      </p:sp>
      <p:sp>
        <p:nvSpPr>
          <p:cNvPr id="64" name="Google Shape;64;p13"/>
          <p:cNvSpPr txBox="1">
            <a:spLocks noGrp="1"/>
          </p:cNvSpPr>
          <p:nvPr>
            <p:ph type="subTitle" idx="17"/>
          </p:nvPr>
        </p:nvSpPr>
        <p:spPr>
          <a:xfrm>
            <a:off x="4586600" y="2996668"/>
            <a:ext cx="3018800" cy="631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5" name="Google Shape;65;p13"/>
          <p:cNvSpPr txBox="1">
            <a:spLocks noGrp="1"/>
          </p:cNvSpPr>
          <p:nvPr>
            <p:ph type="subTitle" idx="18"/>
          </p:nvPr>
        </p:nvSpPr>
        <p:spPr>
          <a:xfrm>
            <a:off x="8125172" y="2996668"/>
            <a:ext cx="3018800" cy="631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6" name="Google Shape;66;p13"/>
          <p:cNvSpPr txBox="1">
            <a:spLocks noGrp="1"/>
          </p:cNvSpPr>
          <p:nvPr>
            <p:ph type="subTitle" idx="19"/>
          </p:nvPr>
        </p:nvSpPr>
        <p:spPr>
          <a:xfrm>
            <a:off x="1048067" y="5314375"/>
            <a:ext cx="3018800" cy="631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7" name="Google Shape;67;p13"/>
          <p:cNvSpPr txBox="1">
            <a:spLocks noGrp="1"/>
          </p:cNvSpPr>
          <p:nvPr>
            <p:ph type="subTitle" idx="20"/>
          </p:nvPr>
        </p:nvSpPr>
        <p:spPr>
          <a:xfrm>
            <a:off x="4586600" y="5314375"/>
            <a:ext cx="3018800" cy="631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
        <p:nvSpPr>
          <p:cNvPr id="68" name="Google Shape;68;p13"/>
          <p:cNvSpPr txBox="1">
            <a:spLocks noGrp="1"/>
          </p:cNvSpPr>
          <p:nvPr>
            <p:ph type="subTitle" idx="21"/>
          </p:nvPr>
        </p:nvSpPr>
        <p:spPr>
          <a:xfrm>
            <a:off x="8125172" y="5314375"/>
            <a:ext cx="3018800" cy="6312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rtl="0">
              <a:spcBef>
                <a:spcPts val="0"/>
              </a:spcBef>
              <a:spcAft>
                <a:spcPts val="0"/>
              </a:spcAft>
              <a:buSzPts val="1200"/>
              <a:buNone/>
              <a:defRPr/>
            </a:lvl2pPr>
            <a:lvl3pPr lvl="2" rtl="0">
              <a:spcBef>
                <a:spcPts val="0"/>
              </a:spcBef>
              <a:spcAft>
                <a:spcPts val="0"/>
              </a:spcAft>
              <a:buSzPts val="1200"/>
              <a:buNone/>
              <a:defRPr/>
            </a:lvl3pPr>
            <a:lvl4pPr lvl="3" rtl="0">
              <a:spcBef>
                <a:spcPts val="0"/>
              </a:spcBef>
              <a:spcAft>
                <a:spcPts val="0"/>
              </a:spcAft>
              <a:buSzPts val="1200"/>
              <a:buNone/>
              <a:defRPr/>
            </a:lvl4pPr>
            <a:lvl5pPr lvl="4" rtl="0">
              <a:spcBef>
                <a:spcPts val="0"/>
              </a:spcBef>
              <a:spcAft>
                <a:spcPts val="0"/>
              </a:spcAft>
              <a:buSzPts val="1200"/>
              <a:buNone/>
              <a:defRPr/>
            </a:lvl5pPr>
            <a:lvl6pPr lvl="5" rtl="0">
              <a:spcBef>
                <a:spcPts val="0"/>
              </a:spcBef>
              <a:spcAft>
                <a:spcPts val="0"/>
              </a:spcAft>
              <a:buSzPts val="1200"/>
              <a:buNone/>
              <a:defRPr/>
            </a:lvl6pPr>
            <a:lvl7pPr lvl="6" rtl="0">
              <a:spcBef>
                <a:spcPts val="0"/>
              </a:spcBef>
              <a:spcAft>
                <a:spcPts val="0"/>
              </a:spcAft>
              <a:buSzPts val="1200"/>
              <a:buNone/>
              <a:defRPr/>
            </a:lvl7pPr>
            <a:lvl8pPr lvl="7" rtl="0">
              <a:spcBef>
                <a:spcPts val="0"/>
              </a:spcBef>
              <a:spcAft>
                <a:spcPts val="0"/>
              </a:spcAft>
              <a:buSzPts val="1200"/>
              <a:buNone/>
              <a:defRPr/>
            </a:lvl8pPr>
            <a:lvl9pPr lvl="8" rtl="0">
              <a:spcBef>
                <a:spcPts val="0"/>
              </a:spcBef>
              <a:spcAft>
                <a:spcPts val="0"/>
              </a:spcAft>
              <a:buSzPts val="1200"/>
              <a:buNone/>
              <a:defRPr/>
            </a:lvl9pPr>
          </a:lstStyle>
          <a:p>
            <a:endParaRPr/>
          </a:p>
        </p:txBody>
      </p:sp>
    </p:spTree>
    <p:extLst>
      <p:ext uri="{BB962C8B-B14F-4D97-AF65-F5344CB8AC3E}">
        <p14:creationId xmlns:p14="http://schemas.microsoft.com/office/powerpoint/2010/main" val="2859093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9"/>
        <p:cNvGrpSpPr/>
        <p:nvPr/>
      </p:nvGrpSpPr>
      <p:grpSpPr>
        <a:xfrm>
          <a:off x="0" y="0"/>
          <a:ext cx="0" cy="0"/>
          <a:chOff x="0" y="0"/>
          <a:chExt cx="0" cy="0"/>
        </a:xfrm>
      </p:grpSpPr>
      <p:sp>
        <p:nvSpPr>
          <p:cNvPr id="70" name="Google Shape;70;p14"/>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14"/>
          <p:cNvSpPr txBox="1">
            <a:spLocks noGrp="1"/>
          </p:cNvSpPr>
          <p:nvPr>
            <p:ph type="title"/>
          </p:nvPr>
        </p:nvSpPr>
        <p:spPr>
          <a:xfrm>
            <a:off x="5347977" y="4184517"/>
            <a:ext cx="5392400" cy="70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2133">
                <a:latin typeface="Quicksand Medium"/>
                <a:ea typeface="Quicksand Medium"/>
                <a:cs typeface="Quicksand Medium"/>
                <a:sym typeface="Quicksand Medium"/>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72" name="Google Shape;72;p14"/>
          <p:cNvSpPr txBox="1">
            <a:spLocks noGrp="1"/>
          </p:cNvSpPr>
          <p:nvPr>
            <p:ph type="subTitle" idx="1"/>
          </p:nvPr>
        </p:nvSpPr>
        <p:spPr>
          <a:xfrm>
            <a:off x="5347832" y="1964284"/>
            <a:ext cx="5392400" cy="1971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2667"/>
            </a:lvl1pPr>
            <a:lvl2pPr lvl="1" algn="ctr" rtl="0">
              <a:lnSpc>
                <a:spcPct val="100000"/>
              </a:lnSpc>
              <a:spcBef>
                <a:spcPts val="0"/>
              </a:spcBef>
              <a:spcAft>
                <a:spcPts val="0"/>
              </a:spcAft>
              <a:buSzPts val="3000"/>
              <a:buNone/>
              <a:defRPr sz="4000"/>
            </a:lvl2pPr>
            <a:lvl3pPr lvl="2" algn="ctr" rtl="0">
              <a:lnSpc>
                <a:spcPct val="100000"/>
              </a:lnSpc>
              <a:spcBef>
                <a:spcPts val="0"/>
              </a:spcBef>
              <a:spcAft>
                <a:spcPts val="0"/>
              </a:spcAft>
              <a:buSzPts val="3000"/>
              <a:buNone/>
              <a:defRPr sz="4000"/>
            </a:lvl3pPr>
            <a:lvl4pPr lvl="3" algn="ctr" rtl="0">
              <a:lnSpc>
                <a:spcPct val="100000"/>
              </a:lnSpc>
              <a:spcBef>
                <a:spcPts val="0"/>
              </a:spcBef>
              <a:spcAft>
                <a:spcPts val="0"/>
              </a:spcAft>
              <a:buSzPts val="3000"/>
              <a:buNone/>
              <a:defRPr sz="4000"/>
            </a:lvl4pPr>
            <a:lvl5pPr lvl="4" algn="ctr" rtl="0">
              <a:lnSpc>
                <a:spcPct val="100000"/>
              </a:lnSpc>
              <a:spcBef>
                <a:spcPts val="0"/>
              </a:spcBef>
              <a:spcAft>
                <a:spcPts val="0"/>
              </a:spcAft>
              <a:buSzPts val="3000"/>
              <a:buNone/>
              <a:defRPr sz="4000"/>
            </a:lvl5pPr>
            <a:lvl6pPr lvl="5" algn="ctr" rtl="0">
              <a:lnSpc>
                <a:spcPct val="100000"/>
              </a:lnSpc>
              <a:spcBef>
                <a:spcPts val="0"/>
              </a:spcBef>
              <a:spcAft>
                <a:spcPts val="0"/>
              </a:spcAft>
              <a:buSzPts val="3000"/>
              <a:buNone/>
              <a:defRPr sz="4000"/>
            </a:lvl6pPr>
            <a:lvl7pPr lvl="6" algn="ctr" rtl="0">
              <a:lnSpc>
                <a:spcPct val="100000"/>
              </a:lnSpc>
              <a:spcBef>
                <a:spcPts val="0"/>
              </a:spcBef>
              <a:spcAft>
                <a:spcPts val="0"/>
              </a:spcAft>
              <a:buSzPts val="3000"/>
              <a:buNone/>
              <a:defRPr sz="4000"/>
            </a:lvl7pPr>
            <a:lvl8pPr lvl="7" algn="ctr" rtl="0">
              <a:lnSpc>
                <a:spcPct val="100000"/>
              </a:lnSpc>
              <a:spcBef>
                <a:spcPts val="0"/>
              </a:spcBef>
              <a:spcAft>
                <a:spcPts val="0"/>
              </a:spcAft>
              <a:buSzPts val="3000"/>
              <a:buNone/>
              <a:defRPr sz="4000"/>
            </a:lvl8pPr>
            <a:lvl9pPr lvl="8" algn="ctr" rtl="0">
              <a:lnSpc>
                <a:spcPct val="100000"/>
              </a:lnSpc>
              <a:spcBef>
                <a:spcPts val="0"/>
              </a:spcBef>
              <a:spcAft>
                <a:spcPts val="0"/>
              </a:spcAft>
              <a:buSzPts val="3000"/>
              <a:buNone/>
              <a:defRPr sz="4000"/>
            </a:lvl9pPr>
          </a:lstStyle>
          <a:p>
            <a:endParaRPr/>
          </a:p>
        </p:txBody>
      </p:sp>
    </p:spTree>
    <p:extLst>
      <p:ext uri="{BB962C8B-B14F-4D97-AF65-F5344CB8AC3E}">
        <p14:creationId xmlns:p14="http://schemas.microsoft.com/office/powerpoint/2010/main" val="41197806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73"/>
        <p:cNvGrpSpPr/>
        <p:nvPr/>
      </p:nvGrpSpPr>
      <p:grpSpPr>
        <a:xfrm>
          <a:off x="0" y="0"/>
          <a:ext cx="0" cy="0"/>
          <a:chOff x="0" y="0"/>
          <a:chExt cx="0" cy="0"/>
        </a:xfrm>
      </p:grpSpPr>
      <p:sp>
        <p:nvSpPr>
          <p:cNvPr id="74" name="Google Shape;74;p15"/>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15"/>
          <p:cNvSpPr txBox="1">
            <a:spLocks noGrp="1"/>
          </p:cNvSpPr>
          <p:nvPr>
            <p:ph type="subTitle" idx="1"/>
          </p:nvPr>
        </p:nvSpPr>
        <p:spPr>
          <a:xfrm>
            <a:off x="4621815" y="4679567"/>
            <a:ext cx="3930400" cy="111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76" name="Google Shape;76;p1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2620119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77"/>
        <p:cNvGrpSpPr/>
        <p:nvPr/>
      </p:nvGrpSpPr>
      <p:grpSpPr>
        <a:xfrm>
          <a:off x="0" y="0"/>
          <a:ext cx="0" cy="0"/>
          <a:chOff x="0" y="0"/>
          <a:chExt cx="0" cy="0"/>
        </a:xfrm>
      </p:grpSpPr>
      <p:sp>
        <p:nvSpPr>
          <p:cNvPr id="78" name="Google Shape;78;p16"/>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16"/>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0" name="Google Shape;80;p16"/>
          <p:cNvSpPr txBox="1">
            <a:spLocks noGrp="1"/>
          </p:cNvSpPr>
          <p:nvPr>
            <p:ph type="body" idx="1"/>
          </p:nvPr>
        </p:nvSpPr>
        <p:spPr>
          <a:xfrm>
            <a:off x="5086267" y="2630967"/>
            <a:ext cx="5932000" cy="2779600"/>
          </a:xfrm>
          <a:prstGeom prst="rect">
            <a:avLst/>
          </a:prstGeom>
        </p:spPr>
        <p:txBody>
          <a:bodyPr spcFirstLastPara="1" wrap="square" lIns="91425" tIns="91425" rIns="91425" bIns="91425" anchor="t" anchorCtr="0">
            <a:noAutofit/>
          </a:bodyPr>
          <a:lstStyle>
            <a:lvl1pPr marL="609585" lvl="0" indent="-431789" rtl="0">
              <a:lnSpc>
                <a:spcPct val="100000"/>
              </a:lnSpc>
              <a:spcBef>
                <a:spcPts val="0"/>
              </a:spcBef>
              <a:spcAft>
                <a:spcPts val="0"/>
              </a:spcAft>
              <a:buSzPts val="1500"/>
              <a:buFont typeface="Barlow"/>
              <a:buAutoNum type="arabicPeriod"/>
              <a:defRPr/>
            </a:lvl1pPr>
            <a:lvl2pPr marL="1219170" lvl="1" indent="-423323" rtl="0">
              <a:lnSpc>
                <a:spcPct val="100000"/>
              </a:lnSpc>
              <a:spcBef>
                <a:spcPts val="0"/>
              </a:spcBef>
              <a:spcAft>
                <a:spcPts val="0"/>
              </a:spcAft>
              <a:buClr>
                <a:srgbClr val="000000"/>
              </a:buClr>
              <a:buSzPts val="1400"/>
              <a:buFont typeface="Arimo"/>
              <a:buAutoNum type="alphaLcPeriod"/>
              <a:defRPr/>
            </a:lvl2pPr>
            <a:lvl3pPr marL="1828754" lvl="2" indent="-423323" rtl="0">
              <a:lnSpc>
                <a:spcPct val="100000"/>
              </a:lnSpc>
              <a:spcBef>
                <a:spcPts val="0"/>
              </a:spcBef>
              <a:spcAft>
                <a:spcPts val="0"/>
              </a:spcAft>
              <a:buClr>
                <a:srgbClr val="000000"/>
              </a:buClr>
              <a:buSzPts val="1400"/>
              <a:buFont typeface="Arimo"/>
              <a:buAutoNum type="romanLcPeriod"/>
              <a:defRPr/>
            </a:lvl3pPr>
            <a:lvl4pPr marL="2438339" lvl="3" indent="-423323" rtl="0">
              <a:lnSpc>
                <a:spcPct val="100000"/>
              </a:lnSpc>
              <a:spcBef>
                <a:spcPts val="0"/>
              </a:spcBef>
              <a:spcAft>
                <a:spcPts val="0"/>
              </a:spcAft>
              <a:buClr>
                <a:srgbClr val="000000"/>
              </a:buClr>
              <a:buSzPts val="1400"/>
              <a:buFont typeface="Arimo"/>
              <a:buAutoNum type="arabicPeriod"/>
              <a:defRPr/>
            </a:lvl4pPr>
            <a:lvl5pPr marL="3047924" lvl="4" indent="-423323" rtl="0">
              <a:lnSpc>
                <a:spcPct val="100000"/>
              </a:lnSpc>
              <a:spcBef>
                <a:spcPts val="0"/>
              </a:spcBef>
              <a:spcAft>
                <a:spcPts val="0"/>
              </a:spcAft>
              <a:buClr>
                <a:srgbClr val="000000"/>
              </a:buClr>
              <a:buSzPts val="1400"/>
              <a:buFont typeface="Arimo"/>
              <a:buAutoNum type="alphaLcPeriod"/>
              <a:defRPr/>
            </a:lvl5pPr>
            <a:lvl6pPr marL="3657509" lvl="5" indent="-423323" rtl="0">
              <a:lnSpc>
                <a:spcPct val="100000"/>
              </a:lnSpc>
              <a:spcBef>
                <a:spcPts val="0"/>
              </a:spcBef>
              <a:spcAft>
                <a:spcPts val="0"/>
              </a:spcAft>
              <a:buClr>
                <a:srgbClr val="000000"/>
              </a:buClr>
              <a:buSzPts val="1400"/>
              <a:buFont typeface="Arimo"/>
              <a:buAutoNum type="romanLcPeriod"/>
              <a:defRPr/>
            </a:lvl6pPr>
            <a:lvl7pPr marL="4267093" lvl="6" indent="-423323" rtl="0">
              <a:lnSpc>
                <a:spcPct val="100000"/>
              </a:lnSpc>
              <a:spcBef>
                <a:spcPts val="0"/>
              </a:spcBef>
              <a:spcAft>
                <a:spcPts val="0"/>
              </a:spcAft>
              <a:buClr>
                <a:srgbClr val="000000"/>
              </a:buClr>
              <a:buSzPts val="1400"/>
              <a:buFont typeface="Arimo"/>
              <a:buAutoNum type="arabicPeriod"/>
              <a:defRPr/>
            </a:lvl7pPr>
            <a:lvl8pPr marL="4876678" lvl="7" indent="-423323" rtl="0">
              <a:lnSpc>
                <a:spcPct val="100000"/>
              </a:lnSpc>
              <a:spcBef>
                <a:spcPts val="0"/>
              </a:spcBef>
              <a:spcAft>
                <a:spcPts val="0"/>
              </a:spcAft>
              <a:buClr>
                <a:srgbClr val="000000"/>
              </a:buClr>
              <a:buSzPts val="1400"/>
              <a:buFont typeface="Arimo"/>
              <a:buAutoNum type="alphaLcPeriod"/>
              <a:defRPr/>
            </a:lvl8pPr>
            <a:lvl9pPr marL="5486263" lvl="8" indent="-423323" rtl="0">
              <a:lnSpc>
                <a:spcPct val="100000"/>
              </a:lnSpc>
              <a:spcBef>
                <a:spcPts val="0"/>
              </a:spcBef>
              <a:spcAft>
                <a:spcPts val="0"/>
              </a:spcAft>
              <a:buClr>
                <a:srgbClr val="000000"/>
              </a:buClr>
              <a:buSzPts val="1400"/>
              <a:buFont typeface="Arimo"/>
              <a:buAutoNum type="romanLcPeriod"/>
              <a:defRPr/>
            </a:lvl9pPr>
          </a:lstStyle>
          <a:p>
            <a:endParaRPr/>
          </a:p>
        </p:txBody>
      </p:sp>
    </p:spTree>
    <p:extLst>
      <p:ext uri="{BB962C8B-B14F-4D97-AF65-F5344CB8AC3E}">
        <p14:creationId xmlns:p14="http://schemas.microsoft.com/office/powerpoint/2010/main" val="5353695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81"/>
        <p:cNvGrpSpPr/>
        <p:nvPr/>
      </p:nvGrpSpPr>
      <p:grpSpPr>
        <a:xfrm>
          <a:off x="0" y="0"/>
          <a:ext cx="0" cy="0"/>
          <a:chOff x="0" y="0"/>
          <a:chExt cx="0" cy="0"/>
        </a:xfrm>
      </p:grpSpPr>
      <p:sp>
        <p:nvSpPr>
          <p:cNvPr id="82" name="Google Shape;82;p17"/>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 name="Google Shape;83;p1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4" name="Google Shape;84;p17"/>
          <p:cNvSpPr txBox="1">
            <a:spLocks noGrp="1"/>
          </p:cNvSpPr>
          <p:nvPr>
            <p:ph type="subTitle" idx="1"/>
          </p:nvPr>
        </p:nvSpPr>
        <p:spPr>
          <a:xfrm>
            <a:off x="1250167" y="3622036"/>
            <a:ext cx="2900400" cy="200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5" name="Google Shape;85;p17"/>
          <p:cNvSpPr txBox="1">
            <a:spLocks noGrp="1"/>
          </p:cNvSpPr>
          <p:nvPr>
            <p:ph type="subTitle" idx="2"/>
          </p:nvPr>
        </p:nvSpPr>
        <p:spPr>
          <a:xfrm>
            <a:off x="4645796" y="3622036"/>
            <a:ext cx="2900400" cy="200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6" name="Google Shape;86;p17"/>
          <p:cNvSpPr txBox="1">
            <a:spLocks noGrp="1"/>
          </p:cNvSpPr>
          <p:nvPr>
            <p:ph type="subTitle" idx="3"/>
          </p:nvPr>
        </p:nvSpPr>
        <p:spPr>
          <a:xfrm>
            <a:off x="8041433" y="3622036"/>
            <a:ext cx="2900400" cy="200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87" name="Google Shape;87;p17"/>
          <p:cNvSpPr txBox="1">
            <a:spLocks noGrp="1"/>
          </p:cNvSpPr>
          <p:nvPr>
            <p:ph type="subTitle" idx="4"/>
          </p:nvPr>
        </p:nvSpPr>
        <p:spPr>
          <a:xfrm>
            <a:off x="1250167" y="2794373"/>
            <a:ext cx="2900400" cy="703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88" name="Google Shape;88;p17"/>
          <p:cNvSpPr txBox="1">
            <a:spLocks noGrp="1"/>
          </p:cNvSpPr>
          <p:nvPr>
            <p:ph type="subTitle" idx="5"/>
          </p:nvPr>
        </p:nvSpPr>
        <p:spPr>
          <a:xfrm>
            <a:off x="4645800" y="2794373"/>
            <a:ext cx="2900400" cy="703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89" name="Google Shape;89;p17"/>
          <p:cNvSpPr txBox="1">
            <a:spLocks noGrp="1"/>
          </p:cNvSpPr>
          <p:nvPr>
            <p:ph type="subTitle" idx="6"/>
          </p:nvPr>
        </p:nvSpPr>
        <p:spPr>
          <a:xfrm>
            <a:off x="8041433" y="2794373"/>
            <a:ext cx="2900400" cy="703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27116495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90"/>
        <p:cNvGrpSpPr/>
        <p:nvPr/>
      </p:nvGrpSpPr>
      <p:grpSpPr>
        <a:xfrm>
          <a:off x="0" y="0"/>
          <a:ext cx="0" cy="0"/>
          <a:chOff x="0" y="0"/>
          <a:chExt cx="0" cy="0"/>
        </a:xfrm>
      </p:grpSpPr>
      <p:sp>
        <p:nvSpPr>
          <p:cNvPr id="91" name="Google Shape;91;p18"/>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18"/>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3" name="Google Shape;93;p18"/>
          <p:cNvSpPr txBox="1">
            <a:spLocks noGrp="1"/>
          </p:cNvSpPr>
          <p:nvPr>
            <p:ph type="subTitle" idx="1"/>
          </p:nvPr>
        </p:nvSpPr>
        <p:spPr>
          <a:xfrm>
            <a:off x="1839316" y="2433467"/>
            <a:ext cx="3865600" cy="12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4" name="Google Shape;94;p18"/>
          <p:cNvSpPr txBox="1">
            <a:spLocks noGrp="1"/>
          </p:cNvSpPr>
          <p:nvPr>
            <p:ph type="subTitle" idx="2"/>
          </p:nvPr>
        </p:nvSpPr>
        <p:spPr>
          <a:xfrm>
            <a:off x="6636587" y="2433467"/>
            <a:ext cx="3865600" cy="12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5" name="Google Shape;95;p18"/>
          <p:cNvSpPr txBox="1">
            <a:spLocks noGrp="1"/>
          </p:cNvSpPr>
          <p:nvPr>
            <p:ph type="subTitle" idx="3"/>
          </p:nvPr>
        </p:nvSpPr>
        <p:spPr>
          <a:xfrm>
            <a:off x="1839316" y="4647567"/>
            <a:ext cx="3865600" cy="12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6" name="Google Shape;96;p18"/>
          <p:cNvSpPr txBox="1">
            <a:spLocks noGrp="1"/>
          </p:cNvSpPr>
          <p:nvPr>
            <p:ph type="subTitle" idx="4"/>
          </p:nvPr>
        </p:nvSpPr>
        <p:spPr>
          <a:xfrm>
            <a:off x="6636587" y="4647567"/>
            <a:ext cx="3865600" cy="1273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97" name="Google Shape;97;p18"/>
          <p:cNvSpPr txBox="1">
            <a:spLocks noGrp="1"/>
          </p:cNvSpPr>
          <p:nvPr>
            <p:ph type="subTitle" idx="5"/>
          </p:nvPr>
        </p:nvSpPr>
        <p:spPr>
          <a:xfrm>
            <a:off x="1839316" y="1997693"/>
            <a:ext cx="38656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98" name="Google Shape;98;p18"/>
          <p:cNvSpPr txBox="1">
            <a:spLocks noGrp="1"/>
          </p:cNvSpPr>
          <p:nvPr>
            <p:ph type="subTitle" idx="6"/>
          </p:nvPr>
        </p:nvSpPr>
        <p:spPr>
          <a:xfrm>
            <a:off x="1839316" y="4211893"/>
            <a:ext cx="38656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99" name="Google Shape;99;p18"/>
          <p:cNvSpPr txBox="1">
            <a:spLocks noGrp="1"/>
          </p:cNvSpPr>
          <p:nvPr>
            <p:ph type="subTitle" idx="7"/>
          </p:nvPr>
        </p:nvSpPr>
        <p:spPr>
          <a:xfrm>
            <a:off x="6636549" y="1997693"/>
            <a:ext cx="38656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00" name="Google Shape;100;p18"/>
          <p:cNvSpPr txBox="1">
            <a:spLocks noGrp="1"/>
          </p:cNvSpPr>
          <p:nvPr>
            <p:ph type="subTitle" idx="8"/>
          </p:nvPr>
        </p:nvSpPr>
        <p:spPr>
          <a:xfrm>
            <a:off x="6636549" y="4211893"/>
            <a:ext cx="38656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1803123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2F83D-2C75-B6A3-477F-5F084C0F55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349BC2-489D-5641-4254-B377BC00EE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3CD47-CE31-B536-4FE4-1879BEC938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0E74CD-0DD3-C1B8-C750-FF4220D30803}"/>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A32E35D1-3E69-5916-2BCA-6C6DA8DF0B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848049-A810-5A71-5B07-D4B8D5D2A468}"/>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294649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01"/>
        <p:cNvGrpSpPr/>
        <p:nvPr/>
      </p:nvGrpSpPr>
      <p:grpSpPr>
        <a:xfrm>
          <a:off x="0" y="0"/>
          <a:ext cx="0" cy="0"/>
          <a:chOff x="0" y="0"/>
          <a:chExt cx="0" cy="0"/>
        </a:xfrm>
      </p:grpSpPr>
      <p:sp>
        <p:nvSpPr>
          <p:cNvPr id="102" name="Google Shape;102;p19"/>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19"/>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4" name="Google Shape;104;p19"/>
          <p:cNvSpPr txBox="1">
            <a:spLocks noGrp="1"/>
          </p:cNvSpPr>
          <p:nvPr>
            <p:ph type="subTitle" idx="1"/>
          </p:nvPr>
        </p:nvSpPr>
        <p:spPr>
          <a:xfrm>
            <a:off x="1562508" y="2246039"/>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5" name="Google Shape;105;p19"/>
          <p:cNvSpPr txBox="1">
            <a:spLocks noGrp="1"/>
          </p:cNvSpPr>
          <p:nvPr>
            <p:ph type="subTitle" idx="2"/>
          </p:nvPr>
        </p:nvSpPr>
        <p:spPr>
          <a:xfrm>
            <a:off x="5027029" y="2246039"/>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6" name="Google Shape;106;p19"/>
          <p:cNvSpPr txBox="1">
            <a:spLocks noGrp="1"/>
          </p:cNvSpPr>
          <p:nvPr>
            <p:ph type="subTitle" idx="3"/>
          </p:nvPr>
        </p:nvSpPr>
        <p:spPr>
          <a:xfrm>
            <a:off x="1562508" y="4553091"/>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7" name="Google Shape;107;p19"/>
          <p:cNvSpPr txBox="1">
            <a:spLocks noGrp="1"/>
          </p:cNvSpPr>
          <p:nvPr>
            <p:ph type="subTitle" idx="4"/>
          </p:nvPr>
        </p:nvSpPr>
        <p:spPr>
          <a:xfrm>
            <a:off x="5027027" y="4553091"/>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8" name="Google Shape;108;p19"/>
          <p:cNvSpPr txBox="1">
            <a:spLocks noGrp="1"/>
          </p:cNvSpPr>
          <p:nvPr>
            <p:ph type="subTitle" idx="5"/>
          </p:nvPr>
        </p:nvSpPr>
        <p:spPr>
          <a:xfrm>
            <a:off x="8491545" y="2246039"/>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09" name="Google Shape;109;p19"/>
          <p:cNvSpPr txBox="1">
            <a:spLocks noGrp="1"/>
          </p:cNvSpPr>
          <p:nvPr>
            <p:ph type="subTitle" idx="6"/>
          </p:nvPr>
        </p:nvSpPr>
        <p:spPr>
          <a:xfrm>
            <a:off x="8491545" y="4553091"/>
            <a:ext cx="2648000" cy="147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0" name="Google Shape;110;p19"/>
          <p:cNvSpPr txBox="1">
            <a:spLocks noGrp="1"/>
          </p:cNvSpPr>
          <p:nvPr>
            <p:ph type="subTitle" idx="7"/>
          </p:nvPr>
        </p:nvSpPr>
        <p:spPr>
          <a:xfrm>
            <a:off x="1562508" y="1849100"/>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11" name="Google Shape;111;p19"/>
          <p:cNvSpPr txBox="1">
            <a:spLocks noGrp="1"/>
          </p:cNvSpPr>
          <p:nvPr>
            <p:ph type="subTitle" idx="8"/>
          </p:nvPr>
        </p:nvSpPr>
        <p:spPr>
          <a:xfrm>
            <a:off x="5027029" y="1849100"/>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12" name="Google Shape;112;p19"/>
          <p:cNvSpPr txBox="1">
            <a:spLocks noGrp="1"/>
          </p:cNvSpPr>
          <p:nvPr>
            <p:ph type="subTitle" idx="9"/>
          </p:nvPr>
        </p:nvSpPr>
        <p:spPr>
          <a:xfrm>
            <a:off x="8491545" y="1849100"/>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13" name="Google Shape;113;p19"/>
          <p:cNvSpPr txBox="1">
            <a:spLocks noGrp="1"/>
          </p:cNvSpPr>
          <p:nvPr>
            <p:ph type="subTitle" idx="13"/>
          </p:nvPr>
        </p:nvSpPr>
        <p:spPr>
          <a:xfrm>
            <a:off x="1562508" y="4151897"/>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14" name="Google Shape;114;p19"/>
          <p:cNvSpPr txBox="1">
            <a:spLocks noGrp="1"/>
          </p:cNvSpPr>
          <p:nvPr>
            <p:ph type="subTitle" idx="14"/>
          </p:nvPr>
        </p:nvSpPr>
        <p:spPr>
          <a:xfrm>
            <a:off x="5027029" y="4151900"/>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
        <p:nvSpPr>
          <p:cNvPr id="115" name="Google Shape;115;p19"/>
          <p:cNvSpPr txBox="1">
            <a:spLocks noGrp="1"/>
          </p:cNvSpPr>
          <p:nvPr>
            <p:ph type="subTitle" idx="15"/>
          </p:nvPr>
        </p:nvSpPr>
        <p:spPr>
          <a:xfrm>
            <a:off x="8491545" y="4151897"/>
            <a:ext cx="2648000" cy="502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667">
                <a:solidFill>
                  <a:schemeClr val="dk1"/>
                </a:solidFill>
              </a:defRPr>
            </a:lvl1pPr>
            <a:lvl2pPr lvl="1" algn="ctr" rtl="0">
              <a:lnSpc>
                <a:spcPct val="100000"/>
              </a:lnSpc>
              <a:spcBef>
                <a:spcPts val="0"/>
              </a:spcBef>
              <a:spcAft>
                <a:spcPts val="0"/>
              </a:spcAft>
              <a:buSzPts val="2400"/>
              <a:buFont typeface="Bebas Neue"/>
              <a:buNone/>
              <a:defRPr sz="32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32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32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32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32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32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32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3200">
                <a:latin typeface="Bebas Neue"/>
                <a:ea typeface="Bebas Neue"/>
                <a:cs typeface="Bebas Neue"/>
                <a:sym typeface="Bebas Neue"/>
              </a:defRPr>
            </a:lvl9pPr>
          </a:lstStyle>
          <a:p>
            <a:endParaRPr/>
          </a:p>
        </p:txBody>
      </p:sp>
    </p:spTree>
    <p:extLst>
      <p:ext uri="{BB962C8B-B14F-4D97-AF65-F5344CB8AC3E}">
        <p14:creationId xmlns:p14="http://schemas.microsoft.com/office/powerpoint/2010/main" val="1541216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16"/>
        <p:cNvGrpSpPr/>
        <p:nvPr/>
      </p:nvGrpSpPr>
      <p:grpSpPr>
        <a:xfrm>
          <a:off x="0" y="0"/>
          <a:ext cx="0" cy="0"/>
          <a:chOff x="0" y="0"/>
          <a:chExt cx="0" cy="0"/>
        </a:xfrm>
      </p:grpSpPr>
      <p:sp>
        <p:nvSpPr>
          <p:cNvPr id="117" name="Google Shape;117;p20"/>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8" name="Google Shape;118;p20"/>
          <p:cNvSpPr txBox="1">
            <a:spLocks noGrp="1"/>
          </p:cNvSpPr>
          <p:nvPr>
            <p:ph type="title" hasCustomPrompt="1"/>
          </p:nvPr>
        </p:nvSpPr>
        <p:spPr>
          <a:xfrm>
            <a:off x="1360217" y="1327151"/>
            <a:ext cx="4422800" cy="102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19" name="Google Shape;119;p20"/>
          <p:cNvSpPr txBox="1">
            <a:spLocks noGrp="1"/>
          </p:cNvSpPr>
          <p:nvPr>
            <p:ph type="subTitle" idx="1"/>
          </p:nvPr>
        </p:nvSpPr>
        <p:spPr>
          <a:xfrm>
            <a:off x="1360217" y="2360388"/>
            <a:ext cx="4422800" cy="50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20" name="Google Shape;120;p20"/>
          <p:cNvSpPr txBox="1">
            <a:spLocks noGrp="1"/>
          </p:cNvSpPr>
          <p:nvPr>
            <p:ph type="title" idx="2" hasCustomPrompt="1"/>
          </p:nvPr>
        </p:nvSpPr>
        <p:spPr>
          <a:xfrm>
            <a:off x="1360217" y="3997617"/>
            <a:ext cx="4422800" cy="102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21" name="Google Shape;121;p20"/>
          <p:cNvSpPr txBox="1">
            <a:spLocks noGrp="1"/>
          </p:cNvSpPr>
          <p:nvPr>
            <p:ph type="subTitle" idx="3"/>
          </p:nvPr>
        </p:nvSpPr>
        <p:spPr>
          <a:xfrm>
            <a:off x="1360217" y="5030855"/>
            <a:ext cx="4422800" cy="50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22" name="Google Shape;122;p20"/>
          <p:cNvSpPr txBox="1">
            <a:spLocks noGrp="1"/>
          </p:cNvSpPr>
          <p:nvPr>
            <p:ph type="title" idx="4" hasCustomPrompt="1"/>
          </p:nvPr>
        </p:nvSpPr>
        <p:spPr>
          <a:xfrm>
            <a:off x="6408984" y="1327151"/>
            <a:ext cx="4422800" cy="102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23" name="Google Shape;123;p20"/>
          <p:cNvSpPr txBox="1">
            <a:spLocks noGrp="1"/>
          </p:cNvSpPr>
          <p:nvPr>
            <p:ph type="subTitle" idx="5"/>
          </p:nvPr>
        </p:nvSpPr>
        <p:spPr>
          <a:xfrm>
            <a:off x="6408984" y="2360388"/>
            <a:ext cx="4422800" cy="50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
        <p:nvSpPr>
          <p:cNvPr id="124" name="Google Shape;124;p20"/>
          <p:cNvSpPr txBox="1">
            <a:spLocks noGrp="1"/>
          </p:cNvSpPr>
          <p:nvPr>
            <p:ph type="title" idx="6" hasCustomPrompt="1"/>
          </p:nvPr>
        </p:nvSpPr>
        <p:spPr>
          <a:xfrm>
            <a:off x="6408984" y="3997617"/>
            <a:ext cx="4422800" cy="102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a:lvl1pPr>
            <a:lvl2pPr lvl="1" algn="ctr" rtl="0">
              <a:spcBef>
                <a:spcPts val="0"/>
              </a:spcBef>
              <a:spcAft>
                <a:spcPts val="0"/>
              </a:spcAft>
              <a:buClr>
                <a:schemeClr val="lt1"/>
              </a:buClr>
              <a:buSzPts val="6000"/>
              <a:buNone/>
              <a:defRPr sz="8000">
                <a:solidFill>
                  <a:schemeClr val="lt1"/>
                </a:solidFill>
              </a:defRPr>
            </a:lvl2pPr>
            <a:lvl3pPr lvl="2" algn="ctr" rtl="0">
              <a:spcBef>
                <a:spcPts val="0"/>
              </a:spcBef>
              <a:spcAft>
                <a:spcPts val="0"/>
              </a:spcAft>
              <a:buClr>
                <a:schemeClr val="lt1"/>
              </a:buClr>
              <a:buSzPts val="6000"/>
              <a:buNone/>
              <a:defRPr sz="8000">
                <a:solidFill>
                  <a:schemeClr val="lt1"/>
                </a:solidFill>
              </a:defRPr>
            </a:lvl3pPr>
            <a:lvl4pPr lvl="3" algn="ctr" rtl="0">
              <a:spcBef>
                <a:spcPts val="0"/>
              </a:spcBef>
              <a:spcAft>
                <a:spcPts val="0"/>
              </a:spcAft>
              <a:buClr>
                <a:schemeClr val="lt1"/>
              </a:buClr>
              <a:buSzPts val="6000"/>
              <a:buNone/>
              <a:defRPr sz="8000">
                <a:solidFill>
                  <a:schemeClr val="lt1"/>
                </a:solidFill>
              </a:defRPr>
            </a:lvl4pPr>
            <a:lvl5pPr lvl="4" algn="ctr" rtl="0">
              <a:spcBef>
                <a:spcPts val="0"/>
              </a:spcBef>
              <a:spcAft>
                <a:spcPts val="0"/>
              </a:spcAft>
              <a:buClr>
                <a:schemeClr val="lt1"/>
              </a:buClr>
              <a:buSzPts val="6000"/>
              <a:buNone/>
              <a:defRPr sz="8000">
                <a:solidFill>
                  <a:schemeClr val="lt1"/>
                </a:solidFill>
              </a:defRPr>
            </a:lvl5pPr>
            <a:lvl6pPr lvl="5" algn="ctr" rtl="0">
              <a:spcBef>
                <a:spcPts val="0"/>
              </a:spcBef>
              <a:spcAft>
                <a:spcPts val="0"/>
              </a:spcAft>
              <a:buClr>
                <a:schemeClr val="lt1"/>
              </a:buClr>
              <a:buSzPts val="6000"/>
              <a:buNone/>
              <a:defRPr sz="8000">
                <a:solidFill>
                  <a:schemeClr val="lt1"/>
                </a:solidFill>
              </a:defRPr>
            </a:lvl6pPr>
            <a:lvl7pPr lvl="6" algn="ctr" rtl="0">
              <a:spcBef>
                <a:spcPts val="0"/>
              </a:spcBef>
              <a:spcAft>
                <a:spcPts val="0"/>
              </a:spcAft>
              <a:buClr>
                <a:schemeClr val="lt1"/>
              </a:buClr>
              <a:buSzPts val="6000"/>
              <a:buNone/>
              <a:defRPr sz="8000">
                <a:solidFill>
                  <a:schemeClr val="lt1"/>
                </a:solidFill>
              </a:defRPr>
            </a:lvl7pPr>
            <a:lvl8pPr lvl="7" algn="ctr" rtl="0">
              <a:spcBef>
                <a:spcPts val="0"/>
              </a:spcBef>
              <a:spcAft>
                <a:spcPts val="0"/>
              </a:spcAft>
              <a:buClr>
                <a:schemeClr val="lt1"/>
              </a:buClr>
              <a:buSzPts val="6000"/>
              <a:buNone/>
              <a:defRPr sz="8000">
                <a:solidFill>
                  <a:schemeClr val="lt1"/>
                </a:solidFill>
              </a:defRPr>
            </a:lvl8pPr>
            <a:lvl9pPr lvl="8" algn="ctr" rtl="0">
              <a:spcBef>
                <a:spcPts val="0"/>
              </a:spcBef>
              <a:spcAft>
                <a:spcPts val="0"/>
              </a:spcAft>
              <a:buClr>
                <a:schemeClr val="lt1"/>
              </a:buClr>
              <a:buSzPts val="6000"/>
              <a:buNone/>
              <a:defRPr sz="8000">
                <a:solidFill>
                  <a:schemeClr val="lt1"/>
                </a:solidFill>
              </a:defRPr>
            </a:lvl9pPr>
          </a:lstStyle>
          <a:p>
            <a:r>
              <a:t>xx%</a:t>
            </a:r>
          </a:p>
        </p:txBody>
      </p:sp>
      <p:sp>
        <p:nvSpPr>
          <p:cNvPr id="125" name="Google Shape;125;p20"/>
          <p:cNvSpPr txBox="1">
            <a:spLocks noGrp="1"/>
          </p:cNvSpPr>
          <p:nvPr>
            <p:ph type="subTitle" idx="7"/>
          </p:nvPr>
        </p:nvSpPr>
        <p:spPr>
          <a:xfrm>
            <a:off x="6408984" y="5030855"/>
            <a:ext cx="4422800" cy="50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Font typeface="PT Sans"/>
              <a:buNone/>
              <a:defRPr>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1200"/>
              <a:buFont typeface="PT Sans"/>
              <a:buNone/>
              <a:defRPr>
                <a:solidFill>
                  <a:schemeClr val="dk1"/>
                </a:solidFill>
                <a:latin typeface="PT Sans"/>
                <a:ea typeface="PT Sans"/>
                <a:cs typeface="PT Sans"/>
                <a:sym typeface="PT Sans"/>
              </a:defRPr>
            </a:lvl9pPr>
          </a:lstStyle>
          <a:p>
            <a:endParaRPr/>
          </a:p>
        </p:txBody>
      </p:sp>
    </p:spTree>
    <p:extLst>
      <p:ext uri="{BB962C8B-B14F-4D97-AF65-F5344CB8AC3E}">
        <p14:creationId xmlns:p14="http://schemas.microsoft.com/office/powerpoint/2010/main" val="31437248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26"/>
        <p:cNvGrpSpPr/>
        <p:nvPr/>
      </p:nvGrpSpPr>
      <p:grpSpPr>
        <a:xfrm>
          <a:off x="0" y="0"/>
          <a:ext cx="0" cy="0"/>
          <a:chOff x="0" y="0"/>
          <a:chExt cx="0" cy="0"/>
        </a:xfrm>
      </p:grpSpPr>
      <p:sp>
        <p:nvSpPr>
          <p:cNvPr id="127" name="Google Shape;127;p21"/>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21"/>
          <p:cNvSpPr txBox="1"/>
          <p:nvPr/>
        </p:nvSpPr>
        <p:spPr>
          <a:xfrm>
            <a:off x="5389500" y="4791895"/>
            <a:ext cx="5402000" cy="1005600"/>
          </a:xfrm>
          <a:prstGeom prst="rect">
            <a:avLst/>
          </a:prstGeom>
          <a:noFill/>
          <a:ln>
            <a:noFill/>
          </a:ln>
        </p:spPr>
        <p:txBody>
          <a:bodyPr spcFirstLastPara="1" wrap="square" lIns="121900" tIns="121900" rIns="121900" bIns="121900" anchor="t" anchorCtr="0">
            <a:noAutofit/>
          </a:bodyPr>
          <a:lstStyle/>
          <a:p>
            <a:pPr marL="0" lvl="0" indent="0" algn="l" rtl="0">
              <a:spcBef>
                <a:spcPts val="400"/>
              </a:spcBef>
              <a:spcAft>
                <a:spcPts val="0"/>
              </a:spcAft>
              <a:buNone/>
            </a:pPr>
            <a:r>
              <a:rPr lang="en" sz="1600">
                <a:solidFill>
                  <a:schemeClr val="dk1"/>
                </a:solidFill>
                <a:latin typeface="Quicksand Medium"/>
                <a:ea typeface="Quicksand Medium"/>
                <a:cs typeface="Quicksand Medium"/>
                <a:sym typeface="Quicksand Medium"/>
              </a:rPr>
              <a:t>CREDITS: This presentation template was created by </a:t>
            </a:r>
            <a:r>
              <a:rPr lang="en" sz="1600" b="1">
                <a:solidFill>
                  <a:schemeClr val="hlink"/>
                </a:solidFill>
                <a:uFill>
                  <a:noFill/>
                </a:uFill>
                <a:latin typeface="Quicksand"/>
                <a:ea typeface="Quicksand"/>
                <a:cs typeface="Quicksand"/>
                <a:sym typeface="Quicksand"/>
                <a:hlinkClick r:id="rId2"/>
              </a:rPr>
              <a:t>Slidesgo</a:t>
            </a:r>
            <a:r>
              <a:rPr lang="en" sz="1600">
                <a:solidFill>
                  <a:schemeClr val="dk1"/>
                </a:solidFill>
                <a:latin typeface="Quicksand Medium"/>
                <a:ea typeface="Quicksand Medium"/>
                <a:cs typeface="Quicksand Medium"/>
                <a:sym typeface="Quicksand Medium"/>
              </a:rPr>
              <a:t>, and includes icons by </a:t>
            </a:r>
            <a:r>
              <a:rPr lang="en" sz="1600" b="1">
                <a:solidFill>
                  <a:schemeClr val="dk1"/>
                </a:solidFill>
                <a:uFill>
                  <a:noFill/>
                </a:uFill>
                <a:latin typeface="Quicksand"/>
                <a:ea typeface="Quicksand"/>
                <a:cs typeface="Quicksand"/>
                <a:sym typeface="Quicksand"/>
                <a:hlinkClick r:id="rId3">
                  <a:extLst>
                    <a:ext uri="{A12FA001-AC4F-418D-AE19-62706E023703}">
                      <ahyp:hlinkClr xmlns:ahyp="http://schemas.microsoft.com/office/drawing/2018/hyperlinkcolor" val="tx"/>
                    </a:ext>
                  </a:extLst>
                </a:hlinkClick>
              </a:rPr>
              <a:t>Flaticon</a:t>
            </a:r>
            <a:r>
              <a:rPr lang="en" sz="1600">
                <a:solidFill>
                  <a:schemeClr val="dk1"/>
                </a:solidFill>
                <a:latin typeface="Quicksand Medium"/>
                <a:ea typeface="Quicksand Medium"/>
                <a:cs typeface="Quicksand Medium"/>
                <a:sym typeface="Quicksand Medium"/>
              </a:rPr>
              <a:t>, and infographics &amp; images by </a:t>
            </a:r>
            <a:r>
              <a:rPr lang="en" sz="1600" b="1">
                <a:solidFill>
                  <a:schemeClr val="dk1"/>
                </a:solidFill>
                <a:uFill>
                  <a:noFill/>
                </a:uFill>
                <a:latin typeface="Quicksand"/>
                <a:ea typeface="Quicksand"/>
                <a:cs typeface="Quicksand"/>
                <a:sym typeface="Quicksand"/>
                <a:hlinkClick r:id="rId4">
                  <a:extLst>
                    <a:ext uri="{A12FA001-AC4F-418D-AE19-62706E023703}">
                      <ahyp:hlinkClr xmlns:ahyp="http://schemas.microsoft.com/office/drawing/2018/hyperlinkcolor" val="tx"/>
                    </a:ext>
                  </a:extLst>
                </a:hlinkClick>
              </a:rPr>
              <a:t>Freepik</a:t>
            </a:r>
            <a:r>
              <a:rPr lang="en" sz="1600">
                <a:solidFill>
                  <a:schemeClr val="dk1"/>
                </a:solidFill>
                <a:latin typeface="Quicksand Medium"/>
                <a:ea typeface="Quicksand Medium"/>
                <a:cs typeface="Quicksand Medium"/>
                <a:sym typeface="Quicksand Medium"/>
              </a:rPr>
              <a:t> </a:t>
            </a:r>
            <a:endParaRPr sz="1600">
              <a:solidFill>
                <a:schemeClr val="dk1"/>
              </a:solidFill>
              <a:latin typeface="Quicksand Medium"/>
              <a:ea typeface="Quicksand Medium"/>
              <a:cs typeface="Quicksand Medium"/>
              <a:sym typeface="Quicksand Medium"/>
            </a:endParaRPr>
          </a:p>
        </p:txBody>
      </p:sp>
      <p:sp>
        <p:nvSpPr>
          <p:cNvPr id="129" name="Google Shape;129;p21"/>
          <p:cNvSpPr txBox="1">
            <a:spLocks noGrp="1"/>
          </p:cNvSpPr>
          <p:nvPr>
            <p:ph type="title"/>
          </p:nvPr>
        </p:nvSpPr>
        <p:spPr>
          <a:xfrm>
            <a:off x="5389500" y="935200"/>
            <a:ext cx="5634000" cy="11152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0" name="Google Shape;130;p21"/>
          <p:cNvSpPr txBox="1">
            <a:spLocks noGrp="1"/>
          </p:cNvSpPr>
          <p:nvPr>
            <p:ph type="subTitle" idx="1"/>
          </p:nvPr>
        </p:nvSpPr>
        <p:spPr>
          <a:xfrm>
            <a:off x="5389500" y="1959271"/>
            <a:ext cx="5634000" cy="156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9009065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31"/>
        <p:cNvGrpSpPr/>
        <p:nvPr/>
      </p:nvGrpSpPr>
      <p:grpSpPr>
        <a:xfrm>
          <a:off x="0" y="0"/>
          <a:ext cx="0" cy="0"/>
          <a:chOff x="0" y="0"/>
          <a:chExt cx="0" cy="0"/>
        </a:xfrm>
      </p:grpSpPr>
      <p:sp>
        <p:nvSpPr>
          <p:cNvPr id="132" name="Google Shape;132;p22"/>
          <p:cNvSpPr/>
          <p:nvPr/>
        </p:nvSpPr>
        <p:spPr>
          <a:xfrm>
            <a:off x="666567" y="455667"/>
            <a:ext cx="108588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748404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33"/>
        <p:cNvGrpSpPr/>
        <p:nvPr/>
      </p:nvGrpSpPr>
      <p:grpSpPr>
        <a:xfrm>
          <a:off x="0" y="0"/>
          <a:ext cx="0" cy="0"/>
          <a:chOff x="0" y="0"/>
          <a:chExt cx="0" cy="0"/>
        </a:xfrm>
      </p:grpSpPr>
      <p:sp>
        <p:nvSpPr>
          <p:cNvPr id="134" name="Google Shape;134;p23"/>
          <p:cNvSpPr/>
          <p:nvPr/>
        </p:nvSpPr>
        <p:spPr>
          <a:xfrm>
            <a:off x="666567" y="455667"/>
            <a:ext cx="53396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5" name="Google Shape;135;p23"/>
          <p:cNvSpPr/>
          <p:nvPr/>
        </p:nvSpPr>
        <p:spPr>
          <a:xfrm>
            <a:off x="6185633" y="455667"/>
            <a:ext cx="5339600" cy="5946800"/>
          </a:xfrm>
          <a:prstGeom prst="rect">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237768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36641632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9324638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13693391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0719DED-D59E-9E43-B0EA-1B98365ACAE1}"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34957789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0719DED-D59E-9E43-B0EA-1B98365ACAE1}" type="datetimeFigureOut">
              <a:rPr lang="en-US" smtClean="0"/>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1171467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27630-EC7F-92DE-0CB4-8A4D2C0691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BBC377-3279-105C-462C-202FAC9A90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0AD4E9-801C-7DB7-B11F-19C96F4B18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40FFF7-F9BB-35BD-4BD8-09BFF27D86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155F36-B098-7137-43FB-36C7FA2A9F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639FDB-10A5-1331-3857-CBD20F1FBCB7}"/>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8" name="Footer Placeholder 7">
            <a:extLst>
              <a:ext uri="{FF2B5EF4-FFF2-40B4-BE49-F238E27FC236}">
                <a16:creationId xmlns:a16="http://schemas.microsoft.com/office/drawing/2014/main" id="{5A4552E1-6581-45EC-3CA4-7040D4E323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B1144EE-7644-3C13-8A95-7D62A48658D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6008510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0719DED-D59E-9E43-B0EA-1B98365ACAE1}" type="datetimeFigureOut">
              <a:rPr lang="en-US" smtClean="0"/>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37805095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719DED-D59E-9E43-B0EA-1B98365ACAE1}" type="datetimeFigureOut">
              <a:rPr lang="en-US" smtClean="0"/>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2305181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0719DED-D59E-9E43-B0EA-1B98365ACAE1}"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2856692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0719DED-D59E-9E43-B0EA-1B98365ACAE1}" type="datetimeFigureOut">
              <a:rPr lang="en-US" smtClean="0"/>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40355385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7912569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725068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19198055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819983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24504695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2764309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87265-29F7-D0BB-3018-E2DC9608A06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896522-124C-E93A-9ACD-1CF479FF654F}"/>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4" name="Footer Placeholder 3">
            <a:extLst>
              <a:ext uri="{FF2B5EF4-FFF2-40B4-BE49-F238E27FC236}">
                <a16:creationId xmlns:a16="http://schemas.microsoft.com/office/drawing/2014/main" id="{3A286544-01C7-FBC3-11C4-47A4D1ADDE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77F50-8915-8568-B9CD-14AB8B1A5DD0}"/>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3043252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719DED-D59E-9E43-B0EA-1B98365ACAE1}" type="datetimeFigureOut">
              <a:rPr lang="en-US" smtClean="0"/>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F8E76-D8FA-4B4C-BE95-D5F9F1F56557}" type="slidenum">
              <a:rPr lang="en-US" smtClean="0"/>
              <a:t>‹#›</a:t>
            </a:fld>
            <a:endParaRPr lang="en-US"/>
          </a:p>
        </p:txBody>
      </p:sp>
    </p:spTree>
    <p:extLst>
      <p:ext uri="{BB962C8B-B14F-4D97-AF65-F5344CB8AC3E}">
        <p14:creationId xmlns:p14="http://schemas.microsoft.com/office/powerpoint/2010/main" val="23638575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rgbClr val="0D7CB5"/>
        </a:solidFill>
        <a:effectLst/>
      </p:bgPr>
    </p:bg>
    <p:spTree>
      <p:nvGrpSpPr>
        <p:cNvPr id="1" name="Shape 84"/>
        <p:cNvGrpSpPr/>
        <p:nvPr/>
      </p:nvGrpSpPr>
      <p:grpSpPr>
        <a:xfrm>
          <a:off x="0" y="0"/>
          <a:ext cx="0" cy="0"/>
          <a:chOff x="0" y="0"/>
          <a:chExt cx="0" cy="0"/>
        </a:xfrm>
      </p:grpSpPr>
      <p:sp>
        <p:nvSpPr>
          <p:cNvPr id="85" name="Google Shape;85;p17"/>
          <p:cNvSpPr txBox="1">
            <a:spLocks noGrp="1"/>
          </p:cNvSpPr>
          <p:nvPr>
            <p:ph type="ctrTitle"/>
          </p:nvPr>
        </p:nvSpPr>
        <p:spPr>
          <a:xfrm>
            <a:off x="931425" y="2110151"/>
            <a:ext cx="8665600" cy="3095200"/>
          </a:xfrm>
          <a:prstGeom prst="rect">
            <a:avLst/>
          </a:prstGeom>
          <a:noFill/>
          <a:ln>
            <a:noFill/>
          </a:ln>
        </p:spPr>
        <p:txBody>
          <a:bodyPr spcFirstLastPara="1" wrap="square" lIns="91425" tIns="91425" rIns="91425" bIns="91425" anchor="b" anchorCtr="0">
            <a:noAutofit/>
          </a:bodyPr>
          <a:lstStyle>
            <a:lvl1pPr lvl="0" algn="l" rtl="0">
              <a:lnSpc>
                <a:spcPct val="80000"/>
              </a:lnSpc>
              <a:spcBef>
                <a:spcPts val="0"/>
              </a:spcBef>
              <a:spcAft>
                <a:spcPts val="0"/>
              </a:spcAft>
              <a:buClr>
                <a:schemeClr val="lt1"/>
              </a:buClr>
              <a:buSzPts val="5200"/>
              <a:buFont typeface="STIX Two Text"/>
              <a:buNone/>
              <a:defRPr sz="6933">
                <a:solidFill>
                  <a:schemeClr val="lt1"/>
                </a:solidFill>
                <a:latin typeface="Georgia"/>
                <a:ea typeface="Georgia"/>
                <a:cs typeface="Georgia"/>
                <a:sym typeface="Georgia"/>
              </a:defRPr>
            </a:lvl1pPr>
            <a:lvl2pPr lvl="1" algn="ctr" rtl="0">
              <a:lnSpc>
                <a:spcPct val="80000"/>
              </a:lnSpc>
              <a:spcBef>
                <a:spcPts val="0"/>
              </a:spcBef>
              <a:spcAft>
                <a:spcPts val="0"/>
              </a:spcAft>
              <a:buSzPts val="5200"/>
              <a:buNone/>
              <a:defRPr sz="6933"/>
            </a:lvl2pPr>
            <a:lvl3pPr lvl="2" algn="ctr" rtl="0">
              <a:lnSpc>
                <a:spcPct val="80000"/>
              </a:lnSpc>
              <a:spcBef>
                <a:spcPts val="0"/>
              </a:spcBef>
              <a:spcAft>
                <a:spcPts val="0"/>
              </a:spcAft>
              <a:buSzPts val="5200"/>
              <a:buNone/>
              <a:defRPr sz="6933"/>
            </a:lvl3pPr>
            <a:lvl4pPr lvl="3" algn="ctr" rtl="0">
              <a:lnSpc>
                <a:spcPct val="80000"/>
              </a:lnSpc>
              <a:spcBef>
                <a:spcPts val="0"/>
              </a:spcBef>
              <a:spcAft>
                <a:spcPts val="0"/>
              </a:spcAft>
              <a:buSzPts val="5200"/>
              <a:buNone/>
              <a:defRPr sz="6933"/>
            </a:lvl4pPr>
            <a:lvl5pPr lvl="4" algn="ctr" rtl="0">
              <a:lnSpc>
                <a:spcPct val="80000"/>
              </a:lnSpc>
              <a:spcBef>
                <a:spcPts val="0"/>
              </a:spcBef>
              <a:spcAft>
                <a:spcPts val="0"/>
              </a:spcAft>
              <a:buSzPts val="5200"/>
              <a:buNone/>
              <a:defRPr sz="6933"/>
            </a:lvl5pPr>
            <a:lvl6pPr lvl="5" algn="ctr" rtl="0">
              <a:lnSpc>
                <a:spcPct val="80000"/>
              </a:lnSpc>
              <a:spcBef>
                <a:spcPts val="0"/>
              </a:spcBef>
              <a:spcAft>
                <a:spcPts val="0"/>
              </a:spcAft>
              <a:buSzPts val="5200"/>
              <a:buNone/>
              <a:defRPr sz="6933"/>
            </a:lvl6pPr>
            <a:lvl7pPr lvl="6" algn="ctr" rtl="0">
              <a:lnSpc>
                <a:spcPct val="80000"/>
              </a:lnSpc>
              <a:spcBef>
                <a:spcPts val="0"/>
              </a:spcBef>
              <a:spcAft>
                <a:spcPts val="0"/>
              </a:spcAft>
              <a:buSzPts val="5200"/>
              <a:buNone/>
              <a:defRPr sz="6933"/>
            </a:lvl7pPr>
            <a:lvl8pPr lvl="7" algn="ctr" rtl="0">
              <a:lnSpc>
                <a:spcPct val="80000"/>
              </a:lnSpc>
              <a:spcBef>
                <a:spcPts val="0"/>
              </a:spcBef>
              <a:spcAft>
                <a:spcPts val="0"/>
              </a:spcAft>
              <a:buSzPts val="5200"/>
              <a:buNone/>
              <a:defRPr sz="6933"/>
            </a:lvl8pPr>
            <a:lvl9pPr lvl="8" algn="ctr" rtl="0">
              <a:lnSpc>
                <a:spcPct val="80000"/>
              </a:lnSpc>
              <a:spcBef>
                <a:spcPts val="0"/>
              </a:spcBef>
              <a:spcAft>
                <a:spcPts val="0"/>
              </a:spcAft>
              <a:buSzPts val="5200"/>
              <a:buNone/>
              <a:defRPr sz="6933"/>
            </a:lvl9pPr>
          </a:lstStyle>
          <a:p>
            <a:endParaRPr/>
          </a:p>
        </p:txBody>
      </p:sp>
      <p:sp>
        <p:nvSpPr>
          <p:cNvPr id="86" name="Google Shape;86;p17"/>
          <p:cNvSpPr txBox="1">
            <a:spLocks noGrp="1"/>
          </p:cNvSpPr>
          <p:nvPr>
            <p:ph type="subTitle" idx="1"/>
          </p:nvPr>
        </p:nvSpPr>
        <p:spPr>
          <a:xfrm>
            <a:off x="931425" y="5341900"/>
            <a:ext cx="9478800" cy="10568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rgbClr val="A6CFFF"/>
              </a:buClr>
              <a:buSzPts val="2300"/>
              <a:buNone/>
              <a:defRPr sz="3067">
                <a:solidFill>
                  <a:srgbClr val="A6CFFF"/>
                </a:solidFill>
                <a:latin typeface="Arial"/>
                <a:ea typeface="Arial"/>
                <a:cs typeface="Arial"/>
                <a:sym typeface="Arial"/>
              </a:defRPr>
            </a:lvl1pPr>
            <a:lvl2pPr lvl="1" algn="l" rtl="0">
              <a:lnSpc>
                <a:spcPct val="100000"/>
              </a:lnSpc>
              <a:spcBef>
                <a:spcPts val="0"/>
              </a:spcBef>
              <a:spcAft>
                <a:spcPts val="0"/>
              </a:spcAft>
              <a:buSzPts val="2800"/>
              <a:buNone/>
              <a:defRPr sz="3733"/>
            </a:lvl2pPr>
            <a:lvl3pPr lvl="2" algn="l" rtl="0">
              <a:lnSpc>
                <a:spcPct val="100000"/>
              </a:lnSpc>
              <a:spcBef>
                <a:spcPts val="0"/>
              </a:spcBef>
              <a:spcAft>
                <a:spcPts val="0"/>
              </a:spcAft>
              <a:buSzPts val="2800"/>
              <a:buNone/>
              <a:defRPr sz="3733"/>
            </a:lvl3pPr>
            <a:lvl4pPr lvl="3" algn="l" rtl="0">
              <a:lnSpc>
                <a:spcPct val="100000"/>
              </a:lnSpc>
              <a:spcBef>
                <a:spcPts val="0"/>
              </a:spcBef>
              <a:spcAft>
                <a:spcPts val="0"/>
              </a:spcAft>
              <a:buSzPts val="2800"/>
              <a:buNone/>
              <a:defRPr sz="3733"/>
            </a:lvl4pPr>
            <a:lvl5pPr lvl="4" algn="l" rtl="0">
              <a:lnSpc>
                <a:spcPct val="100000"/>
              </a:lnSpc>
              <a:spcBef>
                <a:spcPts val="0"/>
              </a:spcBef>
              <a:spcAft>
                <a:spcPts val="0"/>
              </a:spcAft>
              <a:buSzPts val="2800"/>
              <a:buNone/>
              <a:defRPr sz="3733"/>
            </a:lvl5pPr>
            <a:lvl6pPr lvl="5" algn="l" rtl="0">
              <a:lnSpc>
                <a:spcPct val="100000"/>
              </a:lnSpc>
              <a:spcBef>
                <a:spcPts val="0"/>
              </a:spcBef>
              <a:spcAft>
                <a:spcPts val="0"/>
              </a:spcAft>
              <a:buSzPts val="2800"/>
              <a:buNone/>
              <a:defRPr sz="3733"/>
            </a:lvl6pPr>
            <a:lvl7pPr lvl="6" algn="l" rtl="0">
              <a:lnSpc>
                <a:spcPct val="100000"/>
              </a:lnSpc>
              <a:spcBef>
                <a:spcPts val="0"/>
              </a:spcBef>
              <a:spcAft>
                <a:spcPts val="0"/>
              </a:spcAft>
              <a:buSzPts val="2800"/>
              <a:buNone/>
              <a:defRPr sz="3733"/>
            </a:lvl7pPr>
            <a:lvl8pPr lvl="7" algn="l" rtl="0">
              <a:lnSpc>
                <a:spcPct val="100000"/>
              </a:lnSpc>
              <a:spcBef>
                <a:spcPts val="0"/>
              </a:spcBef>
              <a:spcAft>
                <a:spcPts val="0"/>
              </a:spcAft>
              <a:buSzPts val="2800"/>
              <a:buNone/>
              <a:defRPr sz="3733"/>
            </a:lvl8pPr>
            <a:lvl9pPr lvl="8" algn="l" rtl="0">
              <a:lnSpc>
                <a:spcPct val="100000"/>
              </a:lnSpc>
              <a:spcBef>
                <a:spcPts val="0"/>
              </a:spcBef>
              <a:spcAft>
                <a:spcPts val="0"/>
              </a:spcAft>
              <a:buSzPts val="2800"/>
              <a:buNone/>
              <a:defRPr sz="3733"/>
            </a:lvl9pPr>
          </a:lstStyle>
          <a:p>
            <a:endParaRPr/>
          </a:p>
        </p:txBody>
      </p:sp>
      <p:pic>
        <p:nvPicPr>
          <p:cNvPr id="87" name="Google Shape;87;p17"/>
          <p:cNvPicPr preferRelativeResize="0"/>
          <p:nvPr/>
        </p:nvPicPr>
        <p:blipFill rotWithShape="1">
          <a:blip r:embed="rId2">
            <a:alphaModFix amt="10000"/>
          </a:blip>
          <a:srcRect/>
          <a:stretch/>
        </p:blipFill>
        <p:spPr>
          <a:xfrm>
            <a:off x="8227788" y="1449900"/>
            <a:ext cx="4911824" cy="5202901"/>
          </a:xfrm>
          <a:prstGeom prst="rect">
            <a:avLst/>
          </a:prstGeom>
          <a:noFill/>
          <a:ln>
            <a:noFill/>
          </a:ln>
        </p:spPr>
      </p:pic>
      <p:sp>
        <p:nvSpPr>
          <p:cNvPr id="88" name="Google Shape;88;p17"/>
          <p:cNvSpPr/>
          <p:nvPr/>
        </p:nvSpPr>
        <p:spPr>
          <a:xfrm>
            <a:off x="0" y="-93775"/>
            <a:ext cx="12192000" cy="1391600"/>
          </a:xfrm>
          <a:prstGeom prst="rect">
            <a:avLst/>
          </a:prstGeom>
          <a:solidFill>
            <a:schemeClr val="lt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pic>
        <p:nvPicPr>
          <p:cNvPr id="89" name="Google Shape;89;p17"/>
          <p:cNvPicPr preferRelativeResize="0"/>
          <p:nvPr/>
        </p:nvPicPr>
        <p:blipFill rotWithShape="1">
          <a:blip r:embed="rId3">
            <a:alphaModFix/>
          </a:blip>
          <a:srcRect/>
          <a:stretch/>
        </p:blipFill>
        <p:spPr>
          <a:xfrm>
            <a:off x="1052500" y="339063"/>
            <a:ext cx="3761773" cy="525724"/>
          </a:xfrm>
          <a:prstGeom prst="rect">
            <a:avLst/>
          </a:prstGeom>
          <a:noFill/>
          <a:ln>
            <a:noFill/>
          </a:ln>
        </p:spPr>
      </p:pic>
    </p:spTree>
    <p:extLst>
      <p:ext uri="{BB962C8B-B14F-4D97-AF65-F5344CB8AC3E}">
        <p14:creationId xmlns:p14="http://schemas.microsoft.com/office/powerpoint/2010/main" val="24201085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0"/>
        <p:cNvGrpSpPr/>
        <p:nvPr/>
      </p:nvGrpSpPr>
      <p:grpSpPr>
        <a:xfrm>
          <a:off x="0" y="0"/>
          <a:ext cx="0" cy="0"/>
          <a:chOff x="0" y="0"/>
          <a:chExt cx="0" cy="0"/>
        </a:xfrm>
      </p:grpSpPr>
      <p:sp>
        <p:nvSpPr>
          <p:cNvPr id="91" name="Google Shape;91;p18"/>
          <p:cNvSpPr/>
          <p:nvPr/>
        </p:nvSpPr>
        <p:spPr>
          <a:xfrm>
            <a:off x="0" y="0"/>
            <a:ext cx="11033600" cy="68580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92" name="Google Shape;92;p18"/>
          <p:cNvSpPr txBox="1">
            <a:spLocks noGrp="1"/>
          </p:cNvSpPr>
          <p:nvPr>
            <p:ph type="title"/>
          </p:nvPr>
        </p:nvSpPr>
        <p:spPr>
          <a:xfrm>
            <a:off x="1016000" y="369975"/>
            <a:ext cx="8128000" cy="56176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D7CB5"/>
              </a:buClr>
              <a:buSzPts val="4800"/>
              <a:buNone/>
              <a:defRPr sz="6400">
                <a:solidFill>
                  <a:srgbClr val="0D7CB5"/>
                </a:solidFill>
                <a:latin typeface="Georgia"/>
                <a:ea typeface="Georgia"/>
                <a:cs typeface="Georgia"/>
                <a:sym typeface="Georgia"/>
              </a:defRPr>
            </a:lvl1pPr>
            <a:lvl2pPr lvl="1" algn="l" rtl="0">
              <a:lnSpc>
                <a:spcPct val="80000"/>
              </a:lnSpc>
              <a:spcBef>
                <a:spcPts val="0"/>
              </a:spcBef>
              <a:spcAft>
                <a:spcPts val="0"/>
              </a:spcAft>
              <a:buSzPts val="4800"/>
              <a:buNone/>
              <a:defRPr sz="6400"/>
            </a:lvl2pPr>
            <a:lvl3pPr lvl="2" algn="l" rtl="0">
              <a:lnSpc>
                <a:spcPct val="80000"/>
              </a:lnSpc>
              <a:spcBef>
                <a:spcPts val="0"/>
              </a:spcBef>
              <a:spcAft>
                <a:spcPts val="0"/>
              </a:spcAft>
              <a:buSzPts val="4800"/>
              <a:buNone/>
              <a:defRPr sz="6400"/>
            </a:lvl3pPr>
            <a:lvl4pPr lvl="3" algn="l" rtl="0">
              <a:lnSpc>
                <a:spcPct val="80000"/>
              </a:lnSpc>
              <a:spcBef>
                <a:spcPts val="0"/>
              </a:spcBef>
              <a:spcAft>
                <a:spcPts val="0"/>
              </a:spcAft>
              <a:buSzPts val="4800"/>
              <a:buNone/>
              <a:defRPr sz="6400"/>
            </a:lvl4pPr>
            <a:lvl5pPr lvl="4" algn="l" rtl="0">
              <a:lnSpc>
                <a:spcPct val="80000"/>
              </a:lnSpc>
              <a:spcBef>
                <a:spcPts val="0"/>
              </a:spcBef>
              <a:spcAft>
                <a:spcPts val="0"/>
              </a:spcAft>
              <a:buSzPts val="4800"/>
              <a:buNone/>
              <a:defRPr sz="6400"/>
            </a:lvl5pPr>
            <a:lvl6pPr lvl="5" algn="l" rtl="0">
              <a:lnSpc>
                <a:spcPct val="80000"/>
              </a:lnSpc>
              <a:spcBef>
                <a:spcPts val="0"/>
              </a:spcBef>
              <a:spcAft>
                <a:spcPts val="0"/>
              </a:spcAft>
              <a:buSzPts val="4800"/>
              <a:buNone/>
              <a:defRPr sz="6400"/>
            </a:lvl6pPr>
            <a:lvl7pPr lvl="6" algn="l" rtl="0">
              <a:lnSpc>
                <a:spcPct val="80000"/>
              </a:lnSpc>
              <a:spcBef>
                <a:spcPts val="0"/>
              </a:spcBef>
              <a:spcAft>
                <a:spcPts val="0"/>
              </a:spcAft>
              <a:buSzPts val="4800"/>
              <a:buNone/>
              <a:defRPr sz="6400"/>
            </a:lvl7pPr>
            <a:lvl8pPr lvl="7" algn="l" rtl="0">
              <a:lnSpc>
                <a:spcPct val="80000"/>
              </a:lnSpc>
              <a:spcBef>
                <a:spcPts val="0"/>
              </a:spcBef>
              <a:spcAft>
                <a:spcPts val="0"/>
              </a:spcAft>
              <a:buSzPts val="4800"/>
              <a:buNone/>
              <a:defRPr sz="6400"/>
            </a:lvl8pPr>
            <a:lvl9pPr lvl="8" algn="l" rtl="0">
              <a:lnSpc>
                <a:spcPct val="80000"/>
              </a:lnSpc>
              <a:spcBef>
                <a:spcPts val="0"/>
              </a:spcBef>
              <a:spcAft>
                <a:spcPts val="0"/>
              </a:spcAft>
              <a:buSzPts val="4800"/>
              <a:buNone/>
              <a:defRPr sz="6400"/>
            </a:lvl9pPr>
          </a:lstStyle>
          <a:p>
            <a:endParaRPr/>
          </a:p>
        </p:txBody>
      </p:sp>
      <p:cxnSp>
        <p:nvCxnSpPr>
          <p:cNvPr id="93" name="Google Shape;93;p18"/>
          <p:cNvCxnSpPr>
            <a:stCxn id="94" idx="7"/>
          </p:cNvCxnSpPr>
          <p:nvPr/>
        </p:nvCxnSpPr>
        <p:spPr>
          <a:xfrm rot="10800000" flipH="1">
            <a:off x="10258284" y="-286507"/>
            <a:ext cx="1226800" cy="1163600"/>
          </a:xfrm>
          <a:prstGeom prst="straightConnector1">
            <a:avLst/>
          </a:prstGeom>
          <a:noFill/>
          <a:ln w="9525" cap="flat" cmpd="sng">
            <a:solidFill>
              <a:srgbClr val="D9D9D9"/>
            </a:solidFill>
            <a:prstDash val="solid"/>
            <a:round/>
            <a:headEnd type="none" w="sm" len="sm"/>
            <a:tailEnd type="none" w="sm" len="sm"/>
          </a:ln>
        </p:spPr>
      </p:cxnSp>
      <p:cxnSp>
        <p:nvCxnSpPr>
          <p:cNvPr id="95" name="Google Shape;95;p18"/>
          <p:cNvCxnSpPr>
            <a:stCxn id="96" idx="7"/>
          </p:cNvCxnSpPr>
          <p:nvPr/>
        </p:nvCxnSpPr>
        <p:spPr>
          <a:xfrm rot="10800000" flipH="1">
            <a:off x="11529887" y="371"/>
            <a:ext cx="610000" cy="2279200"/>
          </a:xfrm>
          <a:prstGeom prst="straightConnector1">
            <a:avLst/>
          </a:prstGeom>
          <a:noFill/>
          <a:ln w="9525" cap="flat" cmpd="sng">
            <a:solidFill>
              <a:srgbClr val="D9D9D9"/>
            </a:solidFill>
            <a:prstDash val="solid"/>
            <a:round/>
            <a:headEnd type="none" w="sm" len="sm"/>
            <a:tailEnd type="none" w="sm" len="sm"/>
          </a:ln>
        </p:spPr>
      </p:cxnSp>
      <p:cxnSp>
        <p:nvCxnSpPr>
          <p:cNvPr id="97" name="Google Shape;97;p18"/>
          <p:cNvCxnSpPr>
            <a:stCxn id="98" idx="7"/>
          </p:cNvCxnSpPr>
          <p:nvPr/>
        </p:nvCxnSpPr>
        <p:spPr>
          <a:xfrm rot="10800000" flipH="1">
            <a:off x="11564231" y="-1121489"/>
            <a:ext cx="718000" cy="1531200"/>
          </a:xfrm>
          <a:prstGeom prst="straightConnector1">
            <a:avLst/>
          </a:prstGeom>
          <a:noFill/>
          <a:ln w="9525" cap="flat" cmpd="sng">
            <a:solidFill>
              <a:srgbClr val="D9D9D9"/>
            </a:solidFill>
            <a:prstDash val="solid"/>
            <a:round/>
            <a:headEnd type="none" w="sm" len="sm"/>
            <a:tailEnd type="none" w="sm" len="sm"/>
          </a:ln>
        </p:spPr>
      </p:cxnSp>
      <p:sp>
        <p:nvSpPr>
          <p:cNvPr id="94" name="Google Shape;94;p18"/>
          <p:cNvSpPr/>
          <p:nvPr/>
        </p:nvSpPr>
        <p:spPr>
          <a:xfrm>
            <a:off x="10080403" y="846575"/>
            <a:ext cx="208400" cy="208400"/>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96" name="Google Shape;96;p18"/>
          <p:cNvSpPr/>
          <p:nvPr/>
        </p:nvSpPr>
        <p:spPr>
          <a:xfrm rot="-1928020">
            <a:off x="11402539" y="2276955"/>
            <a:ext cx="208311" cy="208311"/>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98" name="Google Shape;98;p18"/>
          <p:cNvSpPr/>
          <p:nvPr/>
        </p:nvSpPr>
        <p:spPr>
          <a:xfrm rot="-1283573">
            <a:off x="11418334" y="400993"/>
            <a:ext cx="208356" cy="208356"/>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99" name="Google Shape;99;p18"/>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00" name="Google Shape;100;p18"/>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01" name="Google Shape;101;p18"/>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02" name="Google Shape;102;p18"/>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5093647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lt1"/>
        </a:solidFill>
        <a:effectLst/>
      </p:bgPr>
    </p:bg>
    <p:spTree>
      <p:nvGrpSpPr>
        <p:cNvPr id="1" name="Shape 103"/>
        <p:cNvGrpSpPr/>
        <p:nvPr/>
      </p:nvGrpSpPr>
      <p:grpSpPr>
        <a:xfrm>
          <a:off x="0" y="0"/>
          <a:ext cx="0" cy="0"/>
          <a:chOff x="0" y="0"/>
          <a:chExt cx="0" cy="0"/>
        </a:xfrm>
      </p:grpSpPr>
      <p:sp>
        <p:nvSpPr>
          <p:cNvPr id="104" name="Google Shape;104;p19"/>
          <p:cNvSpPr/>
          <p:nvPr/>
        </p:nvSpPr>
        <p:spPr>
          <a:xfrm>
            <a:off x="0" y="0"/>
            <a:ext cx="12192000" cy="884800"/>
          </a:xfrm>
          <a:prstGeom prst="rect">
            <a:avLst/>
          </a:prstGeom>
          <a:solidFill>
            <a:srgbClr val="0D7CB5"/>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05" name="Google Shape;105;p19"/>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2300"/>
              <a:buNone/>
              <a:defRPr sz="3067">
                <a:solidFill>
                  <a:schemeClr val="lt1"/>
                </a:solidFill>
                <a:latin typeface="Georgia"/>
                <a:ea typeface="Georgia"/>
                <a:cs typeface="Georgia"/>
                <a:sym typeface="Georgia"/>
              </a:defRPr>
            </a:lvl1pPr>
            <a:lvl2pPr lvl="1" algn="l" rtl="0">
              <a:lnSpc>
                <a:spcPct val="80000"/>
              </a:lnSpc>
              <a:spcBef>
                <a:spcPts val="0"/>
              </a:spcBef>
              <a:spcAft>
                <a:spcPts val="0"/>
              </a:spcAft>
              <a:buSzPts val="2300"/>
              <a:buNone/>
              <a:defRPr sz="3067"/>
            </a:lvl2pPr>
            <a:lvl3pPr lvl="2" algn="l" rtl="0">
              <a:lnSpc>
                <a:spcPct val="80000"/>
              </a:lnSpc>
              <a:spcBef>
                <a:spcPts val="0"/>
              </a:spcBef>
              <a:spcAft>
                <a:spcPts val="0"/>
              </a:spcAft>
              <a:buSzPts val="2300"/>
              <a:buNone/>
              <a:defRPr sz="3067"/>
            </a:lvl3pPr>
            <a:lvl4pPr lvl="3" algn="l" rtl="0">
              <a:lnSpc>
                <a:spcPct val="80000"/>
              </a:lnSpc>
              <a:spcBef>
                <a:spcPts val="0"/>
              </a:spcBef>
              <a:spcAft>
                <a:spcPts val="0"/>
              </a:spcAft>
              <a:buSzPts val="2300"/>
              <a:buNone/>
              <a:defRPr sz="3067"/>
            </a:lvl4pPr>
            <a:lvl5pPr lvl="4" algn="l" rtl="0">
              <a:lnSpc>
                <a:spcPct val="80000"/>
              </a:lnSpc>
              <a:spcBef>
                <a:spcPts val="0"/>
              </a:spcBef>
              <a:spcAft>
                <a:spcPts val="0"/>
              </a:spcAft>
              <a:buSzPts val="2300"/>
              <a:buNone/>
              <a:defRPr sz="3067"/>
            </a:lvl5pPr>
            <a:lvl6pPr lvl="5" algn="l" rtl="0">
              <a:lnSpc>
                <a:spcPct val="80000"/>
              </a:lnSpc>
              <a:spcBef>
                <a:spcPts val="0"/>
              </a:spcBef>
              <a:spcAft>
                <a:spcPts val="0"/>
              </a:spcAft>
              <a:buSzPts val="2300"/>
              <a:buNone/>
              <a:defRPr sz="3067"/>
            </a:lvl6pPr>
            <a:lvl7pPr lvl="6" algn="l" rtl="0">
              <a:lnSpc>
                <a:spcPct val="80000"/>
              </a:lnSpc>
              <a:spcBef>
                <a:spcPts val="0"/>
              </a:spcBef>
              <a:spcAft>
                <a:spcPts val="0"/>
              </a:spcAft>
              <a:buSzPts val="2300"/>
              <a:buNone/>
              <a:defRPr sz="3067"/>
            </a:lvl7pPr>
            <a:lvl8pPr lvl="7" algn="l" rtl="0">
              <a:lnSpc>
                <a:spcPct val="80000"/>
              </a:lnSpc>
              <a:spcBef>
                <a:spcPts val="0"/>
              </a:spcBef>
              <a:spcAft>
                <a:spcPts val="0"/>
              </a:spcAft>
              <a:buSzPts val="2300"/>
              <a:buNone/>
              <a:defRPr sz="3067"/>
            </a:lvl8pPr>
            <a:lvl9pPr lvl="8" algn="l" rtl="0">
              <a:lnSpc>
                <a:spcPct val="80000"/>
              </a:lnSpc>
              <a:spcBef>
                <a:spcPts val="0"/>
              </a:spcBef>
              <a:spcAft>
                <a:spcPts val="0"/>
              </a:spcAft>
              <a:buSzPts val="2300"/>
              <a:buNone/>
              <a:defRPr sz="3067"/>
            </a:lvl9pPr>
          </a:lstStyle>
          <a:p>
            <a:endParaRPr/>
          </a:p>
        </p:txBody>
      </p:sp>
      <p:sp>
        <p:nvSpPr>
          <p:cNvPr id="106" name="Google Shape;106;p19"/>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rtl="0">
              <a:lnSpc>
                <a:spcPct val="115000"/>
              </a:lnSpc>
              <a:spcBef>
                <a:spcPts val="0"/>
              </a:spcBef>
              <a:spcAft>
                <a:spcPts val="0"/>
              </a:spcAft>
              <a:buSzPts val="1400"/>
              <a:buChar char="●"/>
              <a:defRPr sz="1867">
                <a:latin typeface="Arial"/>
                <a:ea typeface="Arial"/>
                <a:cs typeface="Arial"/>
                <a:sym typeface="Arial"/>
              </a:defRPr>
            </a:lvl1pPr>
            <a:lvl2pPr marL="1219170" lvl="1" indent="-406390" algn="l" rtl="0">
              <a:lnSpc>
                <a:spcPct val="115000"/>
              </a:lnSpc>
              <a:spcBef>
                <a:spcPts val="0"/>
              </a:spcBef>
              <a:spcAft>
                <a:spcPts val="0"/>
              </a:spcAft>
              <a:buSzPts val="1200"/>
              <a:buChar char="○"/>
              <a:defRPr sz="1600"/>
            </a:lvl2pPr>
            <a:lvl3pPr marL="1828754" lvl="2" indent="-406390" algn="l" rtl="0">
              <a:lnSpc>
                <a:spcPct val="115000"/>
              </a:lnSpc>
              <a:spcBef>
                <a:spcPts val="0"/>
              </a:spcBef>
              <a:spcAft>
                <a:spcPts val="0"/>
              </a:spcAft>
              <a:buSzPts val="1200"/>
              <a:buChar char="■"/>
              <a:defRPr sz="1600"/>
            </a:lvl3pPr>
            <a:lvl4pPr marL="2438339" lvl="3" indent="-406390" algn="l" rtl="0">
              <a:lnSpc>
                <a:spcPct val="115000"/>
              </a:lnSpc>
              <a:spcBef>
                <a:spcPts val="0"/>
              </a:spcBef>
              <a:spcAft>
                <a:spcPts val="0"/>
              </a:spcAft>
              <a:buSzPts val="1200"/>
              <a:buChar char="●"/>
              <a:defRPr sz="1600"/>
            </a:lvl4pPr>
            <a:lvl5pPr marL="3047924" lvl="4" indent="-406390" algn="l" rtl="0">
              <a:lnSpc>
                <a:spcPct val="115000"/>
              </a:lnSpc>
              <a:spcBef>
                <a:spcPts val="0"/>
              </a:spcBef>
              <a:spcAft>
                <a:spcPts val="0"/>
              </a:spcAft>
              <a:buSzPts val="1200"/>
              <a:buChar char="○"/>
              <a:defRPr sz="1600"/>
            </a:lvl5pPr>
            <a:lvl6pPr marL="3657509" lvl="5" indent="-406390" algn="l" rtl="0">
              <a:lnSpc>
                <a:spcPct val="115000"/>
              </a:lnSpc>
              <a:spcBef>
                <a:spcPts val="0"/>
              </a:spcBef>
              <a:spcAft>
                <a:spcPts val="0"/>
              </a:spcAft>
              <a:buSzPts val="1200"/>
              <a:buChar char="■"/>
              <a:defRPr sz="1600"/>
            </a:lvl6pPr>
            <a:lvl7pPr marL="4267093" lvl="6" indent="-406390" algn="l" rtl="0">
              <a:lnSpc>
                <a:spcPct val="115000"/>
              </a:lnSpc>
              <a:spcBef>
                <a:spcPts val="0"/>
              </a:spcBef>
              <a:spcAft>
                <a:spcPts val="0"/>
              </a:spcAft>
              <a:buSzPts val="1200"/>
              <a:buChar char="●"/>
              <a:defRPr sz="1600"/>
            </a:lvl7pPr>
            <a:lvl8pPr marL="4876678" lvl="7" indent="-406390" algn="l" rtl="0">
              <a:lnSpc>
                <a:spcPct val="115000"/>
              </a:lnSpc>
              <a:spcBef>
                <a:spcPts val="0"/>
              </a:spcBef>
              <a:spcAft>
                <a:spcPts val="0"/>
              </a:spcAft>
              <a:buSzPts val="1200"/>
              <a:buChar char="○"/>
              <a:defRPr sz="1600"/>
            </a:lvl8pPr>
            <a:lvl9pPr marL="5486263" lvl="8" indent="-406390" algn="l" rtl="0">
              <a:lnSpc>
                <a:spcPct val="115000"/>
              </a:lnSpc>
              <a:spcBef>
                <a:spcPts val="0"/>
              </a:spcBef>
              <a:spcAft>
                <a:spcPts val="0"/>
              </a:spcAft>
              <a:buSzPts val="1200"/>
              <a:buChar char="■"/>
              <a:defRPr sz="1600"/>
            </a:lvl9pPr>
          </a:lstStyle>
          <a:p>
            <a:endParaRPr/>
          </a:p>
        </p:txBody>
      </p:sp>
      <p:sp>
        <p:nvSpPr>
          <p:cNvPr id="107" name="Google Shape;107;p19"/>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rtl="0">
              <a:lnSpc>
                <a:spcPct val="115000"/>
              </a:lnSpc>
              <a:spcBef>
                <a:spcPts val="0"/>
              </a:spcBef>
              <a:spcAft>
                <a:spcPts val="0"/>
              </a:spcAft>
              <a:buSzPts val="1400"/>
              <a:buChar char="●"/>
              <a:defRPr sz="1867">
                <a:latin typeface="Arial"/>
                <a:ea typeface="Arial"/>
                <a:cs typeface="Arial"/>
                <a:sym typeface="Arial"/>
              </a:defRPr>
            </a:lvl1pPr>
            <a:lvl2pPr marL="1219170" lvl="1" indent="-406390" algn="l" rtl="0">
              <a:lnSpc>
                <a:spcPct val="115000"/>
              </a:lnSpc>
              <a:spcBef>
                <a:spcPts val="0"/>
              </a:spcBef>
              <a:spcAft>
                <a:spcPts val="0"/>
              </a:spcAft>
              <a:buSzPts val="1200"/>
              <a:buChar char="○"/>
              <a:defRPr sz="1600"/>
            </a:lvl2pPr>
            <a:lvl3pPr marL="1828754" lvl="2" indent="-406390" algn="l" rtl="0">
              <a:lnSpc>
                <a:spcPct val="115000"/>
              </a:lnSpc>
              <a:spcBef>
                <a:spcPts val="0"/>
              </a:spcBef>
              <a:spcAft>
                <a:spcPts val="0"/>
              </a:spcAft>
              <a:buSzPts val="1200"/>
              <a:buChar char="■"/>
              <a:defRPr sz="1600"/>
            </a:lvl3pPr>
            <a:lvl4pPr marL="2438339" lvl="3" indent="-406390" algn="l" rtl="0">
              <a:lnSpc>
                <a:spcPct val="115000"/>
              </a:lnSpc>
              <a:spcBef>
                <a:spcPts val="0"/>
              </a:spcBef>
              <a:spcAft>
                <a:spcPts val="0"/>
              </a:spcAft>
              <a:buSzPts val="1200"/>
              <a:buChar char="●"/>
              <a:defRPr sz="1600"/>
            </a:lvl4pPr>
            <a:lvl5pPr marL="3047924" lvl="4" indent="-406390" algn="l" rtl="0">
              <a:lnSpc>
                <a:spcPct val="115000"/>
              </a:lnSpc>
              <a:spcBef>
                <a:spcPts val="0"/>
              </a:spcBef>
              <a:spcAft>
                <a:spcPts val="0"/>
              </a:spcAft>
              <a:buSzPts val="1200"/>
              <a:buChar char="○"/>
              <a:defRPr sz="1600"/>
            </a:lvl5pPr>
            <a:lvl6pPr marL="3657509" lvl="5" indent="-406390" algn="l" rtl="0">
              <a:lnSpc>
                <a:spcPct val="115000"/>
              </a:lnSpc>
              <a:spcBef>
                <a:spcPts val="0"/>
              </a:spcBef>
              <a:spcAft>
                <a:spcPts val="0"/>
              </a:spcAft>
              <a:buSzPts val="1200"/>
              <a:buChar char="■"/>
              <a:defRPr sz="1600"/>
            </a:lvl6pPr>
            <a:lvl7pPr marL="4267093" lvl="6" indent="-406390" algn="l" rtl="0">
              <a:lnSpc>
                <a:spcPct val="115000"/>
              </a:lnSpc>
              <a:spcBef>
                <a:spcPts val="0"/>
              </a:spcBef>
              <a:spcAft>
                <a:spcPts val="0"/>
              </a:spcAft>
              <a:buSzPts val="1200"/>
              <a:buChar char="●"/>
              <a:defRPr sz="1600"/>
            </a:lvl7pPr>
            <a:lvl8pPr marL="4876678" lvl="7" indent="-406390" algn="l" rtl="0">
              <a:lnSpc>
                <a:spcPct val="115000"/>
              </a:lnSpc>
              <a:spcBef>
                <a:spcPts val="0"/>
              </a:spcBef>
              <a:spcAft>
                <a:spcPts val="0"/>
              </a:spcAft>
              <a:buSzPts val="1200"/>
              <a:buChar char="○"/>
              <a:defRPr sz="1600"/>
            </a:lvl8pPr>
            <a:lvl9pPr marL="5486263" lvl="8" indent="-406390" algn="l" rtl="0">
              <a:lnSpc>
                <a:spcPct val="115000"/>
              </a:lnSpc>
              <a:spcBef>
                <a:spcPts val="0"/>
              </a:spcBef>
              <a:spcAft>
                <a:spcPts val="0"/>
              </a:spcAft>
              <a:buSzPts val="1200"/>
              <a:buChar char="■"/>
              <a:defRPr sz="1600"/>
            </a:lvl9pPr>
          </a:lstStyle>
          <a:p>
            <a:endParaRPr/>
          </a:p>
        </p:txBody>
      </p:sp>
      <p:sp>
        <p:nvSpPr>
          <p:cNvPr id="108" name="Google Shape;108;p19"/>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09" name="Google Shape;109;p19"/>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10" name="Google Shape;110;p19"/>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11" name="Google Shape;111;p19"/>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8911077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2"/>
        <p:cNvGrpSpPr/>
        <p:nvPr/>
      </p:nvGrpSpPr>
      <p:grpSpPr>
        <a:xfrm>
          <a:off x="0" y="0"/>
          <a:ext cx="0" cy="0"/>
          <a:chOff x="0" y="0"/>
          <a:chExt cx="0" cy="0"/>
        </a:xfrm>
      </p:grpSpPr>
      <p:sp>
        <p:nvSpPr>
          <p:cNvPr id="113" name="Google Shape;113;p20"/>
          <p:cNvSpPr/>
          <p:nvPr/>
        </p:nvSpPr>
        <p:spPr>
          <a:xfrm>
            <a:off x="11135800" y="0"/>
            <a:ext cx="1056400" cy="68580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14" name="Google Shape;114;p20"/>
          <p:cNvSpPr txBox="1">
            <a:spLocks noGrp="1"/>
          </p:cNvSpPr>
          <p:nvPr>
            <p:ph type="title"/>
          </p:nvPr>
        </p:nvSpPr>
        <p:spPr>
          <a:xfrm>
            <a:off x="989951" y="2388900"/>
            <a:ext cx="8969600" cy="11224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3600"/>
              <a:buNone/>
              <a:defRPr sz="4800">
                <a:solidFill>
                  <a:srgbClr val="065B86"/>
                </a:solidFill>
                <a:latin typeface="Georgia"/>
                <a:ea typeface="Georgia"/>
                <a:cs typeface="Georgia"/>
                <a:sym typeface="Georgia"/>
              </a:defRPr>
            </a:lvl1pPr>
            <a:lvl2pPr lvl="1" algn="ctr" rtl="0">
              <a:lnSpc>
                <a:spcPct val="80000"/>
              </a:lnSpc>
              <a:spcBef>
                <a:spcPts val="0"/>
              </a:spcBef>
              <a:spcAft>
                <a:spcPts val="0"/>
              </a:spcAft>
              <a:buSzPts val="3600"/>
              <a:buNone/>
              <a:defRPr sz="4800"/>
            </a:lvl2pPr>
            <a:lvl3pPr lvl="2" algn="ctr" rtl="0">
              <a:lnSpc>
                <a:spcPct val="80000"/>
              </a:lnSpc>
              <a:spcBef>
                <a:spcPts val="0"/>
              </a:spcBef>
              <a:spcAft>
                <a:spcPts val="0"/>
              </a:spcAft>
              <a:buSzPts val="3600"/>
              <a:buNone/>
              <a:defRPr sz="4800"/>
            </a:lvl3pPr>
            <a:lvl4pPr lvl="3" algn="ctr" rtl="0">
              <a:lnSpc>
                <a:spcPct val="80000"/>
              </a:lnSpc>
              <a:spcBef>
                <a:spcPts val="0"/>
              </a:spcBef>
              <a:spcAft>
                <a:spcPts val="0"/>
              </a:spcAft>
              <a:buSzPts val="3600"/>
              <a:buNone/>
              <a:defRPr sz="4800"/>
            </a:lvl4pPr>
            <a:lvl5pPr lvl="4" algn="ctr" rtl="0">
              <a:lnSpc>
                <a:spcPct val="80000"/>
              </a:lnSpc>
              <a:spcBef>
                <a:spcPts val="0"/>
              </a:spcBef>
              <a:spcAft>
                <a:spcPts val="0"/>
              </a:spcAft>
              <a:buSzPts val="3600"/>
              <a:buNone/>
              <a:defRPr sz="4800"/>
            </a:lvl5pPr>
            <a:lvl6pPr lvl="5" algn="ctr" rtl="0">
              <a:lnSpc>
                <a:spcPct val="80000"/>
              </a:lnSpc>
              <a:spcBef>
                <a:spcPts val="0"/>
              </a:spcBef>
              <a:spcAft>
                <a:spcPts val="0"/>
              </a:spcAft>
              <a:buSzPts val="3600"/>
              <a:buNone/>
              <a:defRPr sz="4800"/>
            </a:lvl6pPr>
            <a:lvl7pPr lvl="6" algn="ctr" rtl="0">
              <a:lnSpc>
                <a:spcPct val="80000"/>
              </a:lnSpc>
              <a:spcBef>
                <a:spcPts val="0"/>
              </a:spcBef>
              <a:spcAft>
                <a:spcPts val="0"/>
              </a:spcAft>
              <a:buSzPts val="3600"/>
              <a:buNone/>
              <a:defRPr sz="4800"/>
            </a:lvl7pPr>
            <a:lvl8pPr lvl="7" algn="ctr" rtl="0">
              <a:lnSpc>
                <a:spcPct val="80000"/>
              </a:lnSpc>
              <a:spcBef>
                <a:spcPts val="0"/>
              </a:spcBef>
              <a:spcAft>
                <a:spcPts val="0"/>
              </a:spcAft>
              <a:buSzPts val="3600"/>
              <a:buNone/>
              <a:defRPr sz="4800"/>
            </a:lvl8pPr>
            <a:lvl9pPr lvl="8" algn="ctr" rtl="0">
              <a:lnSpc>
                <a:spcPct val="80000"/>
              </a:lnSpc>
              <a:spcBef>
                <a:spcPts val="0"/>
              </a:spcBef>
              <a:spcAft>
                <a:spcPts val="0"/>
              </a:spcAft>
              <a:buSzPts val="3600"/>
              <a:buNone/>
              <a:defRPr sz="4800"/>
            </a:lvl9pPr>
          </a:lstStyle>
          <a:p>
            <a:endParaRPr/>
          </a:p>
        </p:txBody>
      </p:sp>
      <p:cxnSp>
        <p:nvCxnSpPr>
          <p:cNvPr id="115" name="Google Shape;115;p20"/>
          <p:cNvCxnSpPr>
            <a:stCxn id="116" idx="7"/>
          </p:cNvCxnSpPr>
          <p:nvPr/>
        </p:nvCxnSpPr>
        <p:spPr>
          <a:xfrm rot="10800000" flipH="1">
            <a:off x="10258284" y="-286507"/>
            <a:ext cx="1226800" cy="1163600"/>
          </a:xfrm>
          <a:prstGeom prst="straightConnector1">
            <a:avLst/>
          </a:prstGeom>
          <a:noFill/>
          <a:ln w="9525" cap="flat" cmpd="sng">
            <a:solidFill>
              <a:srgbClr val="D9D9D9"/>
            </a:solidFill>
            <a:prstDash val="solid"/>
            <a:round/>
            <a:headEnd type="none" w="sm" len="sm"/>
            <a:tailEnd type="none" w="sm" len="sm"/>
          </a:ln>
        </p:spPr>
      </p:cxnSp>
      <p:sp>
        <p:nvSpPr>
          <p:cNvPr id="116" name="Google Shape;116;p20"/>
          <p:cNvSpPr/>
          <p:nvPr/>
        </p:nvSpPr>
        <p:spPr>
          <a:xfrm>
            <a:off x="10080403" y="846575"/>
            <a:ext cx="208400" cy="208400"/>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cxnSp>
        <p:nvCxnSpPr>
          <p:cNvPr id="117" name="Google Shape;117;p20"/>
          <p:cNvCxnSpPr>
            <a:stCxn id="118" idx="7"/>
          </p:cNvCxnSpPr>
          <p:nvPr/>
        </p:nvCxnSpPr>
        <p:spPr>
          <a:xfrm rot="10800000" flipH="1">
            <a:off x="11529887" y="371"/>
            <a:ext cx="610000" cy="2279200"/>
          </a:xfrm>
          <a:prstGeom prst="straightConnector1">
            <a:avLst/>
          </a:prstGeom>
          <a:noFill/>
          <a:ln w="9525" cap="flat" cmpd="sng">
            <a:solidFill>
              <a:srgbClr val="D9D9D9"/>
            </a:solidFill>
            <a:prstDash val="solid"/>
            <a:round/>
            <a:headEnd type="none" w="sm" len="sm"/>
            <a:tailEnd type="none" w="sm" len="sm"/>
          </a:ln>
        </p:spPr>
      </p:cxnSp>
      <p:sp>
        <p:nvSpPr>
          <p:cNvPr id="118" name="Google Shape;118;p20"/>
          <p:cNvSpPr/>
          <p:nvPr/>
        </p:nvSpPr>
        <p:spPr>
          <a:xfrm rot="-1928020">
            <a:off x="11402539" y="2276955"/>
            <a:ext cx="208311" cy="208311"/>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cxnSp>
        <p:nvCxnSpPr>
          <p:cNvPr id="119" name="Google Shape;119;p20"/>
          <p:cNvCxnSpPr>
            <a:stCxn id="120" idx="7"/>
          </p:cNvCxnSpPr>
          <p:nvPr/>
        </p:nvCxnSpPr>
        <p:spPr>
          <a:xfrm rot="10800000" flipH="1">
            <a:off x="11564231" y="-1121489"/>
            <a:ext cx="718000" cy="1531200"/>
          </a:xfrm>
          <a:prstGeom prst="straightConnector1">
            <a:avLst/>
          </a:prstGeom>
          <a:noFill/>
          <a:ln w="9525" cap="flat" cmpd="sng">
            <a:solidFill>
              <a:srgbClr val="D9D9D9"/>
            </a:solidFill>
            <a:prstDash val="solid"/>
            <a:round/>
            <a:headEnd type="none" w="sm" len="sm"/>
            <a:tailEnd type="none" w="sm" len="sm"/>
          </a:ln>
        </p:spPr>
      </p:cxnSp>
      <p:sp>
        <p:nvSpPr>
          <p:cNvPr id="120" name="Google Shape;120;p20"/>
          <p:cNvSpPr/>
          <p:nvPr/>
        </p:nvSpPr>
        <p:spPr>
          <a:xfrm rot="-1283573">
            <a:off x="11418334" y="400993"/>
            <a:ext cx="208356" cy="208356"/>
          </a:xfrm>
          <a:prstGeom prst="ellipse">
            <a:avLst/>
          </a:prstGeom>
          <a:solidFill>
            <a:schemeClr val="lt1"/>
          </a:solidFill>
          <a:ln w="9525" cap="flat" cmpd="sng">
            <a:solidFill>
              <a:srgbClr val="D9D9D9"/>
            </a:solidFill>
            <a:prstDash val="solid"/>
            <a:round/>
            <a:headEnd type="none" w="sm" len="sm"/>
            <a:tailEnd type="none" w="sm" len="sm"/>
          </a:ln>
          <a:effectLst>
            <a:outerShdw blurRad="671513" algn="bl" rotWithShape="0">
              <a:srgbClr val="00A0DD"/>
            </a:outerShdw>
          </a:effectLst>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21" name="Google Shape;121;p20"/>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22" name="Google Shape;122;p20"/>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23" name="Google Shape;123;p20"/>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24" name="Google Shape;124;p20"/>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21295988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eam Slide - 4 People">
  <p:cSld name="Team Slide - 4 People">
    <p:bg>
      <p:bgPr>
        <a:solidFill>
          <a:srgbClr val="F3F3F3"/>
        </a:solidFill>
        <a:effectLst/>
      </p:bgPr>
    </p:bg>
    <p:spTree>
      <p:nvGrpSpPr>
        <p:cNvPr id="1" name="Shape 125"/>
        <p:cNvGrpSpPr/>
        <p:nvPr/>
      </p:nvGrpSpPr>
      <p:grpSpPr>
        <a:xfrm>
          <a:off x="0" y="0"/>
          <a:ext cx="0" cy="0"/>
          <a:chOff x="0" y="0"/>
          <a:chExt cx="0" cy="0"/>
        </a:xfrm>
      </p:grpSpPr>
      <p:sp>
        <p:nvSpPr>
          <p:cNvPr id="126" name="Google Shape;126;p21"/>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Clr>
                <a:srgbClr val="033E98"/>
              </a:buClr>
              <a:buSzPts val="2300"/>
              <a:buNone/>
              <a:defRPr sz="3067">
                <a:solidFill>
                  <a:srgbClr val="033E98"/>
                </a:solidFill>
              </a:defRPr>
            </a:lvl2pPr>
            <a:lvl3pPr lvl="2" algn="l" rtl="0">
              <a:lnSpc>
                <a:spcPct val="80000"/>
              </a:lnSpc>
              <a:spcBef>
                <a:spcPts val="0"/>
              </a:spcBef>
              <a:spcAft>
                <a:spcPts val="0"/>
              </a:spcAft>
              <a:buClr>
                <a:srgbClr val="033E98"/>
              </a:buClr>
              <a:buSzPts val="2300"/>
              <a:buNone/>
              <a:defRPr sz="3067">
                <a:solidFill>
                  <a:srgbClr val="033E98"/>
                </a:solidFill>
              </a:defRPr>
            </a:lvl3pPr>
            <a:lvl4pPr lvl="3" algn="l" rtl="0">
              <a:lnSpc>
                <a:spcPct val="80000"/>
              </a:lnSpc>
              <a:spcBef>
                <a:spcPts val="0"/>
              </a:spcBef>
              <a:spcAft>
                <a:spcPts val="0"/>
              </a:spcAft>
              <a:buClr>
                <a:srgbClr val="033E98"/>
              </a:buClr>
              <a:buSzPts val="2300"/>
              <a:buNone/>
              <a:defRPr sz="3067">
                <a:solidFill>
                  <a:srgbClr val="033E98"/>
                </a:solidFill>
              </a:defRPr>
            </a:lvl4pPr>
            <a:lvl5pPr lvl="4" algn="l" rtl="0">
              <a:lnSpc>
                <a:spcPct val="80000"/>
              </a:lnSpc>
              <a:spcBef>
                <a:spcPts val="0"/>
              </a:spcBef>
              <a:spcAft>
                <a:spcPts val="0"/>
              </a:spcAft>
              <a:buClr>
                <a:srgbClr val="033E98"/>
              </a:buClr>
              <a:buSzPts val="2300"/>
              <a:buNone/>
              <a:defRPr sz="3067">
                <a:solidFill>
                  <a:srgbClr val="033E98"/>
                </a:solidFill>
              </a:defRPr>
            </a:lvl5pPr>
            <a:lvl6pPr lvl="5" algn="l" rtl="0">
              <a:lnSpc>
                <a:spcPct val="80000"/>
              </a:lnSpc>
              <a:spcBef>
                <a:spcPts val="0"/>
              </a:spcBef>
              <a:spcAft>
                <a:spcPts val="0"/>
              </a:spcAft>
              <a:buClr>
                <a:srgbClr val="033E98"/>
              </a:buClr>
              <a:buSzPts val="2300"/>
              <a:buNone/>
              <a:defRPr sz="3067">
                <a:solidFill>
                  <a:srgbClr val="033E98"/>
                </a:solidFill>
              </a:defRPr>
            </a:lvl6pPr>
            <a:lvl7pPr lvl="6" algn="l" rtl="0">
              <a:lnSpc>
                <a:spcPct val="80000"/>
              </a:lnSpc>
              <a:spcBef>
                <a:spcPts val="0"/>
              </a:spcBef>
              <a:spcAft>
                <a:spcPts val="0"/>
              </a:spcAft>
              <a:buClr>
                <a:srgbClr val="033E98"/>
              </a:buClr>
              <a:buSzPts val="2300"/>
              <a:buNone/>
              <a:defRPr sz="3067">
                <a:solidFill>
                  <a:srgbClr val="033E98"/>
                </a:solidFill>
              </a:defRPr>
            </a:lvl7pPr>
            <a:lvl8pPr lvl="7" algn="l" rtl="0">
              <a:lnSpc>
                <a:spcPct val="80000"/>
              </a:lnSpc>
              <a:spcBef>
                <a:spcPts val="0"/>
              </a:spcBef>
              <a:spcAft>
                <a:spcPts val="0"/>
              </a:spcAft>
              <a:buClr>
                <a:srgbClr val="033E98"/>
              </a:buClr>
              <a:buSzPts val="2300"/>
              <a:buNone/>
              <a:defRPr sz="3067">
                <a:solidFill>
                  <a:srgbClr val="033E98"/>
                </a:solidFill>
              </a:defRPr>
            </a:lvl8pPr>
            <a:lvl9pPr lvl="8" algn="l" rtl="0">
              <a:lnSpc>
                <a:spcPct val="80000"/>
              </a:lnSpc>
              <a:spcBef>
                <a:spcPts val="0"/>
              </a:spcBef>
              <a:spcAft>
                <a:spcPts val="0"/>
              </a:spcAft>
              <a:buClr>
                <a:srgbClr val="033E98"/>
              </a:buClr>
              <a:buSzPts val="2300"/>
              <a:buNone/>
              <a:defRPr sz="3067">
                <a:solidFill>
                  <a:srgbClr val="033E98"/>
                </a:solidFill>
              </a:defRPr>
            </a:lvl9pPr>
          </a:lstStyle>
          <a:p>
            <a:endParaRPr/>
          </a:p>
        </p:txBody>
      </p:sp>
      <p:sp>
        <p:nvSpPr>
          <p:cNvPr id="127" name="Google Shape;127;p21"/>
          <p:cNvSpPr>
            <a:spLocks noGrp="1"/>
          </p:cNvSpPr>
          <p:nvPr>
            <p:ph type="pic" idx="2"/>
          </p:nvPr>
        </p:nvSpPr>
        <p:spPr>
          <a:xfrm>
            <a:off x="1602191" y="1574067"/>
            <a:ext cx="1642000" cy="1642000"/>
          </a:xfrm>
          <a:prstGeom prst="ellipse">
            <a:avLst/>
          </a:prstGeom>
          <a:noFill/>
          <a:ln w="28575" cap="flat" cmpd="sng">
            <a:solidFill>
              <a:schemeClr val="lt1"/>
            </a:solidFill>
            <a:prstDash val="solid"/>
            <a:round/>
            <a:headEnd type="none" w="sm" len="sm"/>
            <a:tailEnd type="none" w="sm" len="sm"/>
          </a:ln>
        </p:spPr>
      </p:sp>
      <p:sp>
        <p:nvSpPr>
          <p:cNvPr id="128" name="Google Shape;128;p21"/>
          <p:cNvSpPr>
            <a:spLocks noGrp="1"/>
          </p:cNvSpPr>
          <p:nvPr>
            <p:ph type="pic" idx="3"/>
          </p:nvPr>
        </p:nvSpPr>
        <p:spPr>
          <a:xfrm>
            <a:off x="6544515" y="1574067"/>
            <a:ext cx="1642000" cy="1642000"/>
          </a:xfrm>
          <a:prstGeom prst="ellipse">
            <a:avLst/>
          </a:prstGeom>
          <a:noFill/>
          <a:ln w="28575" cap="flat" cmpd="sng">
            <a:solidFill>
              <a:schemeClr val="lt1"/>
            </a:solidFill>
            <a:prstDash val="solid"/>
            <a:round/>
            <a:headEnd type="none" w="sm" len="sm"/>
            <a:tailEnd type="none" w="sm" len="sm"/>
          </a:ln>
        </p:spPr>
      </p:sp>
      <p:sp>
        <p:nvSpPr>
          <p:cNvPr id="129" name="Google Shape;129;p21"/>
          <p:cNvSpPr>
            <a:spLocks noGrp="1"/>
          </p:cNvSpPr>
          <p:nvPr>
            <p:ph type="pic" idx="4"/>
          </p:nvPr>
        </p:nvSpPr>
        <p:spPr>
          <a:xfrm>
            <a:off x="9012351" y="3037491"/>
            <a:ext cx="1642000" cy="1642000"/>
          </a:xfrm>
          <a:prstGeom prst="ellipse">
            <a:avLst/>
          </a:prstGeom>
          <a:noFill/>
          <a:ln w="28575" cap="flat" cmpd="sng">
            <a:solidFill>
              <a:schemeClr val="lt1"/>
            </a:solidFill>
            <a:prstDash val="solid"/>
            <a:round/>
            <a:headEnd type="none" w="sm" len="sm"/>
            <a:tailEnd type="none" w="sm" len="sm"/>
          </a:ln>
        </p:spPr>
      </p:sp>
      <p:sp>
        <p:nvSpPr>
          <p:cNvPr id="130" name="Google Shape;130;p21"/>
          <p:cNvSpPr>
            <a:spLocks noGrp="1"/>
          </p:cNvSpPr>
          <p:nvPr>
            <p:ph type="pic" idx="5"/>
          </p:nvPr>
        </p:nvSpPr>
        <p:spPr>
          <a:xfrm>
            <a:off x="4175577" y="3037491"/>
            <a:ext cx="1642000" cy="1642000"/>
          </a:xfrm>
          <a:prstGeom prst="ellipse">
            <a:avLst/>
          </a:prstGeom>
          <a:noFill/>
          <a:ln w="28575" cap="flat" cmpd="sng">
            <a:solidFill>
              <a:schemeClr val="lt1"/>
            </a:solidFill>
            <a:prstDash val="solid"/>
            <a:round/>
            <a:headEnd type="none" w="sm" len="sm"/>
            <a:tailEnd type="none" w="sm" len="sm"/>
          </a:ln>
        </p:spPr>
      </p:sp>
      <p:sp>
        <p:nvSpPr>
          <p:cNvPr id="131" name="Google Shape;131;p21"/>
          <p:cNvSpPr txBox="1">
            <a:spLocks noGrp="1"/>
          </p:cNvSpPr>
          <p:nvPr>
            <p:ph type="body" idx="1"/>
          </p:nvPr>
        </p:nvSpPr>
        <p:spPr>
          <a:xfrm>
            <a:off x="1073375" y="3356825"/>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132" name="Google Shape;132;p21"/>
          <p:cNvSpPr txBox="1">
            <a:spLocks noGrp="1"/>
          </p:cNvSpPr>
          <p:nvPr>
            <p:ph type="body" idx="6"/>
          </p:nvPr>
        </p:nvSpPr>
        <p:spPr>
          <a:xfrm>
            <a:off x="6015625" y="3356825"/>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133" name="Google Shape;133;p21"/>
          <p:cNvSpPr txBox="1">
            <a:spLocks noGrp="1"/>
          </p:cNvSpPr>
          <p:nvPr>
            <p:ph type="body" idx="7"/>
          </p:nvPr>
        </p:nvSpPr>
        <p:spPr>
          <a:xfrm>
            <a:off x="8483451" y="4820251"/>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134" name="Google Shape;134;p21"/>
          <p:cNvSpPr txBox="1">
            <a:spLocks noGrp="1"/>
          </p:cNvSpPr>
          <p:nvPr>
            <p:ph type="body" idx="8"/>
          </p:nvPr>
        </p:nvSpPr>
        <p:spPr>
          <a:xfrm>
            <a:off x="3646675" y="4833651"/>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135" name="Google Shape;135;p21"/>
          <p:cNvSpPr txBox="1">
            <a:spLocks noGrp="1"/>
          </p:cNvSpPr>
          <p:nvPr>
            <p:ph type="body" idx="9"/>
          </p:nvPr>
        </p:nvSpPr>
        <p:spPr>
          <a:xfrm>
            <a:off x="953351" y="36732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36" name="Google Shape;136;p21"/>
          <p:cNvSpPr txBox="1">
            <a:spLocks noGrp="1"/>
          </p:cNvSpPr>
          <p:nvPr>
            <p:ph type="body" idx="13"/>
          </p:nvPr>
        </p:nvSpPr>
        <p:spPr>
          <a:xfrm>
            <a:off x="5895625" y="36732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37" name="Google Shape;137;p21"/>
          <p:cNvSpPr txBox="1">
            <a:spLocks noGrp="1"/>
          </p:cNvSpPr>
          <p:nvPr>
            <p:ph type="body" idx="14"/>
          </p:nvPr>
        </p:nvSpPr>
        <p:spPr>
          <a:xfrm>
            <a:off x="8363451" y="5136700"/>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38" name="Google Shape;138;p21"/>
          <p:cNvSpPr txBox="1">
            <a:spLocks noGrp="1"/>
          </p:cNvSpPr>
          <p:nvPr>
            <p:ph type="body" idx="15"/>
          </p:nvPr>
        </p:nvSpPr>
        <p:spPr>
          <a:xfrm>
            <a:off x="3526675" y="51366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39" name="Google Shape;139;p21"/>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chemeClr val="dk2"/>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chemeClr val="dk2"/>
              </a:solidFill>
              <a:latin typeface="Barlow Condensed"/>
              <a:ea typeface="Barlow Condensed"/>
              <a:cs typeface="Barlow Condensed"/>
              <a:sym typeface="Barlow Condensed"/>
            </a:endParaRPr>
          </a:p>
        </p:txBody>
      </p:sp>
      <p:pic>
        <p:nvPicPr>
          <p:cNvPr id="140" name="Google Shape;140;p21"/>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2922232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ext and Image">
  <p:cSld name="Text and Image">
    <p:bg>
      <p:bgPr>
        <a:solidFill>
          <a:srgbClr val="F3F3F3"/>
        </a:solidFill>
        <a:effectLst/>
      </p:bgPr>
    </p:bg>
    <p:spTree>
      <p:nvGrpSpPr>
        <p:cNvPr id="1" name="Shape 141"/>
        <p:cNvGrpSpPr/>
        <p:nvPr/>
      </p:nvGrpSpPr>
      <p:grpSpPr>
        <a:xfrm>
          <a:off x="0" y="0"/>
          <a:ext cx="0" cy="0"/>
          <a:chOff x="0" y="0"/>
          <a:chExt cx="0" cy="0"/>
        </a:xfrm>
      </p:grpSpPr>
      <p:sp>
        <p:nvSpPr>
          <p:cNvPr id="142" name="Google Shape;142;p22"/>
          <p:cNvSpPr/>
          <p:nvPr/>
        </p:nvSpPr>
        <p:spPr>
          <a:xfrm>
            <a:off x="0" y="0"/>
            <a:ext cx="12192000" cy="884800"/>
          </a:xfrm>
          <a:prstGeom prst="rect">
            <a:avLst/>
          </a:prstGeom>
          <a:solidFill>
            <a:srgbClr val="0D7CB5"/>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D7CB5"/>
              </a:solidFill>
              <a:latin typeface="Arial"/>
              <a:ea typeface="Arial"/>
              <a:cs typeface="Arial"/>
              <a:sym typeface="Arial"/>
            </a:endParaRPr>
          </a:p>
        </p:txBody>
      </p:sp>
      <p:sp>
        <p:nvSpPr>
          <p:cNvPr id="143" name="Google Shape;143;p22"/>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2300"/>
              <a:buNone/>
              <a:defRPr sz="3067">
                <a:solidFill>
                  <a:schemeClr val="lt1"/>
                </a:solidFill>
                <a:latin typeface="Georgia"/>
                <a:ea typeface="Georgia"/>
                <a:cs typeface="Georgia"/>
                <a:sym typeface="Georgia"/>
              </a:defRPr>
            </a:lvl1pPr>
            <a:lvl2pPr lvl="1" algn="l" rtl="0">
              <a:lnSpc>
                <a:spcPct val="80000"/>
              </a:lnSpc>
              <a:spcBef>
                <a:spcPts val="0"/>
              </a:spcBef>
              <a:spcAft>
                <a:spcPts val="0"/>
              </a:spcAft>
              <a:buSzPts val="2300"/>
              <a:buNone/>
              <a:defRPr sz="3067"/>
            </a:lvl2pPr>
            <a:lvl3pPr lvl="2" algn="l" rtl="0">
              <a:lnSpc>
                <a:spcPct val="80000"/>
              </a:lnSpc>
              <a:spcBef>
                <a:spcPts val="0"/>
              </a:spcBef>
              <a:spcAft>
                <a:spcPts val="0"/>
              </a:spcAft>
              <a:buSzPts val="2300"/>
              <a:buNone/>
              <a:defRPr sz="3067"/>
            </a:lvl3pPr>
            <a:lvl4pPr lvl="3" algn="l" rtl="0">
              <a:lnSpc>
                <a:spcPct val="80000"/>
              </a:lnSpc>
              <a:spcBef>
                <a:spcPts val="0"/>
              </a:spcBef>
              <a:spcAft>
                <a:spcPts val="0"/>
              </a:spcAft>
              <a:buSzPts val="2300"/>
              <a:buNone/>
              <a:defRPr sz="3067"/>
            </a:lvl4pPr>
            <a:lvl5pPr lvl="4" algn="l" rtl="0">
              <a:lnSpc>
                <a:spcPct val="80000"/>
              </a:lnSpc>
              <a:spcBef>
                <a:spcPts val="0"/>
              </a:spcBef>
              <a:spcAft>
                <a:spcPts val="0"/>
              </a:spcAft>
              <a:buSzPts val="2300"/>
              <a:buNone/>
              <a:defRPr sz="3067"/>
            </a:lvl5pPr>
            <a:lvl6pPr lvl="5" algn="l" rtl="0">
              <a:lnSpc>
                <a:spcPct val="80000"/>
              </a:lnSpc>
              <a:spcBef>
                <a:spcPts val="0"/>
              </a:spcBef>
              <a:spcAft>
                <a:spcPts val="0"/>
              </a:spcAft>
              <a:buSzPts val="2300"/>
              <a:buNone/>
              <a:defRPr sz="3067"/>
            </a:lvl6pPr>
            <a:lvl7pPr lvl="6" algn="l" rtl="0">
              <a:lnSpc>
                <a:spcPct val="80000"/>
              </a:lnSpc>
              <a:spcBef>
                <a:spcPts val="0"/>
              </a:spcBef>
              <a:spcAft>
                <a:spcPts val="0"/>
              </a:spcAft>
              <a:buSzPts val="2300"/>
              <a:buNone/>
              <a:defRPr sz="3067"/>
            </a:lvl7pPr>
            <a:lvl8pPr lvl="7" algn="l" rtl="0">
              <a:lnSpc>
                <a:spcPct val="80000"/>
              </a:lnSpc>
              <a:spcBef>
                <a:spcPts val="0"/>
              </a:spcBef>
              <a:spcAft>
                <a:spcPts val="0"/>
              </a:spcAft>
              <a:buSzPts val="2300"/>
              <a:buNone/>
              <a:defRPr sz="3067"/>
            </a:lvl8pPr>
            <a:lvl9pPr lvl="8" algn="l" rtl="0">
              <a:lnSpc>
                <a:spcPct val="80000"/>
              </a:lnSpc>
              <a:spcBef>
                <a:spcPts val="0"/>
              </a:spcBef>
              <a:spcAft>
                <a:spcPts val="0"/>
              </a:spcAft>
              <a:buSzPts val="2300"/>
              <a:buNone/>
              <a:defRPr sz="3067"/>
            </a:lvl9pPr>
          </a:lstStyle>
          <a:p>
            <a:endParaRPr/>
          </a:p>
        </p:txBody>
      </p:sp>
      <p:sp>
        <p:nvSpPr>
          <p:cNvPr id="144" name="Google Shape;144;p22"/>
          <p:cNvSpPr>
            <a:spLocks noGrp="1"/>
          </p:cNvSpPr>
          <p:nvPr>
            <p:ph type="pic" idx="2"/>
          </p:nvPr>
        </p:nvSpPr>
        <p:spPr>
          <a:xfrm>
            <a:off x="5693931" y="884700"/>
            <a:ext cx="6498000" cy="5973200"/>
          </a:xfrm>
          <a:prstGeom prst="rect">
            <a:avLst/>
          </a:prstGeom>
          <a:noFill/>
          <a:ln>
            <a:noFill/>
          </a:ln>
        </p:spPr>
      </p:sp>
      <p:sp>
        <p:nvSpPr>
          <p:cNvPr id="145" name="Google Shape;145;p22"/>
          <p:cNvSpPr txBox="1">
            <a:spLocks noGrp="1"/>
          </p:cNvSpPr>
          <p:nvPr>
            <p:ph type="body" idx="1"/>
          </p:nvPr>
        </p:nvSpPr>
        <p:spPr>
          <a:xfrm>
            <a:off x="415600" y="1536625"/>
            <a:ext cx="5199600" cy="4555200"/>
          </a:xfrm>
          <a:prstGeom prst="rect">
            <a:avLst/>
          </a:prstGeom>
          <a:noFill/>
          <a:ln>
            <a:noFill/>
          </a:ln>
        </p:spPr>
        <p:txBody>
          <a:bodyPr spcFirstLastPara="1" wrap="square" lIns="91425" tIns="91425" rIns="91425" bIns="91425" anchor="t" anchorCtr="0">
            <a:noAutofit/>
          </a:bodyPr>
          <a:lstStyle>
            <a:lvl1pPr marL="609585" lvl="0" indent="-457189" algn="l" rtl="0">
              <a:lnSpc>
                <a:spcPct val="115000"/>
              </a:lnSpc>
              <a:spcBef>
                <a:spcPts val="0"/>
              </a:spcBef>
              <a:spcAft>
                <a:spcPts val="0"/>
              </a:spcAft>
              <a:buSzPts val="1800"/>
              <a:buChar char="●"/>
              <a:defRPr>
                <a:latin typeface="Arial"/>
                <a:ea typeface="Arial"/>
                <a:cs typeface="Arial"/>
                <a:sym typeface="Arial"/>
              </a:defRPr>
            </a:lvl1pPr>
            <a:lvl2pPr marL="1219170" lvl="1" indent="-423323" algn="l" rtl="0">
              <a:lnSpc>
                <a:spcPct val="115000"/>
              </a:lnSpc>
              <a:spcBef>
                <a:spcPts val="0"/>
              </a:spcBef>
              <a:spcAft>
                <a:spcPts val="0"/>
              </a:spcAft>
              <a:buSzPts val="1400"/>
              <a:buChar char="○"/>
              <a:defRPr/>
            </a:lvl2pPr>
            <a:lvl3pPr marL="1828754" lvl="2" indent="-423323" algn="l" rtl="0">
              <a:lnSpc>
                <a:spcPct val="115000"/>
              </a:lnSpc>
              <a:spcBef>
                <a:spcPts val="0"/>
              </a:spcBef>
              <a:spcAft>
                <a:spcPts val="0"/>
              </a:spcAft>
              <a:buSzPts val="1400"/>
              <a:buChar char="■"/>
              <a:defRPr/>
            </a:lvl3pPr>
            <a:lvl4pPr marL="2438339" lvl="3" indent="-423323" algn="l" rtl="0">
              <a:lnSpc>
                <a:spcPct val="115000"/>
              </a:lnSpc>
              <a:spcBef>
                <a:spcPts val="0"/>
              </a:spcBef>
              <a:spcAft>
                <a:spcPts val="0"/>
              </a:spcAft>
              <a:buSzPts val="1400"/>
              <a:buChar char="●"/>
              <a:defRPr/>
            </a:lvl4pPr>
            <a:lvl5pPr marL="3047924" lvl="4" indent="-423323" algn="l" rtl="0">
              <a:lnSpc>
                <a:spcPct val="115000"/>
              </a:lnSpc>
              <a:spcBef>
                <a:spcPts val="0"/>
              </a:spcBef>
              <a:spcAft>
                <a:spcPts val="0"/>
              </a:spcAft>
              <a:buSzPts val="1400"/>
              <a:buChar char="○"/>
              <a:defRPr/>
            </a:lvl5pPr>
            <a:lvl6pPr marL="3657509" lvl="5" indent="-423323" algn="l" rtl="0">
              <a:lnSpc>
                <a:spcPct val="115000"/>
              </a:lnSpc>
              <a:spcBef>
                <a:spcPts val="0"/>
              </a:spcBef>
              <a:spcAft>
                <a:spcPts val="0"/>
              </a:spcAft>
              <a:buSzPts val="1400"/>
              <a:buChar char="■"/>
              <a:defRPr/>
            </a:lvl6pPr>
            <a:lvl7pPr marL="4267093" lvl="6" indent="-423323" algn="l" rtl="0">
              <a:lnSpc>
                <a:spcPct val="115000"/>
              </a:lnSpc>
              <a:spcBef>
                <a:spcPts val="0"/>
              </a:spcBef>
              <a:spcAft>
                <a:spcPts val="0"/>
              </a:spcAft>
              <a:buSzPts val="1400"/>
              <a:buChar char="●"/>
              <a:defRPr/>
            </a:lvl7pPr>
            <a:lvl8pPr marL="4876678" lvl="7" indent="-423323" algn="l" rtl="0">
              <a:lnSpc>
                <a:spcPct val="115000"/>
              </a:lnSpc>
              <a:spcBef>
                <a:spcPts val="0"/>
              </a:spcBef>
              <a:spcAft>
                <a:spcPts val="0"/>
              </a:spcAft>
              <a:buSzPts val="1400"/>
              <a:buChar char="○"/>
              <a:defRPr/>
            </a:lvl8pPr>
            <a:lvl9pPr marL="5486263" lvl="8" indent="-423323" algn="l" rtl="0">
              <a:lnSpc>
                <a:spcPct val="115000"/>
              </a:lnSpc>
              <a:spcBef>
                <a:spcPts val="0"/>
              </a:spcBef>
              <a:spcAft>
                <a:spcPts val="0"/>
              </a:spcAft>
              <a:buSzPts val="1400"/>
              <a:buChar char="■"/>
              <a:defRPr/>
            </a:lvl9pPr>
          </a:lstStyle>
          <a:p>
            <a:endParaRPr/>
          </a:p>
        </p:txBody>
      </p:sp>
      <p:sp>
        <p:nvSpPr>
          <p:cNvPr id="146" name="Google Shape;146;p22"/>
          <p:cNvSpPr/>
          <p:nvPr/>
        </p:nvSpPr>
        <p:spPr>
          <a:xfrm>
            <a:off x="-13649" y="6116225"/>
            <a:ext cx="57076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47" name="Google Shape;147;p22"/>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chemeClr val="dk2"/>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chemeClr val="dk2"/>
              </a:solidFill>
              <a:latin typeface="Barlow Condensed"/>
              <a:ea typeface="Barlow Condensed"/>
              <a:cs typeface="Barlow Condensed"/>
              <a:sym typeface="Barlow Condensed"/>
            </a:endParaRPr>
          </a:p>
        </p:txBody>
      </p:sp>
      <p:sp>
        <p:nvSpPr>
          <p:cNvPr id="148" name="Google Shape;148;p22"/>
          <p:cNvSpPr txBox="1">
            <a:spLocks noGrp="1"/>
          </p:cNvSpPr>
          <p:nvPr>
            <p:ph type="body" idx="3"/>
          </p:nvPr>
        </p:nvSpPr>
        <p:spPr>
          <a:xfrm>
            <a:off x="981800" y="6331325"/>
            <a:ext cx="45148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49" name="Google Shape;149;p22"/>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2794982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Speaker or Quote Slide">
  <p:cSld name="Speaker or Quote Slide">
    <p:bg>
      <p:bgPr>
        <a:solidFill>
          <a:srgbClr val="F3F3F3"/>
        </a:solidFill>
        <a:effectLst/>
      </p:bgPr>
    </p:bg>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550525" y="2557175"/>
            <a:ext cx="6418400" cy="11224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3100"/>
              <a:buNone/>
              <a:defRPr sz="4133">
                <a:solidFill>
                  <a:srgbClr val="065B86"/>
                </a:solidFill>
                <a:latin typeface="Georgia"/>
                <a:ea typeface="Georgia"/>
                <a:cs typeface="Georgia"/>
                <a:sym typeface="Georgia"/>
              </a:defRPr>
            </a:lvl1pPr>
            <a:lvl2pPr lvl="1" algn="ctr" rtl="0">
              <a:lnSpc>
                <a:spcPct val="80000"/>
              </a:lnSpc>
              <a:spcBef>
                <a:spcPts val="0"/>
              </a:spcBef>
              <a:spcAft>
                <a:spcPts val="0"/>
              </a:spcAft>
              <a:buSzPts val="3600"/>
              <a:buNone/>
              <a:defRPr sz="4800"/>
            </a:lvl2pPr>
            <a:lvl3pPr lvl="2" algn="ctr" rtl="0">
              <a:lnSpc>
                <a:spcPct val="80000"/>
              </a:lnSpc>
              <a:spcBef>
                <a:spcPts val="0"/>
              </a:spcBef>
              <a:spcAft>
                <a:spcPts val="0"/>
              </a:spcAft>
              <a:buSzPts val="3600"/>
              <a:buNone/>
              <a:defRPr sz="4800"/>
            </a:lvl3pPr>
            <a:lvl4pPr lvl="3" algn="ctr" rtl="0">
              <a:lnSpc>
                <a:spcPct val="80000"/>
              </a:lnSpc>
              <a:spcBef>
                <a:spcPts val="0"/>
              </a:spcBef>
              <a:spcAft>
                <a:spcPts val="0"/>
              </a:spcAft>
              <a:buSzPts val="3600"/>
              <a:buNone/>
              <a:defRPr sz="4800"/>
            </a:lvl4pPr>
            <a:lvl5pPr lvl="4" algn="ctr" rtl="0">
              <a:lnSpc>
                <a:spcPct val="80000"/>
              </a:lnSpc>
              <a:spcBef>
                <a:spcPts val="0"/>
              </a:spcBef>
              <a:spcAft>
                <a:spcPts val="0"/>
              </a:spcAft>
              <a:buSzPts val="3600"/>
              <a:buNone/>
              <a:defRPr sz="4800"/>
            </a:lvl5pPr>
            <a:lvl6pPr lvl="5" algn="ctr" rtl="0">
              <a:lnSpc>
                <a:spcPct val="80000"/>
              </a:lnSpc>
              <a:spcBef>
                <a:spcPts val="0"/>
              </a:spcBef>
              <a:spcAft>
                <a:spcPts val="0"/>
              </a:spcAft>
              <a:buSzPts val="3600"/>
              <a:buNone/>
              <a:defRPr sz="4800"/>
            </a:lvl6pPr>
            <a:lvl7pPr lvl="6" algn="ctr" rtl="0">
              <a:lnSpc>
                <a:spcPct val="80000"/>
              </a:lnSpc>
              <a:spcBef>
                <a:spcPts val="0"/>
              </a:spcBef>
              <a:spcAft>
                <a:spcPts val="0"/>
              </a:spcAft>
              <a:buSzPts val="3600"/>
              <a:buNone/>
              <a:defRPr sz="4800"/>
            </a:lvl7pPr>
            <a:lvl8pPr lvl="7" algn="ctr" rtl="0">
              <a:lnSpc>
                <a:spcPct val="80000"/>
              </a:lnSpc>
              <a:spcBef>
                <a:spcPts val="0"/>
              </a:spcBef>
              <a:spcAft>
                <a:spcPts val="0"/>
              </a:spcAft>
              <a:buSzPts val="3600"/>
              <a:buNone/>
              <a:defRPr sz="4800"/>
            </a:lvl8pPr>
            <a:lvl9pPr lvl="8" algn="ctr" rtl="0">
              <a:lnSpc>
                <a:spcPct val="80000"/>
              </a:lnSpc>
              <a:spcBef>
                <a:spcPts val="0"/>
              </a:spcBef>
              <a:spcAft>
                <a:spcPts val="0"/>
              </a:spcAft>
              <a:buSzPts val="3600"/>
              <a:buNone/>
              <a:defRPr sz="4800"/>
            </a:lvl9pPr>
          </a:lstStyle>
          <a:p>
            <a:endParaRPr/>
          </a:p>
        </p:txBody>
      </p:sp>
      <p:sp>
        <p:nvSpPr>
          <p:cNvPr id="152" name="Google Shape;152;p23"/>
          <p:cNvSpPr>
            <a:spLocks noGrp="1"/>
          </p:cNvSpPr>
          <p:nvPr>
            <p:ph type="pic" idx="2"/>
          </p:nvPr>
        </p:nvSpPr>
        <p:spPr>
          <a:xfrm>
            <a:off x="7736775" y="1287225"/>
            <a:ext cx="2960000" cy="2960000"/>
          </a:xfrm>
          <a:prstGeom prst="ellipse">
            <a:avLst/>
          </a:prstGeom>
          <a:noFill/>
          <a:ln w="28575" cap="flat" cmpd="sng">
            <a:solidFill>
              <a:schemeClr val="lt1"/>
            </a:solidFill>
            <a:prstDash val="solid"/>
            <a:round/>
            <a:headEnd type="none" w="sm" len="sm"/>
            <a:tailEnd type="none" w="sm" len="sm"/>
          </a:ln>
        </p:spPr>
      </p:sp>
      <p:sp>
        <p:nvSpPr>
          <p:cNvPr id="153" name="Google Shape;153;p23"/>
          <p:cNvSpPr txBox="1">
            <a:spLocks noGrp="1"/>
          </p:cNvSpPr>
          <p:nvPr>
            <p:ph type="body" idx="1"/>
          </p:nvPr>
        </p:nvSpPr>
        <p:spPr>
          <a:xfrm>
            <a:off x="7047651" y="4434075"/>
            <a:ext cx="4338400" cy="1244800"/>
          </a:xfrm>
          <a:prstGeom prst="rect">
            <a:avLst/>
          </a:prstGeom>
          <a:noFill/>
          <a:ln>
            <a:noFill/>
          </a:ln>
        </p:spPr>
        <p:txBody>
          <a:bodyPr spcFirstLastPara="1" wrap="square" lIns="91425" tIns="91425" rIns="91425" bIns="91425" anchor="t" anchorCtr="0">
            <a:noAutofit/>
          </a:bodyPr>
          <a:lstStyle>
            <a:lvl1pPr marL="609585" lvl="0" indent="-465655" algn="ctr" rtl="0">
              <a:lnSpc>
                <a:spcPct val="115000"/>
              </a:lnSpc>
              <a:spcBef>
                <a:spcPts val="0"/>
              </a:spcBef>
              <a:spcAft>
                <a:spcPts val="0"/>
              </a:spcAft>
              <a:buClr>
                <a:srgbClr val="065B86"/>
              </a:buClr>
              <a:buSzPts val="1900"/>
              <a:buFont typeface="Barlow Condensed Medium"/>
              <a:buChar char="●"/>
              <a:defRPr sz="2533">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154" name="Google Shape;154;p23"/>
          <p:cNvSpPr txBox="1">
            <a:spLocks noGrp="1"/>
          </p:cNvSpPr>
          <p:nvPr>
            <p:ph type="body" idx="3"/>
          </p:nvPr>
        </p:nvSpPr>
        <p:spPr>
          <a:xfrm>
            <a:off x="7747151" y="4871351"/>
            <a:ext cx="2939600" cy="884800"/>
          </a:xfrm>
          <a:prstGeom prst="rect">
            <a:avLst/>
          </a:prstGeom>
          <a:noFill/>
          <a:ln>
            <a:noFill/>
          </a:ln>
        </p:spPr>
        <p:txBody>
          <a:bodyPr spcFirstLastPara="1" wrap="square" lIns="91425" tIns="91425" rIns="91425" bIns="91425" anchor="t" anchorCtr="0">
            <a:noAutofit/>
          </a:bodyPr>
          <a:lstStyle>
            <a:lvl1pPr marL="609585" lvl="0" indent="-423323" algn="ctr" rtl="0">
              <a:lnSpc>
                <a:spcPct val="115000"/>
              </a:lnSpc>
              <a:spcBef>
                <a:spcPts val="0"/>
              </a:spcBef>
              <a:spcAft>
                <a:spcPts val="0"/>
              </a:spcAft>
              <a:buSzPts val="1400"/>
              <a:buChar char="●"/>
              <a:defRPr sz="1867">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55" name="Google Shape;155;p23"/>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chemeClr val="dk2"/>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chemeClr val="dk2"/>
              </a:solidFill>
              <a:latin typeface="Barlow Condensed"/>
              <a:ea typeface="Barlow Condensed"/>
              <a:cs typeface="Barlow Condensed"/>
              <a:sym typeface="Barlow Condensed"/>
            </a:endParaRPr>
          </a:p>
        </p:txBody>
      </p:sp>
      <p:sp>
        <p:nvSpPr>
          <p:cNvPr id="156" name="Google Shape;156;p23"/>
          <p:cNvSpPr txBox="1">
            <a:spLocks noGrp="1"/>
          </p:cNvSpPr>
          <p:nvPr>
            <p:ph type="body" idx="4"/>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SzPts val="700"/>
              <a:buChar char="●"/>
              <a:defRPr sz="933">
                <a:latin typeface="Arial"/>
                <a:ea typeface="Arial"/>
                <a:cs typeface="Arial"/>
                <a:sym typeface="Arial"/>
              </a:defRPr>
            </a:lvl1pPr>
            <a:lvl2pPr marL="1219170" lvl="1" indent="-364058" algn="l" rtl="0">
              <a:lnSpc>
                <a:spcPct val="115000"/>
              </a:lnSpc>
              <a:spcBef>
                <a:spcPts val="0"/>
              </a:spcBef>
              <a:spcAft>
                <a:spcPts val="0"/>
              </a:spcAft>
              <a:buSzPts val="700"/>
              <a:buChar char="○"/>
              <a:defRPr sz="933"/>
            </a:lvl2pPr>
            <a:lvl3pPr marL="1828754" lvl="2" indent="-364058" algn="l" rtl="0">
              <a:lnSpc>
                <a:spcPct val="115000"/>
              </a:lnSpc>
              <a:spcBef>
                <a:spcPts val="0"/>
              </a:spcBef>
              <a:spcAft>
                <a:spcPts val="0"/>
              </a:spcAft>
              <a:buSzPts val="700"/>
              <a:buChar char="■"/>
              <a:defRPr sz="933"/>
            </a:lvl3pPr>
            <a:lvl4pPr marL="2438339" lvl="3" indent="-364058" algn="l" rtl="0">
              <a:lnSpc>
                <a:spcPct val="115000"/>
              </a:lnSpc>
              <a:spcBef>
                <a:spcPts val="0"/>
              </a:spcBef>
              <a:spcAft>
                <a:spcPts val="0"/>
              </a:spcAft>
              <a:buSzPts val="700"/>
              <a:buChar char="●"/>
              <a:defRPr sz="933"/>
            </a:lvl4pPr>
            <a:lvl5pPr marL="3047924" lvl="4" indent="-364058" algn="l" rtl="0">
              <a:lnSpc>
                <a:spcPct val="115000"/>
              </a:lnSpc>
              <a:spcBef>
                <a:spcPts val="0"/>
              </a:spcBef>
              <a:spcAft>
                <a:spcPts val="0"/>
              </a:spcAft>
              <a:buSzPts val="700"/>
              <a:buChar char="○"/>
              <a:defRPr sz="933"/>
            </a:lvl5pPr>
            <a:lvl6pPr marL="3657509" lvl="5" indent="-364058" algn="l" rtl="0">
              <a:lnSpc>
                <a:spcPct val="115000"/>
              </a:lnSpc>
              <a:spcBef>
                <a:spcPts val="0"/>
              </a:spcBef>
              <a:spcAft>
                <a:spcPts val="0"/>
              </a:spcAft>
              <a:buSzPts val="700"/>
              <a:buChar char="■"/>
              <a:defRPr sz="933"/>
            </a:lvl6pPr>
            <a:lvl7pPr marL="4267093" lvl="6" indent="-364058" algn="l" rtl="0">
              <a:lnSpc>
                <a:spcPct val="115000"/>
              </a:lnSpc>
              <a:spcBef>
                <a:spcPts val="0"/>
              </a:spcBef>
              <a:spcAft>
                <a:spcPts val="0"/>
              </a:spcAft>
              <a:buSzPts val="700"/>
              <a:buChar char="●"/>
              <a:defRPr sz="933"/>
            </a:lvl7pPr>
            <a:lvl8pPr marL="4876678" lvl="7" indent="-364058" algn="l" rtl="0">
              <a:lnSpc>
                <a:spcPct val="115000"/>
              </a:lnSpc>
              <a:spcBef>
                <a:spcPts val="0"/>
              </a:spcBef>
              <a:spcAft>
                <a:spcPts val="0"/>
              </a:spcAft>
              <a:buSzPts val="700"/>
              <a:buChar char="○"/>
              <a:defRPr sz="933"/>
            </a:lvl8pPr>
            <a:lvl9pPr marL="5486263" lvl="8" indent="-364058" algn="l" rtl="0">
              <a:lnSpc>
                <a:spcPct val="115000"/>
              </a:lnSpc>
              <a:spcBef>
                <a:spcPts val="0"/>
              </a:spcBef>
              <a:spcAft>
                <a:spcPts val="0"/>
              </a:spcAft>
              <a:buSzPts val="700"/>
              <a:buChar char="■"/>
              <a:defRPr sz="933"/>
            </a:lvl9pPr>
          </a:lstStyle>
          <a:p>
            <a:endParaRPr/>
          </a:p>
        </p:txBody>
      </p:sp>
      <p:pic>
        <p:nvPicPr>
          <p:cNvPr id="157" name="Google Shape;157;p23"/>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5987074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58"/>
        <p:cNvGrpSpPr/>
        <p:nvPr/>
      </p:nvGrpSpPr>
      <p:grpSpPr>
        <a:xfrm>
          <a:off x="0" y="0"/>
          <a:ext cx="0" cy="0"/>
          <a:chOff x="0" y="0"/>
          <a:chExt cx="0" cy="0"/>
        </a:xfrm>
      </p:grpSpPr>
      <p:sp>
        <p:nvSpPr>
          <p:cNvPr id="159" name="Google Shape;159;p24"/>
          <p:cNvSpPr/>
          <p:nvPr/>
        </p:nvSpPr>
        <p:spPr>
          <a:xfrm>
            <a:off x="0" y="0"/>
            <a:ext cx="6096000" cy="6858000"/>
          </a:xfrm>
          <a:prstGeom prst="rect">
            <a:avLst/>
          </a:prstGeom>
          <a:solidFill>
            <a:srgbClr val="0D7CB5"/>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60" name="Google Shape;160;p24"/>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61" name="Google Shape;161;p24"/>
          <p:cNvSpPr txBox="1">
            <a:spLocks noGrp="1"/>
          </p:cNvSpPr>
          <p:nvPr>
            <p:ph type="title"/>
          </p:nvPr>
        </p:nvSpPr>
        <p:spPr>
          <a:xfrm>
            <a:off x="354000" y="1277248"/>
            <a:ext cx="5393600" cy="2343200"/>
          </a:xfrm>
          <a:prstGeom prst="rect">
            <a:avLst/>
          </a:prstGeom>
          <a:noFill/>
          <a:ln>
            <a:noFill/>
          </a:ln>
        </p:spPr>
        <p:txBody>
          <a:bodyPr spcFirstLastPara="1" wrap="square" lIns="91425" tIns="91425" rIns="91425" bIns="91425" anchor="b" anchorCtr="0">
            <a:noAutofit/>
          </a:bodyPr>
          <a:lstStyle>
            <a:lvl1pPr lvl="0" algn="l" rtl="0">
              <a:lnSpc>
                <a:spcPct val="80000"/>
              </a:lnSpc>
              <a:spcBef>
                <a:spcPts val="0"/>
              </a:spcBef>
              <a:spcAft>
                <a:spcPts val="0"/>
              </a:spcAft>
              <a:buClr>
                <a:schemeClr val="lt1"/>
              </a:buClr>
              <a:buSzPts val="4200"/>
              <a:buNone/>
              <a:defRPr sz="5600">
                <a:solidFill>
                  <a:schemeClr val="lt1"/>
                </a:solidFill>
                <a:latin typeface="Georgia"/>
                <a:ea typeface="Georgia"/>
                <a:cs typeface="Georgia"/>
                <a:sym typeface="Georgia"/>
              </a:defRPr>
            </a:lvl1pPr>
            <a:lvl2pPr lvl="1" algn="ctr" rtl="0">
              <a:lnSpc>
                <a:spcPct val="80000"/>
              </a:lnSpc>
              <a:spcBef>
                <a:spcPts val="0"/>
              </a:spcBef>
              <a:spcAft>
                <a:spcPts val="0"/>
              </a:spcAft>
              <a:buSzPts val="4200"/>
              <a:buNone/>
              <a:defRPr sz="5600"/>
            </a:lvl2pPr>
            <a:lvl3pPr lvl="2" algn="ctr" rtl="0">
              <a:lnSpc>
                <a:spcPct val="80000"/>
              </a:lnSpc>
              <a:spcBef>
                <a:spcPts val="0"/>
              </a:spcBef>
              <a:spcAft>
                <a:spcPts val="0"/>
              </a:spcAft>
              <a:buSzPts val="4200"/>
              <a:buNone/>
              <a:defRPr sz="5600"/>
            </a:lvl3pPr>
            <a:lvl4pPr lvl="3" algn="ctr" rtl="0">
              <a:lnSpc>
                <a:spcPct val="80000"/>
              </a:lnSpc>
              <a:spcBef>
                <a:spcPts val="0"/>
              </a:spcBef>
              <a:spcAft>
                <a:spcPts val="0"/>
              </a:spcAft>
              <a:buSzPts val="4200"/>
              <a:buNone/>
              <a:defRPr sz="5600"/>
            </a:lvl4pPr>
            <a:lvl5pPr lvl="4" algn="ctr" rtl="0">
              <a:lnSpc>
                <a:spcPct val="80000"/>
              </a:lnSpc>
              <a:spcBef>
                <a:spcPts val="0"/>
              </a:spcBef>
              <a:spcAft>
                <a:spcPts val="0"/>
              </a:spcAft>
              <a:buSzPts val="4200"/>
              <a:buNone/>
              <a:defRPr sz="5600"/>
            </a:lvl5pPr>
            <a:lvl6pPr lvl="5" algn="ctr" rtl="0">
              <a:lnSpc>
                <a:spcPct val="80000"/>
              </a:lnSpc>
              <a:spcBef>
                <a:spcPts val="0"/>
              </a:spcBef>
              <a:spcAft>
                <a:spcPts val="0"/>
              </a:spcAft>
              <a:buSzPts val="4200"/>
              <a:buNone/>
              <a:defRPr sz="5600"/>
            </a:lvl6pPr>
            <a:lvl7pPr lvl="6" algn="ctr" rtl="0">
              <a:lnSpc>
                <a:spcPct val="80000"/>
              </a:lnSpc>
              <a:spcBef>
                <a:spcPts val="0"/>
              </a:spcBef>
              <a:spcAft>
                <a:spcPts val="0"/>
              </a:spcAft>
              <a:buSzPts val="4200"/>
              <a:buNone/>
              <a:defRPr sz="5600"/>
            </a:lvl7pPr>
            <a:lvl8pPr lvl="7" algn="ctr" rtl="0">
              <a:lnSpc>
                <a:spcPct val="80000"/>
              </a:lnSpc>
              <a:spcBef>
                <a:spcPts val="0"/>
              </a:spcBef>
              <a:spcAft>
                <a:spcPts val="0"/>
              </a:spcAft>
              <a:buSzPts val="4200"/>
              <a:buNone/>
              <a:defRPr sz="5600"/>
            </a:lvl8pPr>
            <a:lvl9pPr lvl="8" algn="ctr" rtl="0">
              <a:lnSpc>
                <a:spcPct val="80000"/>
              </a:lnSpc>
              <a:spcBef>
                <a:spcPts val="0"/>
              </a:spcBef>
              <a:spcAft>
                <a:spcPts val="0"/>
              </a:spcAft>
              <a:buSzPts val="4200"/>
              <a:buNone/>
              <a:defRPr sz="5600"/>
            </a:lvl9pPr>
          </a:lstStyle>
          <a:p>
            <a:endParaRPr/>
          </a:p>
        </p:txBody>
      </p:sp>
      <p:sp>
        <p:nvSpPr>
          <p:cNvPr id="162" name="Google Shape;162;p24"/>
          <p:cNvSpPr txBox="1">
            <a:spLocks noGrp="1"/>
          </p:cNvSpPr>
          <p:nvPr>
            <p:ph type="subTitle" idx="1"/>
          </p:nvPr>
        </p:nvSpPr>
        <p:spPr>
          <a:xfrm>
            <a:off x="354000" y="3737433"/>
            <a:ext cx="5393600" cy="1646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rgbClr val="A6CFFF"/>
              </a:buClr>
              <a:buSzPts val="2100"/>
              <a:buNone/>
              <a:defRPr sz="2800">
                <a:solidFill>
                  <a:srgbClr val="A6CFFF"/>
                </a:solidFill>
                <a:latin typeface="Arial"/>
                <a:ea typeface="Arial"/>
                <a:cs typeface="Arial"/>
                <a:sym typeface="Arial"/>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3" name="Google Shape;163;p24"/>
          <p:cNvSpPr txBox="1">
            <a:spLocks noGrp="1"/>
          </p:cNvSpPr>
          <p:nvPr>
            <p:ph type="body" idx="2"/>
          </p:nvPr>
        </p:nvSpPr>
        <p:spPr>
          <a:xfrm>
            <a:off x="6586000" y="965433"/>
            <a:ext cx="5116000" cy="4926800"/>
          </a:xfrm>
          <a:prstGeom prst="rect">
            <a:avLst/>
          </a:prstGeom>
          <a:noFill/>
          <a:ln>
            <a:noFill/>
          </a:ln>
        </p:spPr>
        <p:txBody>
          <a:bodyPr spcFirstLastPara="1" wrap="square" lIns="91425" tIns="91425" rIns="91425" bIns="91425" anchor="ctr" anchorCtr="0">
            <a:noAutofit/>
          </a:bodyPr>
          <a:lstStyle>
            <a:lvl1pPr marL="609585" lvl="0" indent="-457189" algn="l" rtl="0">
              <a:lnSpc>
                <a:spcPct val="115000"/>
              </a:lnSpc>
              <a:spcBef>
                <a:spcPts val="0"/>
              </a:spcBef>
              <a:spcAft>
                <a:spcPts val="0"/>
              </a:spcAft>
              <a:buSzPts val="1800"/>
              <a:buChar char="●"/>
              <a:defRPr>
                <a:latin typeface="Arial"/>
                <a:ea typeface="Arial"/>
                <a:cs typeface="Arial"/>
                <a:sym typeface="Arial"/>
              </a:defRPr>
            </a:lvl1pPr>
            <a:lvl2pPr marL="1219170" lvl="1" indent="-423323" algn="l" rtl="0">
              <a:lnSpc>
                <a:spcPct val="115000"/>
              </a:lnSpc>
              <a:spcBef>
                <a:spcPts val="0"/>
              </a:spcBef>
              <a:spcAft>
                <a:spcPts val="0"/>
              </a:spcAft>
              <a:buSzPts val="1400"/>
              <a:buChar char="○"/>
              <a:defRPr/>
            </a:lvl2pPr>
            <a:lvl3pPr marL="1828754" lvl="2" indent="-423323" algn="l" rtl="0">
              <a:lnSpc>
                <a:spcPct val="115000"/>
              </a:lnSpc>
              <a:spcBef>
                <a:spcPts val="0"/>
              </a:spcBef>
              <a:spcAft>
                <a:spcPts val="0"/>
              </a:spcAft>
              <a:buSzPts val="1400"/>
              <a:buChar char="■"/>
              <a:defRPr/>
            </a:lvl3pPr>
            <a:lvl4pPr marL="2438339" lvl="3" indent="-423323" algn="l" rtl="0">
              <a:lnSpc>
                <a:spcPct val="115000"/>
              </a:lnSpc>
              <a:spcBef>
                <a:spcPts val="0"/>
              </a:spcBef>
              <a:spcAft>
                <a:spcPts val="0"/>
              </a:spcAft>
              <a:buSzPts val="1400"/>
              <a:buChar char="●"/>
              <a:defRPr/>
            </a:lvl4pPr>
            <a:lvl5pPr marL="3047924" lvl="4" indent="-423323" algn="l" rtl="0">
              <a:lnSpc>
                <a:spcPct val="115000"/>
              </a:lnSpc>
              <a:spcBef>
                <a:spcPts val="0"/>
              </a:spcBef>
              <a:spcAft>
                <a:spcPts val="0"/>
              </a:spcAft>
              <a:buSzPts val="1400"/>
              <a:buChar char="○"/>
              <a:defRPr/>
            </a:lvl5pPr>
            <a:lvl6pPr marL="3657509" lvl="5" indent="-423323" algn="l" rtl="0">
              <a:lnSpc>
                <a:spcPct val="115000"/>
              </a:lnSpc>
              <a:spcBef>
                <a:spcPts val="0"/>
              </a:spcBef>
              <a:spcAft>
                <a:spcPts val="0"/>
              </a:spcAft>
              <a:buSzPts val="1400"/>
              <a:buChar char="■"/>
              <a:defRPr/>
            </a:lvl6pPr>
            <a:lvl7pPr marL="4267093" lvl="6" indent="-423323" algn="l" rtl="0">
              <a:lnSpc>
                <a:spcPct val="115000"/>
              </a:lnSpc>
              <a:spcBef>
                <a:spcPts val="0"/>
              </a:spcBef>
              <a:spcAft>
                <a:spcPts val="0"/>
              </a:spcAft>
              <a:buSzPts val="1400"/>
              <a:buChar char="●"/>
              <a:defRPr/>
            </a:lvl7pPr>
            <a:lvl8pPr marL="4876678" lvl="7" indent="-423323" algn="l" rtl="0">
              <a:lnSpc>
                <a:spcPct val="115000"/>
              </a:lnSpc>
              <a:spcBef>
                <a:spcPts val="0"/>
              </a:spcBef>
              <a:spcAft>
                <a:spcPts val="0"/>
              </a:spcAft>
              <a:buSzPts val="1400"/>
              <a:buChar char="○"/>
              <a:defRPr/>
            </a:lvl8pPr>
            <a:lvl9pPr marL="5486263" lvl="8" indent="-423323" algn="l" rtl="0">
              <a:lnSpc>
                <a:spcPct val="115000"/>
              </a:lnSpc>
              <a:spcBef>
                <a:spcPts val="0"/>
              </a:spcBef>
              <a:spcAft>
                <a:spcPts val="0"/>
              </a:spcAft>
              <a:buSzPts val="1400"/>
              <a:buChar char="■"/>
              <a:defRPr/>
            </a:lvl9pPr>
          </a:lstStyle>
          <a:p>
            <a:endParaRPr/>
          </a:p>
        </p:txBody>
      </p:sp>
      <p:sp>
        <p:nvSpPr>
          <p:cNvPr id="164" name="Google Shape;164;p24"/>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65" name="Google Shape;165;p24"/>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66" name="Google Shape;166;p24"/>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67" name="Google Shape;167;p24"/>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70664422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ig numbers - Columns">
  <p:cSld name="Big numbers - Columns">
    <p:bg>
      <p:bgPr>
        <a:solidFill>
          <a:srgbClr val="F3F3F3"/>
        </a:solidFill>
        <a:effectLst/>
      </p:bgPr>
    </p:bg>
    <p:spTree>
      <p:nvGrpSpPr>
        <p:cNvPr id="1" name="Shape 168"/>
        <p:cNvGrpSpPr/>
        <p:nvPr/>
      </p:nvGrpSpPr>
      <p:grpSpPr>
        <a:xfrm>
          <a:off x="0" y="0"/>
          <a:ext cx="0" cy="0"/>
          <a:chOff x="0" y="0"/>
          <a:chExt cx="0" cy="0"/>
        </a:xfrm>
      </p:grpSpPr>
      <p:sp>
        <p:nvSpPr>
          <p:cNvPr id="169" name="Google Shape;169;p25"/>
          <p:cNvSpPr txBox="1">
            <a:spLocks noGrp="1"/>
          </p:cNvSpPr>
          <p:nvPr>
            <p:ph type="title"/>
          </p:nvPr>
        </p:nvSpPr>
        <p:spPr>
          <a:xfrm>
            <a:off x="425751" y="1497825"/>
            <a:ext cx="3417200" cy="2161200"/>
          </a:xfrm>
          <a:prstGeom prst="rect">
            <a:avLst/>
          </a:prstGeom>
          <a:noFill/>
          <a:ln>
            <a:noFill/>
          </a:ln>
        </p:spPr>
        <p:txBody>
          <a:bodyPr spcFirstLastPara="1" wrap="square" lIns="91425" tIns="91425" rIns="91425" bIns="91425" anchor="ctr" anchorCtr="0">
            <a:noAutofit/>
          </a:bodyPr>
          <a:lstStyle>
            <a:lvl1pPr lvl="0" algn="ctr" rtl="0">
              <a:lnSpc>
                <a:spcPct val="80000"/>
              </a:lnSpc>
              <a:spcBef>
                <a:spcPts val="0"/>
              </a:spcBef>
              <a:spcAft>
                <a:spcPts val="0"/>
              </a:spcAft>
              <a:buClr>
                <a:srgbClr val="0D7CB5"/>
              </a:buClr>
              <a:buSzPts val="7200"/>
              <a:buFont typeface="Barlow Condensed Medium"/>
              <a:buNone/>
              <a:defRPr sz="9600">
                <a:solidFill>
                  <a:srgbClr val="0D7CB5"/>
                </a:solidFill>
                <a:latin typeface="Georgia"/>
                <a:ea typeface="Georgia"/>
                <a:cs typeface="Georgia"/>
                <a:sym typeface="Georgia"/>
              </a:defRPr>
            </a:lvl1pPr>
            <a:lvl2pPr lvl="1" algn="ctr" rtl="0">
              <a:lnSpc>
                <a:spcPct val="80000"/>
              </a:lnSpc>
              <a:spcBef>
                <a:spcPts val="0"/>
              </a:spcBef>
              <a:spcAft>
                <a:spcPts val="0"/>
              </a:spcAft>
              <a:buSzPts val="12000"/>
              <a:buNone/>
              <a:defRPr sz="16000"/>
            </a:lvl2pPr>
            <a:lvl3pPr lvl="2" algn="ctr" rtl="0">
              <a:lnSpc>
                <a:spcPct val="80000"/>
              </a:lnSpc>
              <a:spcBef>
                <a:spcPts val="0"/>
              </a:spcBef>
              <a:spcAft>
                <a:spcPts val="0"/>
              </a:spcAft>
              <a:buSzPts val="12000"/>
              <a:buNone/>
              <a:defRPr sz="16000"/>
            </a:lvl3pPr>
            <a:lvl4pPr lvl="3" algn="ctr" rtl="0">
              <a:lnSpc>
                <a:spcPct val="80000"/>
              </a:lnSpc>
              <a:spcBef>
                <a:spcPts val="0"/>
              </a:spcBef>
              <a:spcAft>
                <a:spcPts val="0"/>
              </a:spcAft>
              <a:buSzPts val="12000"/>
              <a:buNone/>
              <a:defRPr sz="16000"/>
            </a:lvl4pPr>
            <a:lvl5pPr lvl="4" algn="ctr" rtl="0">
              <a:lnSpc>
                <a:spcPct val="80000"/>
              </a:lnSpc>
              <a:spcBef>
                <a:spcPts val="0"/>
              </a:spcBef>
              <a:spcAft>
                <a:spcPts val="0"/>
              </a:spcAft>
              <a:buSzPts val="12000"/>
              <a:buNone/>
              <a:defRPr sz="16000"/>
            </a:lvl5pPr>
            <a:lvl6pPr lvl="5" algn="ctr" rtl="0">
              <a:lnSpc>
                <a:spcPct val="80000"/>
              </a:lnSpc>
              <a:spcBef>
                <a:spcPts val="0"/>
              </a:spcBef>
              <a:spcAft>
                <a:spcPts val="0"/>
              </a:spcAft>
              <a:buSzPts val="12000"/>
              <a:buNone/>
              <a:defRPr sz="16000"/>
            </a:lvl6pPr>
            <a:lvl7pPr lvl="6" algn="ctr" rtl="0">
              <a:lnSpc>
                <a:spcPct val="80000"/>
              </a:lnSpc>
              <a:spcBef>
                <a:spcPts val="0"/>
              </a:spcBef>
              <a:spcAft>
                <a:spcPts val="0"/>
              </a:spcAft>
              <a:buSzPts val="12000"/>
              <a:buNone/>
              <a:defRPr sz="16000"/>
            </a:lvl7pPr>
            <a:lvl8pPr lvl="7" algn="ctr" rtl="0">
              <a:lnSpc>
                <a:spcPct val="80000"/>
              </a:lnSpc>
              <a:spcBef>
                <a:spcPts val="0"/>
              </a:spcBef>
              <a:spcAft>
                <a:spcPts val="0"/>
              </a:spcAft>
              <a:buSzPts val="12000"/>
              <a:buNone/>
              <a:defRPr sz="16000"/>
            </a:lvl8pPr>
            <a:lvl9pPr lvl="8" algn="ctr" rtl="0">
              <a:lnSpc>
                <a:spcPct val="80000"/>
              </a:lnSpc>
              <a:spcBef>
                <a:spcPts val="0"/>
              </a:spcBef>
              <a:spcAft>
                <a:spcPts val="0"/>
              </a:spcAft>
              <a:buSzPts val="12000"/>
              <a:buNone/>
              <a:defRPr sz="16000"/>
            </a:lvl9pPr>
          </a:lstStyle>
          <a:p>
            <a:endParaRPr/>
          </a:p>
        </p:txBody>
      </p:sp>
      <p:cxnSp>
        <p:nvCxnSpPr>
          <p:cNvPr id="170" name="Google Shape;170;p25"/>
          <p:cNvCxnSpPr/>
          <p:nvPr/>
        </p:nvCxnSpPr>
        <p:spPr>
          <a:xfrm>
            <a:off x="4089739" y="565800"/>
            <a:ext cx="0" cy="4923600"/>
          </a:xfrm>
          <a:prstGeom prst="straightConnector1">
            <a:avLst/>
          </a:prstGeom>
          <a:noFill/>
          <a:ln w="9525" cap="flat" cmpd="sng">
            <a:solidFill>
              <a:srgbClr val="CCCCCC"/>
            </a:solidFill>
            <a:prstDash val="solid"/>
            <a:round/>
            <a:headEnd type="none" w="sm" len="sm"/>
            <a:tailEnd type="none" w="sm" len="sm"/>
          </a:ln>
        </p:spPr>
      </p:cxnSp>
      <p:cxnSp>
        <p:nvCxnSpPr>
          <p:cNvPr id="171" name="Google Shape;171;p25"/>
          <p:cNvCxnSpPr/>
          <p:nvPr/>
        </p:nvCxnSpPr>
        <p:spPr>
          <a:xfrm>
            <a:off x="8135800" y="565800"/>
            <a:ext cx="0" cy="4923600"/>
          </a:xfrm>
          <a:prstGeom prst="straightConnector1">
            <a:avLst/>
          </a:prstGeom>
          <a:noFill/>
          <a:ln w="9525" cap="flat" cmpd="sng">
            <a:solidFill>
              <a:srgbClr val="CCCCCC"/>
            </a:solidFill>
            <a:prstDash val="solid"/>
            <a:round/>
            <a:headEnd type="none" w="sm" len="sm"/>
            <a:tailEnd type="none" w="sm" len="sm"/>
          </a:ln>
        </p:spPr>
      </p:cxnSp>
      <p:sp>
        <p:nvSpPr>
          <p:cNvPr id="172" name="Google Shape;172;p25"/>
          <p:cNvSpPr txBox="1">
            <a:spLocks noGrp="1"/>
          </p:cNvSpPr>
          <p:nvPr>
            <p:ph type="title" idx="2"/>
          </p:nvPr>
        </p:nvSpPr>
        <p:spPr>
          <a:xfrm>
            <a:off x="4336813" y="1497825"/>
            <a:ext cx="3518400" cy="2161200"/>
          </a:xfrm>
          <a:prstGeom prst="rect">
            <a:avLst/>
          </a:prstGeom>
          <a:noFill/>
          <a:ln>
            <a:noFill/>
          </a:ln>
        </p:spPr>
        <p:txBody>
          <a:bodyPr spcFirstLastPara="1" wrap="square" lIns="91425" tIns="91425" rIns="91425" bIns="91425" anchor="ctr" anchorCtr="0">
            <a:noAutofit/>
          </a:bodyPr>
          <a:lstStyle>
            <a:lvl1pPr lvl="0" algn="ctr" rtl="0">
              <a:lnSpc>
                <a:spcPct val="80000"/>
              </a:lnSpc>
              <a:spcBef>
                <a:spcPts val="0"/>
              </a:spcBef>
              <a:spcAft>
                <a:spcPts val="0"/>
              </a:spcAft>
              <a:buClr>
                <a:srgbClr val="0D7CB5"/>
              </a:buClr>
              <a:buSzPts val="7200"/>
              <a:buFont typeface="Barlow Condensed Medium"/>
              <a:buNone/>
              <a:defRPr sz="9600">
                <a:solidFill>
                  <a:srgbClr val="0D7CB5"/>
                </a:solidFill>
                <a:latin typeface="Georgia"/>
                <a:ea typeface="Georgia"/>
                <a:cs typeface="Georgia"/>
                <a:sym typeface="Georgia"/>
              </a:defRPr>
            </a:lvl1pPr>
            <a:lvl2pPr lvl="1" algn="ctr" rtl="0">
              <a:lnSpc>
                <a:spcPct val="80000"/>
              </a:lnSpc>
              <a:spcBef>
                <a:spcPts val="0"/>
              </a:spcBef>
              <a:spcAft>
                <a:spcPts val="0"/>
              </a:spcAft>
              <a:buSzPts val="12000"/>
              <a:buNone/>
              <a:defRPr sz="16000"/>
            </a:lvl2pPr>
            <a:lvl3pPr lvl="2" algn="ctr" rtl="0">
              <a:lnSpc>
                <a:spcPct val="80000"/>
              </a:lnSpc>
              <a:spcBef>
                <a:spcPts val="0"/>
              </a:spcBef>
              <a:spcAft>
                <a:spcPts val="0"/>
              </a:spcAft>
              <a:buSzPts val="12000"/>
              <a:buNone/>
              <a:defRPr sz="16000"/>
            </a:lvl3pPr>
            <a:lvl4pPr lvl="3" algn="ctr" rtl="0">
              <a:lnSpc>
                <a:spcPct val="80000"/>
              </a:lnSpc>
              <a:spcBef>
                <a:spcPts val="0"/>
              </a:spcBef>
              <a:spcAft>
                <a:spcPts val="0"/>
              </a:spcAft>
              <a:buSzPts val="12000"/>
              <a:buNone/>
              <a:defRPr sz="16000"/>
            </a:lvl4pPr>
            <a:lvl5pPr lvl="4" algn="ctr" rtl="0">
              <a:lnSpc>
                <a:spcPct val="80000"/>
              </a:lnSpc>
              <a:spcBef>
                <a:spcPts val="0"/>
              </a:spcBef>
              <a:spcAft>
                <a:spcPts val="0"/>
              </a:spcAft>
              <a:buSzPts val="12000"/>
              <a:buNone/>
              <a:defRPr sz="16000"/>
            </a:lvl5pPr>
            <a:lvl6pPr lvl="5" algn="ctr" rtl="0">
              <a:lnSpc>
                <a:spcPct val="80000"/>
              </a:lnSpc>
              <a:spcBef>
                <a:spcPts val="0"/>
              </a:spcBef>
              <a:spcAft>
                <a:spcPts val="0"/>
              </a:spcAft>
              <a:buSzPts val="12000"/>
              <a:buNone/>
              <a:defRPr sz="16000"/>
            </a:lvl6pPr>
            <a:lvl7pPr lvl="6" algn="ctr" rtl="0">
              <a:lnSpc>
                <a:spcPct val="80000"/>
              </a:lnSpc>
              <a:spcBef>
                <a:spcPts val="0"/>
              </a:spcBef>
              <a:spcAft>
                <a:spcPts val="0"/>
              </a:spcAft>
              <a:buSzPts val="12000"/>
              <a:buNone/>
              <a:defRPr sz="16000"/>
            </a:lvl7pPr>
            <a:lvl8pPr lvl="7" algn="ctr" rtl="0">
              <a:lnSpc>
                <a:spcPct val="80000"/>
              </a:lnSpc>
              <a:spcBef>
                <a:spcPts val="0"/>
              </a:spcBef>
              <a:spcAft>
                <a:spcPts val="0"/>
              </a:spcAft>
              <a:buSzPts val="12000"/>
              <a:buNone/>
              <a:defRPr sz="16000"/>
            </a:lvl8pPr>
            <a:lvl9pPr lvl="8" algn="ctr" rtl="0">
              <a:lnSpc>
                <a:spcPct val="80000"/>
              </a:lnSpc>
              <a:spcBef>
                <a:spcPts val="0"/>
              </a:spcBef>
              <a:spcAft>
                <a:spcPts val="0"/>
              </a:spcAft>
              <a:buSzPts val="12000"/>
              <a:buNone/>
              <a:defRPr sz="16000"/>
            </a:lvl9pPr>
          </a:lstStyle>
          <a:p>
            <a:endParaRPr/>
          </a:p>
        </p:txBody>
      </p:sp>
      <p:sp>
        <p:nvSpPr>
          <p:cNvPr id="173" name="Google Shape;173;p25"/>
          <p:cNvSpPr txBox="1">
            <a:spLocks noGrp="1"/>
          </p:cNvSpPr>
          <p:nvPr>
            <p:ph type="title" idx="3"/>
          </p:nvPr>
        </p:nvSpPr>
        <p:spPr>
          <a:xfrm>
            <a:off x="8307500" y="1497825"/>
            <a:ext cx="3518400" cy="2161200"/>
          </a:xfrm>
          <a:prstGeom prst="rect">
            <a:avLst/>
          </a:prstGeom>
          <a:noFill/>
          <a:ln>
            <a:noFill/>
          </a:ln>
        </p:spPr>
        <p:txBody>
          <a:bodyPr spcFirstLastPara="1" wrap="square" lIns="91425" tIns="91425" rIns="91425" bIns="91425" anchor="ctr" anchorCtr="0">
            <a:noAutofit/>
          </a:bodyPr>
          <a:lstStyle>
            <a:lvl1pPr lvl="0" algn="ctr" rtl="0">
              <a:lnSpc>
                <a:spcPct val="80000"/>
              </a:lnSpc>
              <a:spcBef>
                <a:spcPts val="0"/>
              </a:spcBef>
              <a:spcAft>
                <a:spcPts val="0"/>
              </a:spcAft>
              <a:buClr>
                <a:srgbClr val="0D7CB5"/>
              </a:buClr>
              <a:buSzPts val="7200"/>
              <a:buFont typeface="Barlow Condensed Medium"/>
              <a:buNone/>
              <a:defRPr sz="9600">
                <a:solidFill>
                  <a:srgbClr val="0D7CB5"/>
                </a:solidFill>
                <a:latin typeface="Georgia"/>
                <a:ea typeface="Georgia"/>
                <a:cs typeface="Georgia"/>
                <a:sym typeface="Georgia"/>
              </a:defRPr>
            </a:lvl1pPr>
            <a:lvl2pPr lvl="1" algn="ctr" rtl="0">
              <a:lnSpc>
                <a:spcPct val="80000"/>
              </a:lnSpc>
              <a:spcBef>
                <a:spcPts val="0"/>
              </a:spcBef>
              <a:spcAft>
                <a:spcPts val="0"/>
              </a:spcAft>
              <a:buSzPts val="12000"/>
              <a:buNone/>
              <a:defRPr sz="16000"/>
            </a:lvl2pPr>
            <a:lvl3pPr lvl="2" algn="ctr" rtl="0">
              <a:lnSpc>
                <a:spcPct val="80000"/>
              </a:lnSpc>
              <a:spcBef>
                <a:spcPts val="0"/>
              </a:spcBef>
              <a:spcAft>
                <a:spcPts val="0"/>
              </a:spcAft>
              <a:buSzPts val="12000"/>
              <a:buNone/>
              <a:defRPr sz="16000"/>
            </a:lvl3pPr>
            <a:lvl4pPr lvl="3" algn="ctr" rtl="0">
              <a:lnSpc>
                <a:spcPct val="80000"/>
              </a:lnSpc>
              <a:spcBef>
                <a:spcPts val="0"/>
              </a:spcBef>
              <a:spcAft>
                <a:spcPts val="0"/>
              </a:spcAft>
              <a:buSzPts val="12000"/>
              <a:buNone/>
              <a:defRPr sz="16000"/>
            </a:lvl4pPr>
            <a:lvl5pPr lvl="4" algn="ctr" rtl="0">
              <a:lnSpc>
                <a:spcPct val="80000"/>
              </a:lnSpc>
              <a:spcBef>
                <a:spcPts val="0"/>
              </a:spcBef>
              <a:spcAft>
                <a:spcPts val="0"/>
              </a:spcAft>
              <a:buSzPts val="12000"/>
              <a:buNone/>
              <a:defRPr sz="16000"/>
            </a:lvl5pPr>
            <a:lvl6pPr lvl="5" algn="ctr" rtl="0">
              <a:lnSpc>
                <a:spcPct val="80000"/>
              </a:lnSpc>
              <a:spcBef>
                <a:spcPts val="0"/>
              </a:spcBef>
              <a:spcAft>
                <a:spcPts val="0"/>
              </a:spcAft>
              <a:buSzPts val="12000"/>
              <a:buNone/>
              <a:defRPr sz="16000"/>
            </a:lvl6pPr>
            <a:lvl7pPr lvl="6" algn="ctr" rtl="0">
              <a:lnSpc>
                <a:spcPct val="80000"/>
              </a:lnSpc>
              <a:spcBef>
                <a:spcPts val="0"/>
              </a:spcBef>
              <a:spcAft>
                <a:spcPts val="0"/>
              </a:spcAft>
              <a:buSzPts val="12000"/>
              <a:buNone/>
              <a:defRPr sz="16000"/>
            </a:lvl7pPr>
            <a:lvl8pPr lvl="7" algn="ctr" rtl="0">
              <a:lnSpc>
                <a:spcPct val="80000"/>
              </a:lnSpc>
              <a:spcBef>
                <a:spcPts val="0"/>
              </a:spcBef>
              <a:spcAft>
                <a:spcPts val="0"/>
              </a:spcAft>
              <a:buSzPts val="12000"/>
              <a:buNone/>
              <a:defRPr sz="16000"/>
            </a:lvl8pPr>
            <a:lvl9pPr lvl="8" algn="ctr" rtl="0">
              <a:lnSpc>
                <a:spcPct val="80000"/>
              </a:lnSpc>
              <a:spcBef>
                <a:spcPts val="0"/>
              </a:spcBef>
              <a:spcAft>
                <a:spcPts val="0"/>
              </a:spcAft>
              <a:buSzPts val="12000"/>
              <a:buNone/>
              <a:defRPr sz="16000"/>
            </a:lvl9pPr>
          </a:lstStyle>
          <a:p>
            <a:endParaRPr/>
          </a:p>
        </p:txBody>
      </p:sp>
      <p:sp>
        <p:nvSpPr>
          <p:cNvPr id="174" name="Google Shape;174;p25"/>
          <p:cNvSpPr txBox="1">
            <a:spLocks noGrp="1"/>
          </p:cNvSpPr>
          <p:nvPr>
            <p:ph type="body" idx="1"/>
          </p:nvPr>
        </p:nvSpPr>
        <p:spPr>
          <a:xfrm>
            <a:off x="575325" y="3384927"/>
            <a:ext cx="2980400" cy="21044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75" name="Google Shape;175;p25"/>
          <p:cNvSpPr txBox="1">
            <a:spLocks noGrp="1"/>
          </p:cNvSpPr>
          <p:nvPr>
            <p:ph type="body" idx="4"/>
          </p:nvPr>
        </p:nvSpPr>
        <p:spPr>
          <a:xfrm>
            <a:off x="4622675" y="3384927"/>
            <a:ext cx="2980400" cy="21044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76" name="Google Shape;176;p25"/>
          <p:cNvSpPr txBox="1">
            <a:spLocks noGrp="1"/>
          </p:cNvSpPr>
          <p:nvPr>
            <p:ph type="body" idx="5"/>
          </p:nvPr>
        </p:nvSpPr>
        <p:spPr>
          <a:xfrm>
            <a:off x="8576600" y="3384927"/>
            <a:ext cx="2980400" cy="21044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77" name="Google Shape;177;p25"/>
          <p:cNvSpPr txBox="1">
            <a:spLocks noGrp="1"/>
          </p:cNvSpPr>
          <p:nvPr>
            <p:ph type="body" idx="6"/>
          </p:nvPr>
        </p:nvSpPr>
        <p:spPr>
          <a:xfrm>
            <a:off x="575325" y="1175651"/>
            <a:ext cx="2980400" cy="5248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78" name="Google Shape;178;p25"/>
          <p:cNvSpPr txBox="1">
            <a:spLocks noGrp="1"/>
          </p:cNvSpPr>
          <p:nvPr>
            <p:ph type="body" idx="7"/>
          </p:nvPr>
        </p:nvSpPr>
        <p:spPr>
          <a:xfrm>
            <a:off x="4622675" y="1175651"/>
            <a:ext cx="2980400" cy="5248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79" name="Google Shape;179;p25"/>
          <p:cNvSpPr txBox="1">
            <a:spLocks noGrp="1"/>
          </p:cNvSpPr>
          <p:nvPr>
            <p:ph type="body" idx="8"/>
          </p:nvPr>
        </p:nvSpPr>
        <p:spPr>
          <a:xfrm>
            <a:off x="8576600" y="1175651"/>
            <a:ext cx="2980400" cy="524800"/>
          </a:xfrm>
          <a:prstGeom prst="rect">
            <a:avLst/>
          </a:prstGeom>
          <a:noFill/>
          <a:ln>
            <a:noFill/>
          </a:ln>
        </p:spPr>
        <p:txBody>
          <a:bodyPr spcFirstLastPara="1" wrap="square" lIns="91425" tIns="91425" rIns="91425" bIns="91425" anchor="t" anchorCtr="0">
            <a:noAutofit/>
          </a:bodyPr>
          <a:lstStyle>
            <a:lvl1pPr marL="609585" lvl="0" indent="-457189" algn="ctr" rtl="0">
              <a:lnSpc>
                <a:spcPct val="115000"/>
              </a:lnSpc>
              <a:spcBef>
                <a:spcPts val="0"/>
              </a:spcBef>
              <a:spcAft>
                <a:spcPts val="0"/>
              </a:spcAft>
              <a:buSzPts val="1800"/>
              <a:buChar char="●"/>
              <a:defRPr>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180" name="Google Shape;180;p25"/>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81" name="Google Shape;181;p25"/>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82" name="Google Shape;182;p25"/>
          <p:cNvSpPr txBox="1">
            <a:spLocks noGrp="1"/>
          </p:cNvSpPr>
          <p:nvPr>
            <p:ph type="body" idx="9"/>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183" name="Google Shape;183;p25"/>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317498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488E0F-73DF-81E4-BF96-D73F2A3E5DC0}"/>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3" name="Footer Placeholder 2">
            <a:extLst>
              <a:ext uri="{FF2B5EF4-FFF2-40B4-BE49-F238E27FC236}">
                <a16:creationId xmlns:a16="http://schemas.microsoft.com/office/drawing/2014/main" id="{3FDA6143-9AEA-1988-FE82-0F27BB1A97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CEFD9E-B1A3-8DE9-FB3E-BE8E2F2F3E5F}"/>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1478724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Photo Caption">
  <p:cSld name="Photo Caption">
    <p:spTree>
      <p:nvGrpSpPr>
        <p:cNvPr id="1" name="Shape 184"/>
        <p:cNvGrpSpPr/>
        <p:nvPr/>
      </p:nvGrpSpPr>
      <p:grpSpPr>
        <a:xfrm>
          <a:off x="0" y="0"/>
          <a:ext cx="0" cy="0"/>
          <a:chOff x="0" y="0"/>
          <a:chExt cx="0" cy="0"/>
        </a:xfrm>
      </p:grpSpPr>
      <p:sp>
        <p:nvSpPr>
          <p:cNvPr id="185" name="Google Shape;185;p26"/>
          <p:cNvSpPr>
            <a:spLocks noGrp="1"/>
          </p:cNvSpPr>
          <p:nvPr>
            <p:ph type="pic" idx="2"/>
          </p:nvPr>
        </p:nvSpPr>
        <p:spPr>
          <a:xfrm>
            <a:off x="755475" y="374275"/>
            <a:ext cx="10681200" cy="5436800"/>
          </a:xfrm>
          <a:prstGeom prst="rect">
            <a:avLst/>
          </a:prstGeom>
          <a:noFill/>
          <a:ln>
            <a:noFill/>
          </a:ln>
        </p:spPr>
      </p:sp>
      <p:sp>
        <p:nvSpPr>
          <p:cNvPr id="186" name="Google Shape;186;p26"/>
          <p:cNvSpPr txBox="1">
            <a:spLocks noGrp="1"/>
          </p:cNvSpPr>
          <p:nvPr>
            <p:ph type="body" idx="1"/>
          </p:nvPr>
        </p:nvSpPr>
        <p:spPr>
          <a:xfrm>
            <a:off x="755475" y="5342675"/>
            <a:ext cx="3295600" cy="468400"/>
          </a:xfrm>
          <a:prstGeom prst="rect">
            <a:avLst/>
          </a:prstGeom>
          <a:solidFill>
            <a:srgbClr val="0D7CB5"/>
          </a:solidFill>
          <a:ln>
            <a:noFill/>
          </a:ln>
        </p:spPr>
        <p:txBody>
          <a:bodyPr spcFirstLastPara="1" wrap="square" lIns="91425" tIns="91425" rIns="91425" bIns="91425" anchor="ctr" anchorCtr="0">
            <a:noAutofit/>
          </a:bodyPr>
          <a:lstStyle>
            <a:lvl1pPr marL="609585" lvl="0" indent="-304792" algn="l" rtl="0">
              <a:lnSpc>
                <a:spcPct val="100000"/>
              </a:lnSpc>
              <a:spcBef>
                <a:spcPts val="0"/>
              </a:spcBef>
              <a:spcAft>
                <a:spcPts val="0"/>
              </a:spcAft>
              <a:buClr>
                <a:schemeClr val="lt1"/>
              </a:buClr>
              <a:buSzPts val="1400"/>
              <a:buNone/>
              <a:defRPr sz="1867">
                <a:solidFill>
                  <a:schemeClr val="lt1"/>
                </a:solidFill>
                <a:latin typeface="Arial"/>
                <a:ea typeface="Arial"/>
                <a:cs typeface="Arial"/>
                <a:sym typeface="Arial"/>
              </a:defRPr>
            </a:lvl1pPr>
          </a:lstStyle>
          <a:p>
            <a:endParaRPr/>
          </a:p>
        </p:txBody>
      </p:sp>
      <p:sp>
        <p:nvSpPr>
          <p:cNvPr id="187" name="Google Shape;187;p26"/>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88" name="Google Shape;188;p26"/>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189" name="Google Shape;189;p26"/>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stStyle>
          <a:p>
            <a:endParaRPr/>
          </a:p>
        </p:txBody>
      </p:sp>
      <p:pic>
        <p:nvPicPr>
          <p:cNvPr id="190" name="Google Shape;190;p26"/>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1133211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Closing Slide">
  <p:cSld name="Closing Slide">
    <p:bg>
      <p:bgPr>
        <a:solidFill>
          <a:srgbClr val="065B86"/>
        </a:solidFill>
        <a:effectLst/>
      </p:bgPr>
    </p:bg>
    <p:spTree>
      <p:nvGrpSpPr>
        <p:cNvPr id="1" name="Shape 191"/>
        <p:cNvGrpSpPr/>
        <p:nvPr/>
      </p:nvGrpSpPr>
      <p:grpSpPr>
        <a:xfrm>
          <a:off x="0" y="0"/>
          <a:ext cx="0" cy="0"/>
          <a:chOff x="0" y="0"/>
          <a:chExt cx="0" cy="0"/>
        </a:xfrm>
      </p:grpSpPr>
      <p:sp>
        <p:nvSpPr>
          <p:cNvPr id="192" name="Google Shape;192;p27"/>
          <p:cNvSpPr txBox="1">
            <a:spLocks noGrp="1"/>
          </p:cNvSpPr>
          <p:nvPr>
            <p:ph type="title"/>
          </p:nvPr>
        </p:nvSpPr>
        <p:spPr>
          <a:xfrm>
            <a:off x="517125" y="3172451"/>
            <a:ext cx="10779600" cy="763600"/>
          </a:xfrm>
          <a:prstGeom prst="rect">
            <a:avLst/>
          </a:prstGeom>
          <a:noFill/>
          <a:ln>
            <a:noFill/>
          </a:ln>
        </p:spPr>
        <p:txBody>
          <a:bodyPr spcFirstLastPara="1" wrap="square" lIns="91425" tIns="91425" rIns="91425" bIns="91425" anchor="t" anchorCtr="0">
            <a:noAutofit/>
          </a:bodyPr>
          <a:lstStyle>
            <a:lvl1pPr lvl="0" algn="l" rtl="0">
              <a:lnSpc>
                <a:spcPct val="80000"/>
              </a:lnSpc>
              <a:spcBef>
                <a:spcPts val="0"/>
              </a:spcBef>
              <a:spcAft>
                <a:spcPts val="0"/>
              </a:spcAft>
              <a:buClr>
                <a:schemeClr val="lt1"/>
              </a:buClr>
              <a:buSzPts val="2800"/>
              <a:buNone/>
              <a:defRPr>
                <a:solidFill>
                  <a:schemeClr val="lt1"/>
                </a:solidFill>
                <a:latin typeface="Arial"/>
                <a:ea typeface="Arial"/>
                <a:cs typeface="Arial"/>
                <a:sym typeface="Arial"/>
              </a:defRPr>
            </a:lvl1pPr>
            <a:lvl2pPr lvl="1"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2pPr>
            <a:lvl3pPr lvl="2"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3pPr>
            <a:lvl4pPr lvl="3"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4pPr>
            <a:lvl5pPr lvl="4"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5pPr>
            <a:lvl6pPr lvl="5"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6pPr>
            <a:lvl7pPr lvl="6"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7pPr>
            <a:lvl8pPr lvl="7"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8pPr>
            <a:lvl9pPr lvl="8" algn="l" rtl="0">
              <a:lnSpc>
                <a:spcPct val="80000"/>
              </a:lnSpc>
              <a:spcBef>
                <a:spcPts val="0"/>
              </a:spcBef>
              <a:spcAft>
                <a:spcPts val="0"/>
              </a:spcAft>
              <a:buClr>
                <a:schemeClr val="lt1"/>
              </a:buClr>
              <a:buSzPts val="2800"/>
              <a:buNone/>
              <a:defRPr>
                <a:solidFill>
                  <a:schemeClr val="lt1"/>
                </a:solidFill>
                <a:latin typeface="Lato"/>
                <a:ea typeface="Lato"/>
                <a:cs typeface="Lato"/>
                <a:sym typeface="Lato"/>
              </a:defRPr>
            </a:lvl9pPr>
          </a:lstStyle>
          <a:p>
            <a:endParaRPr/>
          </a:p>
        </p:txBody>
      </p:sp>
      <p:pic>
        <p:nvPicPr>
          <p:cNvPr id="193" name="Google Shape;193;p27"/>
          <p:cNvPicPr preferRelativeResize="0"/>
          <p:nvPr/>
        </p:nvPicPr>
        <p:blipFill rotWithShape="1">
          <a:blip r:embed="rId2">
            <a:alphaModFix amt="5000"/>
          </a:blip>
          <a:srcRect/>
          <a:stretch/>
        </p:blipFill>
        <p:spPr>
          <a:xfrm>
            <a:off x="8227788" y="827551"/>
            <a:ext cx="4911824" cy="5202901"/>
          </a:xfrm>
          <a:prstGeom prst="rect">
            <a:avLst/>
          </a:prstGeom>
          <a:noFill/>
          <a:ln>
            <a:noFill/>
          </a:ln>
        </p:spPr>
      </p:pic>
      <p:sp>
        <p:nvSpPr>
          <p:cNvPr id="194" name="Google Shape;194;p27"/>
          <p:cNvSpPr txBox="1"/>
          <p:nvPr/>
        </p:nvSpPr>
        <p:spPr>
          <a:xfrm>
            <a:off x="621441" y="6200726"/>
            <a:ext cx="3912000" cy="410419"/>
          </a:xfrm>
          <a:prstGeom prst="rect">
            <a:avLst/>
          </a:prstGeom>
          <a:noFill/>
          <a:ln>
            <a:noFill/>
          </a:ln>
        </p:spPr>
        <p:txBody>
          <a:bodyPr spcFirstLastPara="1" wrap="square" lIns="91433" tIns="91433" rIns="91433" bIns="91433"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467" b="0" i="0" u="none" strike="noStrike" cap="none">
                <a:solidFill>
                  <a:srgbClr val="00A0DD"/>
                </a:solidFill>
                <a:latin typeface="Barlow Condensed Medium"/>
                <a:ea typeface="Barlow Condensed Medium"/>
                <a:cs typeface="Barlow Condensed Medium"/>
                <a:sym typeface="Barlow Condensed Medium"/>
              </a:rPr>
              <a:t>A CHAN ZUCKERBERG SCIENCE INSTITUTE</a:t>
            </a:r>
            <a:endParaRPr sz="1467" b="0" i="0" u="none" strike="noStrike" cap="none">
              <a:solidFill>
                <a:srgbClr val="00A0DD"/>
              </a:solidFill>
              <a:latin typeface="Barlow Condensed Medium"/>
              <a:ea typeface="Barlow Condensed Medium"/>
              <a:cs typeface="Barlow Condensed Medium"/>
              <a:sym typeface="Barlow Condensed Medium"/>
            </a:endParaRPr>
          </a:p>
        </p:txBody>
      </p:sp>
      <p:pic>
        <p:nvPicPr>
          <p:cNvPr id="195" name="Google Shape;195;p27"/>
          <p:cNvPicPr preferRelativeResize="0"/>
          <p:nvPr/>
        </p:nvPicPr>
        <p:blipFill rotWithShape="1">
          <a:blip r:embed="rId3">
            <a:alphaModFix/>
          </a:blip>
          <a:srcRect/>
          <a:stretch/>
        </p:blipFill>
        <p:spPr>
          <a:xfrm>
            <a:off x="507224" y="441777"/>
            <a:ext cx="3396744" cy="763500"/>
          </a:xfrm>
          <a:prstGeom prst="rect">
            <a:avLst/>
          </a:prstGeom>
          <a:noFill/>
          <a:ln>
            <a:noFill/>
          </a:ln>
        </p:spPr>
      </p:pic>
    </p:spTree>
    <p:extLst>
      <p:ext uri="{BB962C8B-B14F-4D97-AF65-F5344CB8AC3E}">
        <p14:creationId xmlns:p14="http://schemas.microsoft.com/office/powerpoint/2010/main" val="17446788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rgbClr val="F3F3F3"/>
        </a:solidFill>
        <a:effectLst/>
      </p:bgPr>
    </p:bg>
    <p:spTree>
      <p:nvGrpSpPr>
        <p:cNvPr id="1" name="Shape 196"/>
        <p:cNvGrpSpPr/>
        <p:nvPr/>
      </p:nvGrpSpPr>
      <p:grpSpPr>
        <a:xfrm>
          <a:off x="0" y="0"/>
          <a:ext cx="0" cy="0"/>
          <a:chOff x="0" y="0"/>
          <a:chExt cx="0" cy="0"/>
        </a:xfrm>
      </p:grpSpPr>
      <p:sp>
        <p:nvSpPr>
          <p:cNvPr id="197" name="Google Shape;197;p28"/>
          <p:cNvSpPr/>
          <p:nvPr/>
        </p:nvSpPr>
        <p:spPr>
          <a:xfrm>
            <a:off x="0" y="0"/>
            <a:ext cx="12192000" cy="884800"/>
          </a:xfrm>
          <a:prstGeom prst="rect">
            <a:avLst/>
          </a:prstGeom>
          <a:solidFill>
            <a:srgbClr val="0D7CB5"/>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198" name="Google Shape;198;p28"/>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609585" lvl="0" indent="-457189" algn="l" rtl="0">
              <a:lnSpc>
                <a:spcPct val="115000"/>
              </a:lnSpc>
              <a:spcBef>
                <a:spcPts val="0"/>
              </a:spcBef>
              <a:spcAft>
                <a:spcPts val="0"/>
              </a:spcAft>
              <a:buSzPts val="1800"/>
              <a:buChar char="●"/>
              <a:defRPr>
                <a:latin typeface="Arial"/>
                <a:ea typeface="Arial"/>
                <a:cs typeface="Arial"/>
                <a:sym typeface="Arial"/>
              </a:defRPr>
            </a:lvl1pPr>
            <a:lvl2pPr marL="1219170" lvl="1" indent="-423323" algn="l" rtl="0">
              <a:lnSpc>
                <a:spcPct val="115000"/>
              </a:lnSpc>
              <a:spcBef>
                <a:spcPts val="0"/>
              </a:spcBef>
              <a:spcAft>
                <a:spcPts val="0"/>
              </a:spcAft>
              <a:buSzPts val="1400"/>
              <a:buChar char="○"/>
              <a:defRPr/>
            </a:lvl2pPr>
            <a:lvl3pPr marL="1828754" lvl="2" indent="-423323" algn="l" rtl="0">
              <a:lnSpc>
                <a:spcPct val="115000"/>
              </a:lnSpc>
              <a:spcBef>
                <a:spcPts val="0"/>
              </a:spcBef>
              <a:spcAft>
                <a:spcPts val="0"/>
              </a:spcAft>
              <a:buSzPts val="1400"/>
              <a:buChar char="■"/>
              <a:defRPr/>
            </a:lvl3pPr>
            <a:lvl4pPr marL="2438339" lvl="3" indent="-423323" algn="l" rtl="0">
              <a:lnSpc>
                <a:spcPct val="115000"/>
              </a:lnSpc>
              <a:spcBef>
                <a:spcPts val="0"/>
              </a:spcBef>
              <a:spcAft>
                <a:spcPts val="0"/>
              </a:spcAft>
              <a:buSzPts val="1400"/>
              <a:buChar char="●"/>
              <a:defRPr/>
            </a:lvl4pPr>
            <a:lvl5pPr marL="3047924" lvl="4" indent="-423323" algn="l" rtl="0">
              <a:lnSpc>
                <a:spcPct val="115000"/>
              </a:lnSpc>
              <a:spcBef>
                <a:spcPts val="0"/>
              </a:spcBef>
              <a:spcAft>
                <a:spcPts val="0"/>
              </a:spcAft>
              <a:buSzPts val="1400"/>
              <a:buChar char="○"/>
              <a:defRPr/>
            </a:lvl5pPr>
            <a:lvl6pPr marL="3657509" lvl="5" indent="-423323" algn="l" rtl="0">
              <a:lnSpc>
                <a:spcPct val="115000"/>
              </a:lnSpc>
              <a:spcBef>
                <a:spcPts val="0"/>
              </a:spcBef>
              <a:spcAft>
                <a:spcPts val="0"/>
              </a:spcAft>
              <a:buSzPts val="1400"/>
              <a:buChar char="■"/>
              <a:defRPr/>
            </a:lvl6pPr>
            <a:lvl7pPr marL="4267093" lvl="6" indent="-423323" algn="l" rtl="0">
              <a:lnSpc>
                <a:spcPct val="115000"/>
              </a:lnSpc>
              <a:spcBef>
                <a:spcPts val="0"/>
              </a:spcBef>
              <a:spcAft>
                <a:spcPts val="0"/>
              </a:spcAft>
              <a:buSzPts val="1400"/>
              <a:buChar char="●"/>
              <a:defRPr/>
            </a:lvl7pPr>
            <a:lvl8pPr marL="4876678" lvl="7" indent="-423323" algn="l" rtl="0">
              <a:lnSpc>
                <a:spcPct val="115000"/>
              </a:lnSpc>
              <a:spcBef>
                <a:spcPts val="0"/>
              </a:spcBef>
              <a:spcAft>
                <a:spcPts val="0"/>
              </a:spcAft>
              <a:buSzPts val="1400"/>
              <a:buChar char="○"/>
              <a:defRPr/>
            </a:lvl8pPr>
            <a:lvl9pPr marL="5486263" lvl="8" indent="-423323" algn="l" rtl="0">
              <a:lnSpc>
                <a:spcPct val="115000"/>
              </a:lnSpc>
              <a:spcBef>
                <a:spcPts val="0"/>
              </a:spcBef>
              <a:spcAft>
                <a:spcPts val="0"/>
              </a:spcAft>
              <a:buSzPts val="1400"/>
              <a:buChar char="■"/>
              <a:defRPr/>
            </a:lvl9pPr>
          </a:lstStyle>
          <a:p>
            <a:endParaRPr/>
          </a:p>
        </p:txBody>
      </p:sp>
      <p:sp>
        <p:nvSpPr>
          <p:cNvPr id="199" name="Google Shape;199;p28"/>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2300"/>
              <a:buNone/>
              <a:defRPr sz="3067">
                <a:solidFill>
                  <a:schemeClr val="lt1"/>
                </a:solidFill>
                <a:latin typeface="Georgia"/>
                <a:ea typeface="Georgia"/>
                <a:cs typeface="Georgia"/>
                <a:sym typeface="Georgia"/>
              </a:defRPr>
            </a:lvl1pPr>
            <a:lvl2pPr lvl="1" algn="l" rtl="0">
              <a:lnSpc>
                <a:spcPct val="80000"/>
              </a:lnSpc>
              <a:spcBef>
                <a:spcPts val="0"/>
              </a:spcBef>
              <a:spcAft>
                <a:spcPts val="0"/>
              </a:spcAft>
              <a:buSzPts val="2300"/>
              <a:buNone/>
              <a:defRPr sz="3067"/>
            </a:lvl2pPr>
            <a:lvl3pPr lvl="2" algn="l" rtl="0">
              <a:lnSpc>
                <a:spcPct val="80000"/>
              </a:lnSpc>
              <a:spcBef>
                <a:spcPts val="0"/>
              </a:spcBef>
              <a:spcAft>
                <a:spcPts val="0"/>
              </a:spcAft>
              <a:buSzPts val="2300"/>
              <a:buNone/>
              <a:defRPr sz="3067"/>
            </a:lvl3pPr>
            <a:lvl4pPr lvl="3" algn="l" rtl="0">
              <a:lnSpc>
                <a:spcPct val="80000"/>
              </a:lnSpc>
              <a:spcBef>
                <a:spcPts val="0"/>
              </a:spcBef>
              <a:spcAft>
                <a:spcPts val="0"/>
              </a:spcAft>
              <a:buSzPts val="2300"/>
              <a:buNone/>
              <a:defRPr sz="3067"/>
            </a:lvl4pPr>
            <a:lvl5pPr lvl="4" algn="l" rtl="0">
              <a:lnSpc>
                <a:spcPct val="80000"/>
              </a:lnSpc>
              <a:spcBef>
                <a:spcPts val="0"/>
              </a:spcBef>
              <a:spcAft>
                <a:spcPts val="0"/>
              </a:spcAft>
              <a:buSzPts val="2300"/>
              <a:buNone/>
              <a:defRPr sz="3067"/>
            </a:lvl5pPr>
            <a:lvl6pPr lvl="5" algn="l" rtl="0">
              <a:lnSpc>
                <a:spcPct val="80000"/>
              </a:lnSpc>
              <a:spcBef>
                <a:spcPts val="0"/>
              </a:spcBef>
              <a:spcAft>
                <a:spcPts val="0"/>
              </a:spcAft>
              <a:buSzPts val="2300"/>
              <a:buNone/>
              <a:defRPr sz="3067"/>
            </a:lvl6pPr>
            <a:lvl7pPr lvl="6" algn="l" rtl="0">
              <a:lnSpc>
                <a:spcPct val="80000"/>
              </a:lnSpc>
              <a:spcBef>
                <a:spcPts val="0"/>
              </a:spcBef>
              <a:spcAft>
                <a:spcPts val="0"/>
              </a:spcAft>
              <a:buSzPts val="2300"/>
              <a:buNone/>
              <a:defRPr sz="3067"/>
            </a:lvl7pPr>
            <a:lvl8pPr lvl="7" algn="l" rtl="0">
              <a:lnSpc>
                <a:spcPct val="80000"/>
              </a:lnSpc>
              <a:spcBef>
                <a:spcPts val="0"/>
              </a:spcBef>
              <a:spcAft>
                <a:spcPts val="0"/>
              </a:spcAft>
              <a:buSzPts val="2300"/>
              <a:buNone/>
              <a:defRPr sz="3067"/>
            </a:lvl8pPr>
            <a:lvl9pPr lvl="8" algn="l" rtl="0">
              <a:lnSpc>
                <a:spcPct val="80000"/>
              </a:lnSpc>
              <a:spcBef>
                <a:spcPts val="0"/>
              </a:spcBef>
              <a:spcAft>
                <a:spcPts val="0"/>
              </a:spcAft>
              <a:buSzPts val="2300"/>
              <a:buNone/>
              <a:defRPr sz="3067"/>
            </a:lvl9pPr>
          </a:lstStyle>
          <a:p>
            <a:endParaRPr/>
          </a:p>
        </p:txBody>
      </p:sp>
      <p:sp>
        <p:nvSpPr>
          <p:cNvPr id="200" name="Google Shape;200;p28"/>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01" name="Google Shape;201;p28"/>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02" name="Google Shape;202;p28"/>
          <p:cNvSpPr txBox="1">
            <a:spLocks noGrp="1"/>
          </p:cNvSpPr>
          <p:nvPr>
            <p:ph type="body" idx="2"/>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03" name="Google Shape;203;p28"/>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3519940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body - Light">
  <p:cSld name="Title and body - Light">
    <p:spTree>
      <p:nvGrpSpPr>
        <p:cNvPr id="1" name="Shape 204"/>
        <p:cNvGrpSpPr/>
        <p:nvPr/>
      </p:nvGrpSpPr>
      <p:grpSpPr>
        <a:xfrm>
          <a:off x="0" y="0"/>
          <a:ext cx="0" cy="0"/>
          <a:chOff x="0" y="0"/>
          <a:chExt cx="0" cy="0"/>
        </a:xfrm>
      </p:grpSpPr>
      <p:sp>
        <p:nvSpPr>
          <p:cNvPr id="205" name="Google Shape;205;p29"/>
          <p:cNvSpPr/>
          <p:nvPr/>
        </p:nvSpPr>
        <p:spPr>
          <a:xfrm>
            <a:off x="0" y="884700"/>
            <a:ext cx="12192000" cy="59732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06" name="Google Shape;206;p29"/>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609585" lvl="0" indent="-457189" algn="l" rtl="0">
              <a:lnSpc>
                <a:spcPct val="115000"/>
              </a:lnSpc>
              <a:spcBef>
                <a:spcPts val="0"/>
              </a:spcBef>
              <a:spcAft>
                <a:spcPts val="0"/>
              </a:spcAft>
              <a:buSzPts val="1800"/>
              <a:buChar char="●"/>
              <a:defRPr>
                <a:latin typeface="Arial"/>
                <a:ea typeface="Arial"/>
                <a:cs typeface="Arial"/>
                <a:sym typeface="Arial"/>
              </a:defRPr>
            </a:lvl1pPr>
            <a:lvl2pPr marL="1219170" lvl="1" indent="-423323" algn="l" rtl="0">
              <a:lnSpc>
                <a:spcPct val="115000"/>
              </a:lnSpc>
              <a:spcBef>
                <a:spcPts val="0"/>
              </a:spcBef>
              <a:spcAft>
                <a:spcPts val="0"/>
              </a:spcAft>
              <a:buSzPts val="1400"/>
              <a:buChar char="○"/>
              <a:defRPr/>
            </a:lvl2pPr>
            <a:lvl3pPr marL="1828754" lvl="2" indent="-423323" algn="l" rtl="0">
              <a:lnSpc>
                <a:spcPct val="115000"/>
              </a:lnSpc>
              <a:spcBef>
                <a:spcPts val="0"/>
              </a:spcBef>
              <a:spcAft>
                <a:spcPts val="0"/>
              </a:spcAft>
              <a:buSzPts val="1400"/>
              <a:buChar char="■"/>
              <a:defRPr/>
            </a:lvl3pPr>
            <a:lvl4pPr marL="2438339" lvl="3" indent="-423323" algn="l" rtl="0">
              <a:lnSpc>
                <a:spcPct val="115000"/>
              </a:lnSpc>
              <a:spcBef>
                <a:spcPts val="0"/>
              </a:spcBef>
              <a:spcAft>
                <a:spcPts val="0"/>
              </a:spcAft>
              <a:buSzPts val="1400"/>
              <a:buChar char="●"/>
              <a:defRPr/>
            </a:lvl4pPr>
            <a:lvl5pPr marL="3047924" lvl="4" indent="-423323" algn="l" rtl="0">
              <a:lnSpc>
                <a:spcPct val="115000"/>
              </a:lnSpc>
              <a:spcBef>
                <a:spcPts val="0"/>
              </a:spcBef>
              <a:spcAft>
                <a:spcPts val="0"/>
              </a:spcAft>
              <a:buSzPts val="1400"/>
              <a:buChar char="○"/>
              <a:defRPr/>
            </a:lvl5pPr>
            <a:lvl6pPr marL="3657509" lvl="5" indent="-423323" algn="l" rtl="0">
              <a:lnSpc>
                <a:spcPct val="115000"/>
              </a:lnSpc>
              <a:spcBef>
                <a:spcPts val="0"/>
              </a:spcBef>
              <a:spcAft>
                <a:spcPts val="0"/>
              </a:spcAft>
              <a:buSzPts val="1400"/>
              <a:buChar char="■"/>
              <a:defRPr/>
            </a:lvl6pPr>
            <a:lvl7pPr marL="4267093" lvl="6" indent="-423323" algn="l" rtl="0">
              <a:lnSpc>
                <a:spcPct val="115000"/>
              </a:lnSpc>
              <a:spcBef>
                <a:spcPts val="0"/>
              </a:spcBef>
              <a:spcAft>
                <a:spcPts val="0"/>
              </a:spcAft>
              <a:buSzPts val="1400"/>
              <a:buChar char="●"/>
              <a:defRPr/>
            </a:lvl7pPr>
            <a:lvl8pPr marL="4876678" lvl="7" indent="-423323" algn="l" rtl="0">
              <a:lnSpc>
                <a:spcPct val="115000"/>
              </a:lnSpc>
              <a:spcBef>
                <a:spcPts val="0"/>
              </a:spcBef>
              <a:spcAft>
                <a:spcPts val="0"/>
              </a:spcAft>
              <a:buSzPts val="1400"/>
              <a:buChar char="○"/>
              <a:defRPr/>
            </a:lvl8pPr>
            <a:lvl9pPr marL="5486263" lvl="8" indent="-423323" algn="l" rtl="0">
              <a:lnSpc>
                <a:spcPct val="115000"/>
              </a:lnSpc>
              <a:spcBef>
                <a:spcPts val="0"/>
              </a:spcBef>
              <a:spcAft>
                <a:spcPts val="0"/>
              </a:spcAft>
              <a:buSzPts val="1400"/>
              <a:buChar char="■"/>
              <a:defRPr/>
            </a:lvl9pPr>
          </a:lstStyle>
          <a:p>
            <a:endParaRPr/>
          </a:p>
        </p:txBody>
      </p:sp>
      <p:sp>
        <p:nvSpPr>
          <p:cNvPr id="207" name="Google Shape;207;p29"/>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SzPts val="2300"/>
              <a:buNone/>
              <a:defRPr sz="3067"/>
            </a:lvl2pPr>
            <a:lvl3pPr lvl="2" algn="l" rtl="0">
              <a:lnSpc>
                <a:spcPct val="80000"/>
              </a:lnSpc>
              <a:spcBef>
                <a:spcPts val="0"/>
              </a:spcBef>
              <a:spcAft>
                <a:spcPts val="0"/>
              </a:spcAft>
              <a:buSzPts val="2300"/>
              <a:buNone/>
              <a:defRPr sz="3067"/>
            </a:lvl3pPr>
            <a:lvl4pPr lvl="3" algn="l" rtl="0">
              <a:lnSpc>
                <a:spcPct val="80000"/>
              </a:lnSpc>
              <a:spcBef>
                <a:spcPts val="0"/>
              </a:spcBef>
              <a:spcAft>
                <a:spcPts val="0"/>
              </a:spcAft>
              <a:buSzPts val="2300"/>
              <a:buNone/>
              <a:defRPr sz="3067"/>
            </a:lvl4pPr>
            <a:lvl5pPr lvl="4" algn="l" rtl="0">
              <a:lnSpc>
                <a:spcPct val="80000"/>
              </a:lnSpc>
              <a:spcBef>
                <a:spcPts val="0"/>
              </a:spcBef>
              <a:spcAft>
                <a:spcPts val="0"/>
              </a:spcAft>
              <a:buSzPts val="2300"/>
              <a:buNone/>
              <a:defRPr sz="3067"/>
            </a:lvl5pPr>
            <a:lvl6pPr lvl="5" algn="l" rtl="0">
              <a:lnSpc>
                <a:spcPct val="80000"/>
              </a:lnSpc>
              <a:spcBef>
                <a:spcPts val="0"/>
              </a:spcBef>
              <a:spcAft>
                <a:spcPts val="0"/>
              </a:spcAft>
              <a:buSzPts val="2300"/>
              <a:buNone/>
              <a:defRPr sz="3067"/>
            </a:lvl6pPr>
            <a:lvl7pPr lvl="6" algn="l" rtl="0">
              <a:lnSpc>
                <a:spcPct val="80000"/>
              </a:lnSpc>
              <a:spcBef>
                <a:spcPts val="0"/>
              </a:spcBef>
              <a:spcAft>
                <a:spcPts val="0"/>
              </a:spcAft>
              <a:buSzPts val="2300"/>
              <a:buNone/>
              <a:defRPr sz="3067"/>
            </a:lvl7pPr>
            <a:lvl8pPr lvl="7" algn="l" rtl="0">
              <a:lnSpc>
                <a:spcPct val="80000"/>
              </a:lnSpc>
              <a:spcBef>
                <a:spcPts val="0"/>
              </a:spcBef>
              <a:spcAft>
                <a:spcPts val="0"/>
              </a:spcAft>
              <a:buSzPts val="2300"/>
              <a:buNone/>
              <a:defRPr sz="3067"/>
            </a:lvl8pPr>
            <a:lvl9pPr lvl="8" algn="l" rtl="0">
              <a:lnSpc>
                <a:spcPct val="80000"/>
              </a:lnSpc>
              <a:spcBef>
                <a:spcPts val="0"/>
              </a:spcBef>
              <a:spcAft>
                <a:spcPts val="0"/>
              </a:spcAft>
              <a:buSzPts val="2300"/>
              <a:buNone/>
              <a:defRPr sz="3067"/>
            </a:lvl9pPr>
          </a:lstStyle>
          <a:p>
            <a:endParaRPr/>
          </a:p>
        </p:txBody>
      </p:sp>
      <p:sp>
        <p:nvSpPr>
          <p:cNvPr id="208" name="Google Shape;208;p29"/>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09" name="Google Shape;209;p29"/>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10" name="Google Shape;210;p29"/>
          <p:cNvSpPr txBox="1">
            <a:spLocks noGrp="1"/>
          </p:cNvSpPr>
          <p:nvPr>
            <p:ph type="body" idx="2"/>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11" name="Google Shape;211;p29"/>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25320782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two columns - Light">
  <p:cSld name="Title and two columns - Light">
    <p:spTree>
      <p:nvGrpSpPr>
        <p:cNvPr id="1" name="Shape 212"/>
        <p:cNvGrpSpPr/>
        <p:nvPr/>
      </p:nvGrpSpPr>
      <p:grpSpPr>
        <a:xfrm>
          <a:off x="0" y="0"/>
          <a:ext cx="0" cy="0"/>
          <a:chOff x="0" y="0"/>
          <a:chExt cx="0" cy="0"/>
        </a:xfrm>
      </p:grpSpPr>
      <p:sp>
        <p:nvSpPr>
          <p:cNvPr id="213" name="Google Shape;213;p30"/>
          <p:cNvSpPr/>
          <p:nvPr/>
        </p:nvSpPr>
        <p:spPr>
          <a:xfrm>
            <a:off x="0" y="884700"/>
            <a:ext cx="12192000" cy="59732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14" name="Google Shape;214;p30"/>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Clr>
                <a:srgbClr val="033E98"/>
              </a:buClr>
              <a:buSzPts val="2300"/>
              <a:buNone/>
              <a:defRPr sz="3067">
                <a:solidFill>
                  <a:srgbClr val="033E98"/>
                </a:solidFill>
              </a:defRPr>
            </a:lvl2pPr>
            <a:lvl3pPr lvl="2" algn="l" rtl="0">
              <a:lnSpc>
                <a:spcPct val="80000"/>
              </a:lnSpc>
              <a:spcBef>
                <a:spcPts val="0"/>
              </a:spcBef>
              <a:spcAft>
                <a:spcPts val="0"/>
              </a:spcAft>
              <a:buClr>
                <a:srgbClr val="033E98"/>
              </a:buClr>
              <a:buSzPts val="2300"/>
              <a:buNone/>
              <a:defRPr sz="3067">
                <a:solidFill>
                  <a:srgbClr val="033E98"/>
                </a:solidFill>
              </a:defRPr>
            </a:lvl3pPr>
            <a:lvl4pPr lvl="3" algn="l" rtl="0">
              <a:lnSpc>
                <a:spcPct val="80000"/>
              </a:lnSpc>
              <a:spcBef>
                <a:spcPts val="0"/>
              </a:spcBef>
              <a:spcAft>
                <a:spcPts val="0"/>
              </a:spcAft>
              <a:buClr>
                <a:srgbClr val="033E98"/>
              </a:buClr>
              <a:buSzPts val="2300"/>
              <a:buNone/>
              <a:defRPr sz="3067">
                <a:solidFill>
                  <a:srgbClr val="033E98"/>
                </a:solidFill>
              </a:defRPr>
            </a:lvl4pPr>
            <a:lvl5pPr lvl="4" algn="l" rtl="0">
              <a:lnSpc>
                <a:spcPct val="80000"/>
              </a:lnSpc>
              <a:spcBef>
                <a:spcPts val="0"/>
              </a:spcBef>
              <a:spcAft>
                <a:spcPts val="0"/>
              </a:spcAft>
              <a:buClr>
                <a:srgbClr val="033E98"/>
              </a:buClr>
              <a:buSzPts val="2300"/>
              <a:buNone/>
              <a:defRPr sz="3067">
                <a:solidFill>
                  <a:srgbClr val="033E98"/>
                </a:solidFill>
              </a:defRPr>
            </a:lvl5pPr>
            <a:lvl6pPr lvl="5" algn="l" rtl="0">
              <a:lnSpc>
                <a:spcPct val="80000"/>
              </a:lnSpc>
              <a:spcBef>
                <a:spcPts val="0"/>
              </a:spcBef>
              <a:spcAft>
                <a:spcPts val="0"/>
              </a:spcAft>
              <a:buClr>
                <a:srgbClr val="033E98"/>
              </a:buClr>
              <a:buSzPts val="2300"/>
              <a:buNone/>
              <a:defRPr sz="3067">
                <a:solidFill>
                  <a:srgbClr val="033E98"/>
                </a:solidFill>
              </a:defRPr>
            </a:lvl6pPr>
            <a:lvl7pPr lvl="6" algn="l" rtl="0">
              <a:lnSpc>
                <a:spcPct val="80000"/>
              </a:lnSpc>
              <a:spcBef>
                <a:spcPts val="0"/>
              </a:spcBef>
              <a:spcAft>
                <a:spcPts val="0"/>
              </a:spcAft>
              <a:buClr>
                <a:srgbClr val="033E98"/>
              </a:buClr>
              <a:buSzPts val="2300"/>
              <a:buNone/>
              <a:defRPr sz="3067">
                <a:solidFill>
                  <a:srgbClr val="033E98"/>
                </a:solidFill>
              </a:defRPr>
            </a:lvl7pPr>
            <a:lvl8pPr lvl="7" algn="l" rtl="0">
              <a:lnSpc>
                <a:spcPct val="80000"/>
              </a:lnSpc>
              <a:spcBef>
                <a:spcPts val="0"/>
              </a:spcBef>
              <a:spcAft>
                <a:spcPts val="0"/>
              </a:spcAft>
              <a:buClr>
                <a:srgbClr val="033E98"/>
              </a:buClr>
              <a:buSzPts val="2300"/>
              <a:buNone/>
              <a:defRPr sz="3067">
                <a:solidFill>
                  <a:srgbClr val="033E98"/>
                </a:solidFill>
              </a:defRPr>
            </a:lvl8pPr>
            <a:lvl9pPr lvl="8" algn="l" rtl="0">
              <a:lnSpc>
                <a:spcPct val="80000"/>
              </a:lnSpc>
              <a:spcBef>
                <a:spcPts val="0"/>
              </a:spcBef>
              <a:spcAft>
                <a:spcPts val="0"/>
              </a:spcAft>
              <a:buClr>
                <a:srgbClr val="033E98"/>
              </a:buClr>
              <a:buSzPts val="2300"/>
              <a:buNone/>
              <a:defRPr sz="3067">
                <a:solidFill>
                  <a:srgbClr val="033E98"/>
                </a:solidFill>
              </a:defRPr>
            </a:lvl9pPr>
          </a:lstStyle>
          <a:p>
            <a:endParaRPr/>
          </a:p>
        </p:txBody>
      </p:sp>
      <p:sp>
        <p:nvSpPr>
          <p:cNvPr id="215" name="Google Shape;215;p30"/>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rtl="0">
              <a:lnSpc>
                <a:spcPct val="115000"/>
              </a:lnSpc>
              <a:spcBef>
                <a:spcPts val="0"/>
              </a:spcBef>
              <a:spcAft>
                <a:spcPts val="0"/>
              </a:spcAft>
              <a:buSzPts val="1400"/>
              <a:buChar char="●"/>
              <a:defRPr sz="1867">
                <a:latin typeface="Arial"/>
                <a:ea typeface="Arial"/>
                <a:cs typeface="Arial"/>
                <a:sym typeface="Arial"/>
              </a:defRPr>
            </a:lvl1pPr>
            <a:lvl2pPr marL="1219170" lvl="1" indent="-406390" algn="l" rtl="0">
              <a:lnSpc>
                <a:spcPct val="115000"/>
              </a:lnSpc>
              <a:spcBef>
                <a:spcPts val="0"/>
              </a:spcBef>
              <a:spcAft>
                <a:spcPts val="0"/>
              </a:spcAft>
              <a:buSzPts val="1200"/>
              <a:buChar char="○"/>
              <a:defRPr sz="1600"/>
            </a:lvl2pPr>
            <a:lvl3pPr marL="1828754" lvl="2" indent="-406390" algn="l" rtl="0">
              <a:lnSpc>
                <a:spcPct val="115000"/>
              </a:lnSpc>
              <a:spcBef>
                <a:spcPts val="0"/>
              </a:spcBef>
              <a:spcAft>
                <a:spcPts val="0"/>
              </a:spcAft>
              <a:buSzPts val="1200"/>
              <a:buChar char="■"/>
              <a:defRPr sz="1600"/>
            </a:lvl3pPr>
            <a:lvl4pPr marL="2438339" lvl="3" indent="-406390" algn="l" rtl="0">
              <a:lnSpc>
                <a:spcPct val="115000"/>
              </a:lnSpc>
              <a:spcBef>
                <a:spcPts val="0"/>
              </a:spcBef>
              <a:spcAft>
                <a:spcPts val="0"/>
              </a:spcAft>
              <a:buSzPts val="1200"/>
              <a:buChar char="●"/>
              <a:defRPr sz="1600"/>
            </a:lvl4pPr>
            <a:lvl5pPr marL="3047924" lvl="4" indent="-406390" algn="l" rtl="0">
              <a:lnSpc>
                <a:spcPct val="115000"/>
              </a:lnSpc>
              <a:spcBef>
                <a:spcPts val="0"/>
              </a:spcBef>
              <a:spcAft>
                <a:spcPts val="0"/>
              </a:spcAft>
              <a:buSzPts val="1200"/>
              <a:buChar char="○"/>
              <a:defRPr sz="1600"/>
            </a:lvl5pPr>
            <a:lvl6pPr marL="3657509" lvl="5" indent="-406390" algn="l" rtl="0">
              <a:lnSpc>
                <a:spcPct val="115000"/>
              </a:lnSpc>
              <a:spcBef>
                <a:spcPts val="0"/>
              </a:spcBef>
              <a:spcAft>
                <a:spcPts val="0"/>
              </a:spcAft>
              <a:buSzPts val="1200"/>
              <a:buChar char="■"/>
              <a:defRPr sz="1600"/>
            </a:lvl6pPr>
            <a:lvl7pPr marL="4267093" lvl="6" indent="-406390" algn="l" rtl="0">
              <a:lnSpc>
                <a:spcPct val="115000"/>
              </a:lnSpc>
              <a:spcBef>
                <a:spcPts val="0"/>
              </a:spcBef>
              <a:spcAft>
                <a:spcPts val="0"/>
              </a:spcAft>
              <a:buSzPts val="1200"/>
              <a:buChar char="●"/>
              <a:defRPr sz="1600"/>
            </a:lvl7pPr>
            <a:lvl8pPr marL="4876678" lvl="7" indent="-406390" algn="l" rtl="0">
              <a:lnSpc>
                <a:spcPct val="115000"/>
              </a:lnSpc>
              <a:spcBef>
                <a:spcPts val="0"/>
              </a:spcBef>
              <a:spcAft>
                <a:spcPts val="0"/>
              </a:spcAft>
              <a:buSzPts val="1200"/>
              <a:buChar char="○"/>
              <a:defRPr sz="1600"/>
            </a:lvl8pPr>
            <a:lvl9pPr marL="5486263" lvl="8" indent="-406390" algn="l" rtl="0">
              <a:lnSpc>
                <a:spcPct val="115000"/>
              </a:lnSpc>
              <a:spcBef>
                <a:spcPts val="0"/>
              </a:spcBef>
              <a:spcAft>
                <a:spcPts val="0"/>
              </a:spcAft>
              <a:buSzPts val="1200"/>
              <a:buChar char="■"/>
              <a:defRPr sz="1600"/>
            </a:lvl9pPr>
          </a:lstStyle>
          <a:p>
            <a:endParaRPr/>
          </a:p>
        </p:txBody>
      </p:sp>
      <p:sp>
        <p:nvSpPr>
          <p:cNvPr id="216" name="Google Shape;216;p30"/>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rtl="0">
              <a:lnSpc>
                <a:spcPct val="115000"/>
              </a:lnSpc>
              <a:spcBef>
                <a:spcPts val="0"/>
              </a:spcBef>
              <a:spcAft>
                <a:spcPts val="0"/>
              </a:spcAft>
              <a:buSzPts val="1400"/>
              <a:buChar char="●"/>
              <a:defRPr sz="1867">
                <a:latin typeface="Arial"/>
                <a:ea typeface="Arial"/>
                <a:cs typeface="Arial"/>
                <a:sym typeface="Arial"/>
              </a:defRPr>
            </a:lvl1pPr>
            <a:lvl2pPr marL="1219170" lvl="1" indent="-406390" algn="l" rtl="0">
              <a:lnSpc>
                <a:spcPct val="115000"/>
              </a:lnSpc>
              <a:spcBef>
                <a:spcPts val="0"/>
              </a:spcBef>
              <a:spcAft>
                <a:spcPts val="0"/>
              </a:spcAft>
              <a:buSzPts val="1200"/>
              <a:buChar char="○"/>
              <a:defRPr sz="1600"/>
            </a:lvl2pPr>
            <a:lvl3pPr marL="1828754" lvl="2" indent="-406390" algn="l" rtl="0">
              <a:lnSpc>
                <a:spcPct val="115000"/>
              </a:lnSpc>
              <a:spcBef>
                <a:spcPts val="0"/>
              </a:spcBef>
              <a:spcAft>
                <a:spcPts val="0"/>
              </a:spcAft>
              <a:buSzPts val="1200"/>
              <a:buChar char="■"/>
              <a:defRPr sz="1600"/>
            </a:lvl3pPr>
            <a:lvl4pPr marL="2438339" lvl="3" indent="-406390" algn="l" rtl="0">
              <a:lnSpc>
                <a:spcPct val="115000"/>
              </a:lnSpc>
              <a:spcBef>
                <a:spcPts val="0"/>
              </a:spcBef>
              <a:spcAft>
                <a:spcPts val="0"/>
              </a:spcAft>
              <a:buSzPts val="1200"/>
              <a:buChar char="●"/>
              <a:defRPr sz="1600"/>
            </a:lvl4pPr>
            <a:lvl5pPr marL="3047924" lvl="4" indent="-406390" algn="l" rtl="0">
              <a:lnSpc>
                <a:spcPct val="115000"/>
              </a:lnSpc>
              <a:spcBef>
                <a:spcPts val="0"/>
              </a:spcBef>
              <a:spcAft>
                <a:spcPts val="0"/>
              </a:spcAft>
              <a:buSzPts val="1200"/>
              <a:buChar char="○"/>
              <a:defRPr sz="1600"/>
            </a:lvl5pPr>
            <a:lvl6pPr marL="3657509" lvl="5" indent="-406390" algn="l" rtl="0">
              <a:lnSpc>
                <a:spcPct val="115000"/>
              </a:lnSpc>
              <a:spcBef>
                <a:spcPts val="0"/>
              </a:spcBef>
              <a:spcAft>
                <a:spcPts val="0"/>
              </a:spcAft>
              <a:buSzPts val="1200"/>
              <a:buChar char="■"/>
              <a:defRPr sz="1600"/>
            </a:lvl6pPr>
            <a:lvl7pPr marL="4267093" lvl="6" indent="-406390" algn="l" rtl="0">
              <a:lnSpc>
                <a:spcPct val="115000"/>
              </a:lnSpc>
              <a:spcBef>
                <a:spcPts val="0"/>
              </a:spcBef>
              <a:spcAft>
                <a:spcPts val="0"/>
              </a:spcAft>
              <a:buSzPts val="1200"/>
              <a:buChar char="●"/>
              <a:defRPr sz="1600"/>
            </a:lvl7pPr>
            <a:lvl8pPr marL="4876678" lvl="7" indent="-406390" algn="l" rtl="0">
              <a:lnSpc>
                <a:spcPct val="115000"/>
              </a:lnSpc>
              <a:spcBef>
                <a:spcPts val="0"/>
              </a:spcBef>
              <a:spcAft>
                <a:spcPts val="0"/>
              </a:spcAft>
              <a:buSzPts val="1200"/>
              <a:buChar char="○"/>
              <a:defRPr sz="1600"/>
            </a:lvl8pPr>
            <a:lvl9pPr marL="5486263" lvl="8" indent="-406390" algn="l" rtl="0">
              <a:lnSpc>
                <a:spcPct val="115000"/>
              </a:lnSpc>
              <a:spcBef>
                <a:spcPts val="0"/>
              </a:spcBef>
              <a:spcAft>
                <a:spcPts val="0"/>
              </a:spcAft>
              <a:buSzPts val="1200"/>
              <a:buChar char="■"/>
              <a:defRPr sz="1600"/>
            </a:lvl9pPr>
          </a:lstStyle>
          <a:p>
            <a:endParaRPr/>
          </a:p>
        </p:txBody>
      </p:sp>
      <p:sp>
        <p:nvSpPr>
          <p:cNvPr id="217" name="Google Shape;217;p30"/>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18" name="Google Shape;218;p30"/>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19" name="Google Shape;219;p30"/>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20" name="Google Shape;220;p30"/>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9317002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only - Light">
  <p:cSld name="Title only - Light">
    <p:spTree>
      <p:nvGrpSpPr>
        <p:cNvPr id="1" name="Shape 228"/>
        <p:cNvGrpSpPr/>
        <p:nvPr/>
      </p:nvGrpSpPr>
      <p:grpSpPr>
        <a:xfrm>
          <a:off x="0" y="0"/>
          <a:ext cx="0" cy="0"/>
          <a:chOff x="0" y="0"/>
          <a:chExt cx="0" cy="0"/>
        </a:xfrm>
      </p:grpSpPr>
      <p:sp>
        <p:nvSpPr>
          <p:cNvPr id="229" name="Google Shape;229;p32"/>
          <p:cNvSpPr/>
          <p:nvPr/>
        </p:nvSpPr>
        <p:spPr>
          <a:xfrm>
            <a:off x="0" y="884700"/>
            <a:ext cx="12192000" cy="59732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30" name="Google Shape;230;p32"/>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SzPts val="2300"/>
              <a:buNone/>
              <a:defRPr sz="3067"/>
            </a:lvl2pPr>
            <a:lvl3pPr lvl="2" algn="l" rtl="0">
              <a:lnSpc>
                <a:spcPct val="80000"/>
              </a:lnSpc>
              <a:spcBef>
                <a:spcPts val="0"/>
              </a:spcBef>
              <a:spcAft>
                <a:spcPts val="0"/>
              </a:spcAft>
              <a:buSzPts val="2300"/>
              <a:buNone/>
              <a:defRPr sz="3067"/>
            </a:lvl3pPr>
            <a:lvl4pPr lvl="3" algn="l" rtl="0">
              <a:lnSpc>
                <a:spcPct val="80000"/>
              </a:lnSpc>
              <a:spcBef>
                <a:spcPts val="0"/>
              </a:spcBef>
              <a:spcAft>
                <a:spcPts val="0"/>
              </a:spcAft>
              <a:buSzPts val="2300"/>
              <a:buNone/>
              <a:defRPr sz="3067"/>
            </a:lvl4pPr>
            <a:lvl5pPr lvl="4" algn="l" rtl="0">
              <a:lnSpc>
                <a:spcPct val="80000"/>
              </a:lnSpc>
              <a:spcBef>
                <a:spcPts val="0"/>
              </a:spcBef>
              <a:spcAft>
                <a:spcPts val="0"/>
              </a:spcAft>
              <a:buSzPts val="2300"/>
              <a:buNone/>
              <a:defRPr sz="3067"/>
            </a:lvl5pPr>
            <a:lvl6pPr lvl="5" algn="l" rtl="0">
              <a:lnSpc>
                <a:spcPct val="80000"/>
              </a:lnSpc>
              <a:spcBef>
                <a:spcPts val="0"/>
              </a:spcBef>
              <a:spcAft>
                <a:spcPts val="0"/>
              </a:spcAft>
              <a:buSzPts val="2300"/>
              <a:buNone/>
              <a:defRPr sz="3067"/>
            </a:lvl6pPr>
            <a:lvl7pPr lvl="6" algn="l" rtl="0">
              <a:lnSpc>
                <a:spcPct val="80000"/>
              </a:lnSpc>
              <a:spcBef>
                <a:spcPts val="0"/>
              </a:spcBef>
              <a:spcAft>
                <a:spcPts val="0"/>
              </a:spcAft>
              <a:buSzPts val="2300"/>
              <a:buNone/>
              <a:defRPr sz="3067"/>
            </a:lvl7pPr>
            <a:lvl8pPr lvl="7" algn="l" rtl="0">
              <a:lnSpc>
                <a:spcPct val="80000"/>
              </a:lnSpc>
              <a:spcBef>
                <a:spcPts val="0"/>
              </a:spcBef>
              <a:spcAft>
                <a:spcPts val="0"/>
              </a:spcAft>
              <a:buSzPts val="2300"/>
              <a:buNone/>
              <a:defRPr sz="3067"/>
            </a:lvl8pPr>
            <a:lvl9pPr lvl="8" algn="l" rtl="0">
              <a:lnSpc>
                <a:spcPct val="80000"/>
              </a:lnSpc>
              <a:spcBef>
                <a:spcPts val="0"/>
              </a:spcBef>
              <a:spcAft>
                <a:spcPts val="0"/>
              </a:spcAft>
              <a:buSzPts val="2300"/>
              <a:buNone/>
              <a:defRPr sz="3067"/>
            </a:lvl9pPr>
          </a:lstStyle>
          <a:p>
            <a:endParaRPr/>
          </a:p>
        </p:txBody>
      </p:sp>
      <p:sp>
        <p:nvSpPr>
          <p:cNvPr id="231" name="Google Shape;231;p32"/>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32" name="Google Shape;232;p32"/>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33" name="Google Shape;233;p32"/>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34" name="Google Shape;234;p32"/>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2044483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One column text - Light">
  <p:cSld name="One column text - Light">
    <p:spTree>
      <p:nvGrpSpPr>
        <p:cNvPr id="1" name="Shape 243"/>
        <p:cNvGrpSpPr/>
        <p:nvPr/>
      </p:nvGrpSpPr>
      <p:grpSpPr>
        <a:xfrm>
          <a:off x="0" y="0"/>
          <a:ext cx="0" cy="0"/>
          <a:chOff x="0" y="0"/>
          <a:chExt cx="0" cy="0"/>
        </a:xfrm>
      </p:grpSpPr>
      <p:sp>
        <p:nvSpPr>
          <p:cNvPr id="244" name="Google Shape;244;p34"/>
          <p:cNvSpPr/>
          <p:nvPr/>
        </p:nvSpPr>
        <p:spPr>
          <a:xfrm>
            <a:off x="0" y="884700"/>
            <a:ext cx="12192000" cy="59732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45" name="Google Shape;245;p34"/>
          <p:cNvSpPr txBox="1">
            <a:spLocks noGrp="1"/>
          </p:cNvSpPr>
          <p:nvPr>
            <p:ph type="body" idx="1"/>
          </p:nvPr>
        </p:nvSpPr>
        <p:spPr>
          <a:xfrm>
            <a:off x="415600" y="1852800"/>
            <a:ext cx="3744000" cy="4239200"/>
          </a:xfrm>
          <a:prstGeom prst="rect">
            <a:avLst/>
          </a:prstGeom>
          <a:noFill/>
          <a:ln>
            <a:noFill/>
          </a:ln>
        </p:spPr>
        <p:txBody>
          <a:bodyPr spcFirstLastPara="1" wrap="square" lIns="91425" tIns="91425" rIns="91425" bIns="91425" anchor="t" anchorCtr="0">
            <a:noAutofit/>
          </a:bodyPr>
          <a:lstStyle>
            <a:lvl1pPr marL="609585" lvl="0" indent="-406390" algn="l" rtl="0">
              <a:lnSpc>
                <a:spcPct val="115000"/>
              </a:lnSpc>
              <a:spcBef>
                <a:spcPts val="0"/>
              </a:spcBef>
              <a:spcAft>
                <a:spcPts val="0"/>
              </a:spcAft>
              <a:buSzPts val="1200"/>
              <a:buChar char="●"/>
              <a:defRPr sz="1600">
                <a:latin typeface="Arial"/>
                <a:ea typeface="Arial"/>
                <a:cs typeface="Arial"/>
                <a:sym typeface="Arial"/>
              </a:defRPr>
            </a:lvl1pPr>
            <a:lvl2pPr marL="1219170" lvl="1" indent="-406390" algn="l" rtl="0">
              <a:lnSpc>
                <a:spcPct val="115000"/>
              </a:lnSpc>
              <a:spcBef>
                <a:spcPts val="0"/>
              </a:spcBef>
              <a:spcAft>
                <a:spcPts val="0"/>
              </a:spcAft>
              <a:buSzPts val="1200"/>
              <a:buChar char="○"/>
              <a:defRPr sz="1600"/>
            </a:lvl2pPr>
            <a:lvl3pPr marL="1828754" lvl="2" indent="-406390" algn="l" rtl="0">
              <a:lnSpc>
                <a:spcPct val="115000"/>
              </a:lnSpc>
              <a:spcBef>
                <a:spcPts val="0"/>
              </a:spcBef>
              <a:spcAft>
                <a:spcPts val="0"/>
              </a:spcAft>
              <a:buSzPts val="1200"/>
              <a:buChar char="■"/>
              <a:defRPr sz="1600"/>
            </a:lvl3pPr>
            <a:lvl4pPr marL="2438339" lvl="3" indent="-406390" algn="l" rtl="0">
              <a:lnSpc>
                <a:spcPct val="115000"/>
              </a:lnSpc>
              <a:spcBef>
                <a:spcPts val="0"/>
              </a:spcBef>
              <a:spcAft>
                <a:spcPts val="0"/>
              </a:spcAft>
              <a:buSzPts val="1200"/>
              <a:buChar char="●"/>
              <a:defRPr sz="1600"/>
            </a:lvl4pPr>
            <a:lvl5pPr marL="3047924" lvl="4" indent="-406390" algn="l" rtl="0">
              <a:lnSpc>
                <a:spcPct val="115000"/>
              </a:lnSpc>
              <a:spcBef>
                <a:spcPts val="0"/>
              </a:spcBef>
              <a:spcAft>
                <a:spcPts val="0"/>
              </a:spcAft>
              <a:buSzPts val="1200"/>
              <a:buChar char="○"/>
              <a:defRPr sz="1600"/>
            </a:lvl5pPr>
            <a:lvl6pPr marL="3657509" lvl="5" indent="-406390" algn="l" rtl="0">
              <a:lnSpc>
                <a:spcPct val="115000"/>
              </a:lnSpc>
              <a:spcBef>
                <a:spcPts val="0"/>
              </a:spcBef>
              <a:spcAft>
                <a:spcPts val="0"/>
              </a:spcAft>
              <a:buSzPts val="1200"/>
              <a:buChar char="■"/>
              <a:defRPr sz="1600"/>
            </a:lvl6pPr>
            <a:lvl7pPr marL="4267093" lvl="6" indent="-406390" algn="l" rtl="0">
              <a:lnSpc>
                <a:spcPct val="115000"/>
              </a:lnSpc>
              <a:spcBef>
                <a:spcPts val="0"/>
              </a:spcBef>
              <a:spcAft>
                <a:spcPts val="0"/>
              </a:spcAft>
              <a:buSzPts val="1200"/>
              <a:buChar char="●"/>
              <a:defRPr sz="1600"/>
            </a:lvl7pPr>
            <a:lvl8pPr marL="4876678" lvl="7" indent="-406390" algn="l" rtl="0">
              <a:lnSpc>
                <a:spcPct val="115000"/>
              </a:lnSpc>
              <a:spcBef>
                <a:spcPts val="0"/>
              </a:spcBef>
              <a:spcAft>
                <a:spcPts val="0"/>
              </a:spcAft>
              <a:buSzPts val="1200"/>
              <a:buChar char="○"/>
              <a:defRPr sz="1600"/>
            </a:lvl8pPr>
            <a:lvl9pPr marL="5486263" lvl="8" indent="-406390" algn="l" rtl="0">
              <a:lnSpc>
                <a:spcPct val="115000"/>
              </a:lnSpc>
              <a:spcBef>
                <a:spcPts val="0"/>
              </a:spcBef>
              <a:spcAft>
                <a:spcPts val="0"/>
              </a:spcAft>
              <a:buSzPts val="1200"/>
              <a:buChar char="■"/>
              <a:defRPr sz="1600"/>
            </a:lvl9pPr>
          </a:lstStyle>
          <a:p>
            <a:endParaRPr/>
          </a:p>
        </p:txBody>
      </p:sp>
      <p:sp>
        <p:nvSpPr>
          <p:cNvPr id="246" name="Google Shape;246;p34"/>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Clr>
                <a:srgbClr val="033E98"/>
              </a:buClr>
              <a:buSzPts val="2300"/>
              <a:buNone/>
              <a:defRPr sz="3067">
                <a:solidFill>
                  <a:srgbClr val="033E98"/>
                </a:solidFill>
              </a:defRPr>
            </a:lvl2pPr>
            <a:lvl3pPr lvl="2" algn="l" rtl="0">
              <a:lnSpc>
                <a:spcPct val="80000"/>
              </a:lnSpc>
              <a:spcBef>
                <a:spcPts val="0"/>
              </a:spcBef>
              <a:spcAft>
                <a:spcPts val="0"/>
              </a:spcAft>
              <a:buClr>
                <a:srgbClr val="033E98"/>
              </a:buClr>
              <a:buSzPts val="2300"/>
              <a:buNone/>
              <a:defRPr sz="3067">
                <a:solidFill>
                  <a:srgbClr val="033E98"/>
                </a:solidFill>
              </a:defRPr>
            </a:lvl3pPr>
            <a:lvl4pPr lvl="3" algn="l" rtl="0">
              <a:lnSpc>
                <a:spcPct val="80000"/>
              </a:lnSpc>
              <a:spcBef>
                <a:spcPts val="0"/>
              </a:spcBef>
              <a:spcAft>
                <a:spcPts val="0"/>
              </a:spcAft>
              <a:buClr>
                <a:srgbClr val="033E98"/>
              </a:buClr>
              <a:buSzPts val="2300"/>
              <a:buNone/>
              <a:defRPr sz="3067">
                <a:solidFill>
                  <a:srgbClr val="033E98"/>
                </a:solidFill>
              </a:defRPr>
            </a:lvl4pPr>
            <a:lvl5pPr lvl="4" algn="l" rtl="0">
              <a:lnSpc>
                <a:spcPct val="80000"/>
              </a:lnSpc>
              <a:spcBef>
                <a:spcPts val="0"/>
              </a:spcBef>
              <a:spcAft>
                <a:spcPts val="0"/>
              </a:spcAft>
              <a:buClr>
                <a:srgbClr val="033E98"/>
              </a:buClr>
              <a:buSzPts val="2300"/>
              <a:buNone/>
              <a:defRPr sz="3067">
                <a:solidFill>
                  <a:srgbClr val="033E98"/>
                </a:solidFill>
              </a:defRPr>
            </a:lvl5pPr>
            <a:lvl6pPr lvl="5" algn="l" rtl="0">
              <a:lnSpc>
                <a:spcPct val="80000"/>
              </a:lnSpc>
              <a:spcBef>
                <a:spcPts val="0"/>
              </a:spcBef>
              <a:spcAft>
                <a:spcPts val="0"/>
              </a:spcAft>
              <a:buClr>
                <a:srgbClr val="033E98"/>
              </a:buClr>
              <a:buSzPts val="2300"/>
              <a:buNone/>
              <a:defRPr sz="3067">
                <a:solidFill>
                  <a:srgbClr val="033E98"/>
                </a:solidFill>
              </a:defRPr>
            </a:lvl6pPr>
            <a:lvl7pPr lvl="6" algn="l" rtl="0">
              <a:lnSpc>
                <a:spcPct val="80000"/>
              </a:lnSpc>
              <a:spcBef>
                <a:spcPts val="0"/>
              </a:spcBef>
              <a:spcAft>
                <a:spcPts val="0"/>
              </a:spcAft>
              <a:buClr>
                <a:srgbClr val="033E98"/>
              </a:buClr>
              <a:buSzPts val="2300"/>
              <a:buNone/>
              <a:defRPr sz="3067">
                <a:solidFill>
                  <a:srgbClr val="033E98"/>
                </a:solidFill>
              </a:defRPr>
            </a:lvl7pPr>
            <a:lvl8pPr lvl="7" algn="l" rtl="0">
              <a:lnSpc>
                <a:spcPct val="80000"/>
              </a:lnSpc>
              <a:spcBef>
                <a:spcPts val="0"/>
              </a:spcBef>
              <a:spcAft>
                <a:spcPts val="0"/>
              </a:spcAft>
              <a:buClr>
                <a:srgbClr val="033E98"/>
              </a:buClr>
              <a:buSzPts val="2300"/>
              <a:buNone/>
              <a:defRPr sz="3067">
                <a:solidFill>
                  <a:srgbClr val="033E98"/>
                </a:solidFill>
              </a:defRPr>
            </a:lvl8pPr>
            <a:lvl9pPr lvl="8" algn="l" rtl="0">
              <a:lnSpc>
                <a:spcPct val="80000"/>
              </a:lnSpc>
              <a:spcBef>
                <a:spcPts val="0"/>
              </a:spcBef>
              <a:spcAft>
                <a:spcPts val="0"/>
              </a:spcAft>
              <a:buClr>
                <a:srgbClr val="033E98"/>
              </a:buClr>
              <a:buSzPts val="2300"/>
              <a:buNone/>
              <a:defRPr sz="3067">
                <a:solidFill>
                  <a:srgbClr val="033E98"/>
                </a:solidFill>
              </a:defRPr>
            </a:lvl9pPr>
          </a:lstStyle>
          <a:p>
            <a:endParaRPr/>
          </a:p>
        </p:txBody>
      </p:sp>
      <p:sp>
        <p:nvSpPr>
          <p:cNvPr id="247" name="Google Shape;247;p34"/>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48" name="Google Shape;248;p34"/>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49" name="Google Shape;249;p34"/>
          <p:cNvSpPr txBox="1">
            <a:spLocks noGrp="1"/>
          </p:cNvSpPr>
          <p:nvPr>
            <p:ph type="body" idx="2"/>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50" name="Google Shape;250;p34"/>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8190356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am Slide">
  <p:cSld name="Team Slide">
    <p:bg>
      <p:bgPr>
        <a:solidFill>
          <a:srgbClr val="F3F3F3"/>
        </a:solidFill>
        <a:effectLst/>
      </p:bgPr>
    </p:bg>
    <p:spTree>
      <p:nvGrpSpPr>
        <p:cNvPr id="1" name="Shape 251"/>
        <p:cNvGrpSpPr/>
        <p:nvPr/>
      </p:nvGrpSpPr>
      <p:grpSpPr>
        <a:xfrm>
          <a:off x="0" y="0"/>
          <a:ext cx="0" cy="0"/>
          <a:chOff x="0" y="0"/>
          <a:chExt cx="0" cy="0"/>
        </a:xfrm>
      </p:grpSpPr>
      <p:sp>
        <p:nvSpPr>
          <p:cNvPr id="252" name="Google Shape;252;p35"/>
          <p:cNvSpPr txBox="1">
            <a:spLocks noGrp="1"/>
          </p:cNvSpPr>
          <p:nvPr>
            <p:ph type="title"/>
          </p:nvPr>
        </p:nvSpPr>
        <p:spPr>
          <a:xfrm>
            <a:off x="415600" y="0"/>
            <a:ext cx="10228400" cy="884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65B86"/>
              </a:buClr>
              <a:buSzPts val="2300"/>
              <a:buNone/>
              <a:defRPr sz="3067">
                <a:solidFill>
                  <a:srgbClr val="065B86"/>
                </a:solidFill>
                <a:latin typeface="Georgia"/>
                <a:ea typeface="Georgia"/>
                <a:cs typeface="Georgia"/>
                <a:sym typeface="Georgia"/>
              </a:defRPr>
            </a:lvl1pPr>
            <a:lvl2pPr lvl="1" algn="l" rtl="0">
              <a:lnSpc>
                <a:spcPct val="80000"/>
              </a:lnSpc>
              <a:spcBef>
                <a:spcPts val="0"/>
              </a:spcBef>
              <a:spcAft>
                <a:spcPts val="0"/>
              </a:spcAft>
              <a:buClr>
                <a:srgbClr val="033E98"/>
              </a:buClr>
              <a:buSzPts val="2300"/>
              <a:buNone/>
              <a:defRPr sz="3067">
                <a:solidFill>
                  <a:srgbClr val="033E98"/>
                </a:solidFill>
              </a:defRPr>
            </a:lvl2pPr>
            <a:lvl3pPr lvl="2" algn="l" rtl="0">
              <a:lnSpc>
                <a:spcPct val="80000"/>
              </a:lnSpc>
              <a:spcBef>
                <a:spcPts val="0"/>
              </a:spcBef>
              <a:spcAft>
                <a:spcPts val="0"/>
              </a:spcAft>
              <a:buClr>
                <a:srgbClr val="033E98"/>
              </a:buClr>
              <a:buSzPts val="2300"/>
              <a:buNone/>
              <a:defRPr sz="3067">
                <a:solidFill>
                  <a:srgbClr val="033E98"/>
                </a:solidFill>
              </a:defRPr>
            </a:lvl3pPr>
            <a:lvl4pPr lvl="3" algn="l" rtl="0">
              <a:lnSpc>
                <a:spcPct val="80000"/>
              </a:lnSpc>
              <a:spcBef>
                <a:spcPts val="0"/>
              </a:spcBef>
              <a:spcAft>
                <a:spcPts val="0"/>
              </a:spcAft>
              <a:buClr>
                <a:srgbClr val="033E98"/>
              </a:buClr>
              <a:buSzPts val="2300"/>
              <a:buNone/>
              <a:defRPr sz="3067">
                <a:solidFill>
                  <a:srgbClr val="033E98"/>
                </a:solidFill>
              </a:defRPr>
            </a:lvl4pPr>
            <a:lvl5pPr lvl="4" algn="l" rtl="0">
              <a:lnSpc>
                <a:spcPct val="80000"/>
              </a:lnSpc>
              <a:spcBef>
                <a:spcPts val="0"/>
              </a:spcBef>
              <a:spcAft>
                <a:spcPts val="0"/>
              </a:spcAft>
              <a:buClr>
                <a:srgbClr val="033E98"/>
              </a:buClr>
              <a:buSzPts val="2300"/>
              <a:buNone/>
              <a:defRPr sz="3067">
                <a:solidFill>
                  <a:srgbClr val="033E98"/>
                </a:solidFill>
              </a:defRPr>
            </a:lvl5pPr>
            <a:lvl6pPr lvl="5" algn="l" rtl="0">
              <a:lnSpc>
                <a:spcPct val="80000"/>
              </a:lnSpc>
              <a:spcBef>
                <a:spcPts val="0"/>
              </a:spcBef>
              <a:spcAft>
                <a:spcPts val="0"/>
              </a:spcAft>
              <a:buClr>
                <a:srgbClr val="033E98"/>
              </a:buClr>
              <a:buSzPts val="2300"/>
              <a:buNone/>
              <a:defRPr sz="3067">
                <a:solidFill>
                  <a:srgbClr val="033E98"/>
                </a:solidFill>
              </a:defRPr>
            </a:lvl6pPr>
            <a:lvl7pPr lvl="6" algn="l" rtl="0">
              <a:lnSpc>
                <a:spcPct val="80000"/>
              </a:lnSpc>
              <a:spcBef>
                <a:spcPts val="0"/>
              </a:spcBef>
              <a:spcAft>
                <a:spcPts val="0"/>
              </a:spcAft>
              <a:buClr>
                <a:srgbClr val="033E98"/>
              </a:buClr>
              <a:buSzPts val="2300"/>
              <a:buNone/>
              <a:defRPr sz="3067">
                <a:solidFill>
                  <a:srgbClr val="033E98"/>
                </a:solidFill>
              </a:defRPr>
            </a:lvl7pPr>
            <a:lvl8pPr lvl="7" algn="l" rtl="0">
              <a:lnSpc>
                <a:spcPct val="80000"/>
              </a:lnSpc>
              <a:spcBef>
                <a:spcPts val="0"/>
              </a:spcBef>
              <a:spcAft>
                <a:spcPts val="0"/>
              </a:spcAft>
              <a:buClr>
                <a:srgbClr val="033E98"/>
              </a:buClr>
              <a:buSzPts val="2300"/>
              <a:buNone/>
              <a:defRPr sz="3067">
                <a:solidFill>
                  <a:srgbClr val="033E98"/>
                </a:solidFill>
              </a:defRPr>
            </a:lvl8pPr>
            <a:lvl9pPr lvl="8" algn="l" rtl="0">
              <a:lnSpc>
                <a:spcPct val="80000"/>
              </a:lnSpc>
              <a:spcBef>
                <a:spcPts val="0"/>
              </a:spcBef>
              <a:spcAft>
                <a:spcPts val="0"/>
              </a:spcAft>
              <a:buClr>
                <a:srgbClr val="033E98"/>
              </a:buClr>
              <a:buSzPts val="2300"/>
              <a:buNone/>
              <a:defRPr sz="3067">
                <a:solidFill>
                  <a:srgbClr val="033E98"/>
                </a:solidFill>
              </a:defRPr>
            </a:lvl9pPr>
          </a:lstStyle>
          <a:p>
            <a:endParaRPr/>
          </a:p>
        </p:txBody>
      </p:sp>
      <p:sp>
        <p:nvSpPr>
          <p:cNvPr id="253" name="Google Shape;253;p35"/>
          <p:cNvSpPr>
            <a:spLocks noGrp="1"/>
          </p:cNvSpPr>
          <p:nvPr>
            <p:ph type="pic" idx="2"/>
          </p:nvPr>
        </p:nvSpPr>
        <p:spPr>
          <a:xfrm>
            <a:off x="1602191" y="1574067"/>
            <a:ext cx="1642000" cy="1642000"/>
          </a:xfrm>
          <a:prstGeom prst="ellipse">
            <a:avLst/>
          </a:prstGeom>
          <a:noFill/>
          <a:ln w="28575" cap="flat" cmpd="sng">
            <a:solidFill>
              <a:schemeClr val="lt1"/>
            </a:solidFill>
            <a:prstDash val="solid"/>
            <a:round/>
            <a:headEnd type="none" w="sm" len="sm"/>
            <a:tailEnd type="none" w="sm" len="sm"/>
          </a:ln>
        </p:spPr>
      </p:sp>
      <p:sp>
        <p:nvSpPr>
          <p:cNvPr id="254" name="Google Shape;254;p35"/>
          <p:cNvSpPr>
            <a:spLocks noGrp="1"/>
          </p:cNvSpPr>
          <p:nvPr>
            <p:ph type="pic" idx="3"/>
          </p:nvPr>
        </p:nvSpPr>
        <p:spPr>
          <a:xfrm>
            <a:off x="5274965" y="1574067"/>
            <a:ext cx="1642000" cy="1642000"/>
          </a:xfrm>
          <a:prstGeom prst="ellipse">
            <a:avLst/>
          </a:prstGeom>
          <a:noFill/>
          <a:ln w="28575" cap="flat" cmpd="sng">
            <a:solidFill>
              <a:schemeClr val="lt1"/>
            </a:solidFill>
            <a:prstDash val="solid"/>
            <a:round/>
            <a:headEnd type="none" w="sm" len="sm"/>
            <a:tailEnd type="none" w="sm" len="sm"/>
          </a:ln>
        </p:spPr>
      </p:sp>
      <p:sp>
        <p:nvSpPr>
          <p:cNvPr id="255" name="Google Shape;255;p35"/>
          <p:cNvSpPr>
            <a:spLocks noGrp="1"/>
          </p:cNvSpPr>
          <p:nvPr>
            <p:ph type="pic" idx="4"/>
          </p:nvPr>
        </p:nvSpPr>
        <p:spPr>
          <a:xfrm>
            <a:off x="8947740" y="1574067"/>
            <a:ext cx="1642000" cy="1642000"/>
          </a:xfrm>
          <a:prstGeom prst="ellipse">
            <a:avLst/>
          </a:prstGeom>
          <a:noFill/>
          <a:ln w="28575" cap="flat" cmpd="sng">
            <a:solidFill>
              <a:schemeClr val="lt1"/>
            </a:solidFill>
            <a:prstDash val="solid"/>
            <a:round/>
            <a:headEnd type="none" w="sm" len="sm"/>
            <a:tailEnd type="none" w="sm" len="sm"/>
          </a:ln>
        </p:spPr>
      </p:sp>
      <p:sp>
        <p:nvSpPr>
          <p:cNvPr id="256" name="Google Shape;256;p35"/>
          <p:cNvSpPr>
            <a:spLocks noGrp="1"/>
          </p:cNvSpPr>
          <p:nvPr>
            <p:ph type="pic" idx="5"/>
          </p:nvPr>
        </p:nvSpPr>
        <p:spPr>
          <a:xfrm>
            <a:off x="3438577" y="3641891"/>
            <a:ext cx="1642000" cy="1642000"/>
          </a:xfrm>
          <a:prstGeom prst="ellipse">
            <a:avLst/>
          </a:prstGeom>
          <a:noFill/>
          <a:ln w="28575" cap="flat" cmpd="sng">
            <a:solidFill>
              <a:schemeClr val="lt1"/>
            </a:solidFill>
            <a:prstDash val="solid"/>
            <a:round/>
            <a:headEnd type="none" w="sm" len="sm"/>
            <a:tailEnd type="none" w="sm" len="sm"/>
          </a:ln>
        </p:spPr>
      </p:sp>
      <p:sp>
        <p:nvSpPr>
          <p:cNvPr id="257" name="Google Shape;257;p35"/>
          <p:cNvSpPr>
            <a:spLocks noGrp="1"/>
          </p:cNvSpPr>
          <p:nvPr>
            <p:ph type="pic" idx="6"/>
          </p:nvPr>
        </p:nvSpPr>
        <p:spPr>
          <a:xfrm>
            <a:off x="7111352" y="3641891"/>
            <a:ext cx="1642000" cy="1642000"/>
          </a:xfrm>
          <a:prstGeom prst="ellipse">
            <a:avLst/>
          </a:prstGeom>
          <a:noFill/>
          <a:ln w="28575" cap="flat" cmpd="sng">
            <a:solidFill>
              <a:schemeClr val="lt1"/>
            </a:solidFill>
            <a:prstDash val="solid"/>
            <a:round/>
            <a:headEnd type="none" w="sm" len="sm"/>
            <a:tailEnd type="none" w="sm" len="sm"/>
          </a:ln>
        </p:spPr>
      </p:sp>
      <p:sp>
        <p:nvSpPr>
          <p:cNvPr id="258" name="Google Shape;258;p35"/>
          <p:cNvSpPr txBox="1">
            <a:spLocks noGrp="1"/>
          </p:cNvSpPr>
          <p:nvPr>
            <p:ph type="body" idx="1"/>
          </p:nvPr>
        </p:nvSpPr>
        <p:spPr>
          <a:xfrm>
            <a:off x="1073375" y="3356825"/>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259" name="Google Shape;259;p35"/>
          <p:cNvSpPr txBox="1">
            <a:spLocks noGrp="1"/>
          </p:cNvSpPr>
          <p:nvPr>
            <p:ph type="body" idx="7"/>
          </p:nvPr>
        </p:nvSpPr>
        <p:spPr>
          <a:xfrm>
            <a:off x="4746075" y="3356825"/>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260" name="Google Shape;260;p35"/>
          <p:cNvSpPr txBox="1">
            <a:spLocks noGrp="1"/>
          </p:cNvSpPr>
          <p:nvPr>
            <p:ph type="body" idx="8"/>
          </p:nvPr>
        </p:nvSpPr>
        <p:spPr>
          <a:xfrm>
            <a:off x="8418775" y="3356825"/>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261" name="Google Shape;261;p35"/>
          <p:cNvSpPr txBox="1">
            <a:spLocks noGrp="1"/>
          </p:cNvSpPr>
          <p:nvPr>
            <p:ph type="body" idx="9"/>
          </p:nvPr>
        </p:nvSpPr>
        <p:spPr>
          <a:xfrm>
            <a:off x="2909675" y="5438051"/>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262" name="Google Shape;262;p35"/>
          <p:cNvSpPr txBox="1">
            <a:spLocks noGrp="1"/>
          </p:cNvSpPr>
          <p:nvPr>
            <p:ph type="body" idx="13"/>
          </p:nvPr>
        </p:nvSpPr>
        <p:spPr>
          <a:xfrm>
            <a:off x="6582551" y="5438051"/>
            <a:ext cx="2699600" cy="1244800"/>
          </a:xfrm>
          <a:prstGeom prst="rect">
            <a:avLst/>
          </a:prstGeom>
          <a:noFill/>
          <a:ln>
            <a:noFill/>
          </a:ln>
        </p:spPr>
        <p:txBody>
          <a:bodyPr spcFirstLastPara="1" wrap="square" lIns="91425" tIns="91425" rIns="91425" bIns="91425" anchor="t" anchorCtr="0">
            <a:noAutofit/>
          </a:bodyPr>
          <a:lstStyle>
            <a:lvl1pPr marL="609585" lvl="0" indent="-431789" algn="ctr" rtl="0">
              <a:lnSpc>
                <a:spcPct val="115000"/>
              </a:lnSpc>
              <a:spcBef>
                <a:spcPts val="0"/>
              </a:spcBef>
              <a:spcAft>
                <a:spcPts val="0"/>
              </a:spcAft>
              <a:buClr>
                <a:srgbClr val="065B86"/>
              </a:buClr>
              <a:buSzPts val="1500"/>
              <a:buFont typeface="Barlow Condensed Medium"/>
              <a:buChar char="●"/>
              <a:defRPr sz="2000">
                <a:solidFill>
                  <a:srgbClr val="065B86"/>
                </a:solidFill>
                <a:latin typeface="Barlow Condensed Medium"/>
                <a:ea typeface="Barlow Condensed Medium"/>
                <a:cs typeface="Barlow Condensed Medium"/>
                <a:sym typeface="Barlow Condensed Medium"/>
              </a:defRPr>
            </a:lvl1pPr>
            <a:lvl2pPr marL="1219170" lvl="1" indent="-406390" algn="ctr" rtl="0">
              <a:lnSpc>
                <a:spcPct val="115000"/>
              </a:lnSpc>
              <a:spcBef>
                <a:spcPts val="0"/>
              </a:spcBef>
              <a:spcAft>
                <a:spcPts val="0"/>
              </a:spcAft>
              <a:buSzPts val="1200"/>
              <a:buChar char="○"/>
              <a:defRPr sz="1600"/>
            </a:lvl2pPr>
            <a:lvl3pPr marL="1828754" lvl="2" indent="-406390" algn="ctr" rtl="0">
              <a:lnSpc>
                <a:spcPct val="115000"/>
              </a:lnSpc>
              <a:spcBef>
                <a:spcPts val="0"/>
              </a:spcBef>
              <a:spcAft>
                <a:spcPts val="0"/>
              </a:spcAft>
              <a:buSzPts val="1200"/>
              <a:buChar char="■"/>
              <a:defRPr sz="1600"/>
            </a:lvl3pPr>
            <a:lvl4pPr marL="2438339" lvl="3" indent="-406390" algn="ctr" rtl="0">
              <a:lnSpc>
                <a:spcPct val="115000"/>
              </a:lnSpc>
              <a:spcBef>
                <a:spcPts val="0"/>
              </a:spcBef>
              <a:spcAft>
                <a:spcPts val="0"/>
              </a:spcAft>
              <a:buSzPts val="1200"/>
              <a:buChar char="●"/>
              <a:defRPr sz="1600"/>
            </a:lvl4pPr>
            <a:lvl5pPr marL="3047924" lvl="4" indent="-406390" algn="ctr" rtl="0">
              <a:lnSpc>
                <a:spcPct val="115000"/>
              </a:lnSpc>
              <a:spcBef>
                <a:spcPts val="0"/>
              </a:spcBef>
              <a:spcAft>
                <a:spcPts val="0"/>
              </a:spcAft>
              <a:buSzPts val="1200"/>
              <a:buChar char="○"/>
              <a:defRPr sz="1600"/>
            </a:lvl5pPr>
            <a:lvl6pPr marL="3657509" lvl="5" indent="-406390" algn="ctr" rtl="0">
              <a:lnSpc>
                <a:spcPct val="115000"/>
              </a:lnSpc>
              <a:spcBef>
                <a:spcPts val="0"/>
              </a:spcBef>
              <a:spcAft>
                <a:spcPts val="0"/>
              </a:spcAft>
              <a:buSzPts val="1200"/>
              <a:buChar char="■"/>
              <a:defRPr sz="1600"/>
            </a:lvl6pPr>
            <a:lvl7pPr marL="4267093" lvl="6" indent="-406390" algn="ctr" rtl="0">
              <a:lnSpc>
                <a:spcPct val="115000"/>
              </a:lnSpc>
              <a:spcBef>
                <a:spcPts val="0"/>
              </a:spcBef>
              <a:spcAft>
                <a:spcPts val="0"/>
              </a:spcAft>
              <a:buSzPts val="1200"/>
              <a:buChar char="●"/>
              <a:defRPr sz="1600"/>
            </a:lvl7pPr>
            <a:lvl8pPr marL="4876678" lvl="7" indent="-406390" algn="ctr" rtl="0">
              <a:lnSpc>
                <a:spcPct val="115000"/>
              </a:lnSpc>
              <a:spcBef>
                <a:spcPts val="0"/>
              </a:spcBef>
              <a:spcAft>
                <a:spcPts val="0"/>
              </a:spcAft>
              <a:buSzPts val="1200"/>
              <a:buChar char="○"/>
              <a:defRPr sz="1600"/>
            </a:lvl8pPr>
            <a:lvl9pPr marL="5486263" lvl="8" indent="-406390" algn="ctr" rtl="0">
              <a:lnSpc>
                <a:spcPct val="115000"/>
              </a:lnSpc>
              <a:spcBef>
                <a:spcPts val="0"/>
              </a:spcBef>
              <a:spcAft>
                <a:spcPts val="0"/>
              </a:spcAft>
              <a:buSzPts val="1200"/>
              <a:buChar char="■"/>
              <a:defRPr sz="1600"/>
            </a:lvl9pPr>
          </a:lstStyle>
          <a:p>
            <a:endParaRPr/>
          </a:p>
        </p:txBody>
      </p:sp>
      <p:sp>
        <p:nvSpPr>
          <p:cNvPr id="263" name="Google Shape;263;p35"/>
          <p:cNvSpPr txBox="1">
            <a:spLocks noGrp="1"/>
          </p:cNvSpPr>
          <p:nvPr>
            <p:ph type="body" idx="14"/>
          </p:nvPr>
        </p:nvSpPr>
        <p:spPr>
          <a:xfrm>
            <a:off x="953351" y="36732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264" name="Google Shape;264;p35"/>
          <p:cNvSpPr txBox="1">
            <a:spLocks noGrp="1"/>
          </p:cNvSpPr>
          <p:nvPr>
            <p:ph type="body" idx="15"/>
          </p:nvPr>
        </p:nvSpPr>
        <p:spPr>
          <a:xfrm>
            <a:off x="4626075" y="36732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265" name="Google Shape;265;p35"/>
          <p:cNvSpPr txBox="1">
            <a:spLocks noGrp="1"/>
          </p:cNvSpPr>
          <p:nvPr>
            <p:ph type="body" idx="16"/>
          </p:nvPr>
        </p:nvSpPr>
        <p:spPr>
          <a:xfrm>
            <a:off x="8418775" y="36732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266" name="Google Shape;266;p35"/>
          <p:cNvSpPr txBox="1">
            <a:spLocks noGrp="1"/>
          </p:cNvSpPr>
          <p:nvPr>
            <p:ph type="body" idx="17"/>
          </p:nvPr>
        </p:nvSpPr>
        <p:spPr>
          <a:xfrm>
            <a:off x="6462551" y="57410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267" name="Google Shape;267;p35"/>
          <p:cNvSpPr txBox="1">
            <a:spLocks noGrp="1"/>
          </p:cNvSpPr>
          <p:nvPr>
            <p:ph type="body" idx="18"/>
          </p:nvPr>
        </p:nvSpPr>
        <p:spPr>
          <a:xfrm>
            <a:off x="2789675" y="5741075"/>
            <a:ext cx="2939600" cy="884800"/>
          </a:xfrm>
          <a:prstGeom prst="rect">
            <a:avLst/>
          </a:prstGeom>
          <a:noFill/>
          <a:ln>
            <a:noFill/>
          </a:ln>
        </p:spPr>
        <p:txBody>
          <a:bodyPr spcFirstLastPara="1" wrap="square" lIns="91425" tIns="91425" rIns="91425" bIns="91425" anchor="t" anchorCtr="0">
            <a:noAutofit/>
          </a:bodyPr>
          <a:lstStyle>
            <a:lvl1pPr marL="609585" lvl="0" indent="-406390" algn="ctr" rtl="0">
              <a:lnSpc>
                <a:spcPct val="115000"/>
              </a:lnSpc>
              <a:spcBef>
                <a:spcPts val="0"/>
              </a:spcBef>
              <a:spcAft>
                <a:spcPts val="0"/>
              </a:spcAft>
              <a:buSzPts val="1200"/>
              <a:buChar char="●"/>
              <a:defRPr sz="1600">
                <a:latin typeface="Arial"/>
                <a:ea typeface="Arial"/>
                <a:cs typeface="Arial"/>
                <a:sym typeface="Arial"/>
              </a:defRPr>
            </a:lvl1pPr>
            <a:lvl2pPr marL="1219170" lvl="1" indent="-423323" algn="ctr" rtl="0">
              <a:lnSpc>
                <a:spcPct val="115000"/>
              </a:lnSpc>
              <a:spcBef>
                <a:spcPts val="0"/>
              </a:spcBef>
              <a:spcAft>
                <a:spcPts val="0"/>
              </a:spcAft>
              <a:buSzPts val="1400"/>
              <a:buChar char="○"/>
              <a:defRPr/>
            </a:lvl2pPr>
            <a:lvl3pPr marL="1828754" lvl="2" indent="-423323" algn="ctr" rtl="0">
              <a:lnSpc>
                <a:spcPct val="115000"/>
              </a:lnSpc>
              <a:spcBef>
                <a:spcPts val="0"/>
              </a:spcBef>
              <a:spcAft>
                <a:spcPts val="0"/>
              </a:spcAft>
              <a:buSzPts val="1400"/>
              <a:buChar char="■"/>
              <a:defRPr/>
            </a:lvl3pPr>
            <a:lvl4pPr marL="2438339" lvl="3" indent="-423323" algn="ctr" rtl="0">
              <a:lnSpc>
                <a:spcPct val="115000"/>
              </a:lnSpc>
              <a:spcBef>
                <a:spcPts val="0"/>
              </a:spcBef>
              <a:spcAft>
                <a:spcPts val="0"/>
              </a:spcAft>
              <a:buSzPts val="1400"/>
              <a:buChar char="●"/>
              <a:defRPr/>
            </a:lvl4pPr>
            <a:lvl5pPr marL="3047924" lvl="4" indent="-423323" algn="ctr" rtl="0">
              <a:lnSpc>
                <a:spcPct val="115000"/>
              </a:lnSpc>
              <a:spcBef>
                <a:spcPts val="0"/>
              </a:spcBef>
              <a:spcAft>
                <a:spcPts val="0"/>
              </a:spcAft>
              <a:buSzPts val="1400"/>
              <a:buChar char="○"/>
              <a:defRPr/>
            </a:lvl5pPr>
            <a:lvl6pPr marL="3657509" lvl="5" indent="-423323" algn="ctr" rtl="0">
              <a:lnSpc>
                <a:spcPct val="115000"/>
              </a:lnSpc>
              <a:spcBef>
                <a:spcPts val="0"/>
              </a:spcBef>
              <a:spcAft>
                <a:spcPts val="0"/>
              </a:spcAft>
              <a:buSzPts val="1400"/>
              <a:buChar char="■"/>
              <a:defRPr/>
            </a:lvl6pPr>
            <a:lvl7pPr marL="4267093" lvl="6" indent="-423323" algn="ctr" rtl="0">
              <a:lnSpc>
                <a:spcPct val="115000"/>
              </a:lnSpc>
              <a:spcBef>
                <a:spcPts val="0"/>
              </a:spcBef>
              <a:spcAft>
                <a:spcPts val="0"/>
              </a:spcAft>
              <a:buSzPts val="1400"/>
              <a:buChar char="●"/>
              <a:defRPr/>
            </a:lvl7pPr>
            <a:lvl8pPr marL="4876678" lvl="7" indent="-423323" algn="ctr" rtl="0">
              <a:lnSpc>
                <a:spcPct val="115000"/>
              </a:lnSpc>
              <a:spcBef>
                <a:spcPts val="0"/>
              </a:spcBef>
              <a:spcAft>
                <a:spcPts val="0"/>
              </a:spcAft>
              <a:buSzPts val="1400"/>
              <a:buChar char="○"/>
              <a:defRPr/>
            </a:lvl8pPr>
            <a:lvl9pPr marL="5486263" lvl="8" indent="-423323" algn="ctr" rtl="0">
              <a:lnSpc>
                <a:spcPct val="115000"/>
              </a:lnSpc>
              <a:spcBef>
                <a:spcPts val="0"/>
              </a:spcBef>
              <a:spcAft>
                <a:spcPts val="0"/>
              </a:spcAft>
              <a:buSzPts val="1400"/>
              <a:buChar char="■"/>
              <a:defRPr/>
            </a:lvl9pPr>
          </a:lstStyle>
          <a:p>
            <a:endParaRPr/>
          </a:p>
        </p:txBody>
      </p:sp>
      <p:sp>
        <p:nvSpPr>
          <p:cNvPr id="268" name="Google Shape;268;p35"/>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chemeClr val="dk2"/>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chemeClr val="dk2"/>
              </a:solidFill>
              <a:latin typeface="Barlow Condensed"/>
              <a:ea typeface="Barlow Condensed"/>
              <a:cs typeface="Barlow Condensed"/>
              <a:sym typeface="Barlow Condensed"/>
            </a:endParaRPr>
          </a:p>
        </p:txBody>
      </p:sp>
      <p:pic>
        <p:nvPicPr>
          <p:cNvPr id="269" name="Google Shape;269;p35"/>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4920128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70"/>
        <p:cNvGrpSpPr/>
        <p:nvPr/>
      </p:nvGrpSpPr>
      <p:grpSpPr>
        <a:xfrm>
          <a:off x="0" y="0"/>
          <a:ext cx="0" cy="0"/>
          <a:chOff x="0" y="0"/>
          <a:chExt cx="0" cy="0"/>
        </a:xfrm>
      </p:grpSpPr>
      <p:sp>
        <p:nvSpPr>
          <p:cNvPr id="271" name="Google Shape;271;p36"/>
          <p:cNvSpPr/>
          <p:nvPr/>
        </p:nvSpPr>
        <p:spPr>
          <a:xfrm>
            <a:off x="0" y="0"/>
            <a:ext cx="12192000" cy="6858000"/>
          </a:xfrm>
          <a:prstGeom prst="rect">
            <a:avLst/>
          </a:prstGeom>
          <a:solidFill>
            <a:srgbClr val="F3F3F3"/>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72" name="Google Shape;272;p36"/>
          <p:cNvSpPr txBox="1">
            <a:spLocks noGrp="1"/>
          </p:cNvSpPr>
          <p:nvPr>
            <p:ph type="title" hasCustomPrompt="1"/>
          </p:nvPr>
        </p:nvSpPr>
        <p:spPr>
          <a:xfrm>
            <a:off x="2174751" y="617751"/>
            <a:ext cx="7979200" cy="46528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rgbClr val="0D7CB5"/>
              </a:buClr>
              <a:buSzPts val="12000"/>
              <a:buFont typeface="Barlow Condensed Medium"/>
              <a:buNone/>
              <a:defRPr sz="16000">
                <a:solidFill>
                  <a:srgbClr val="0D7CB5"/>
                </a:solidFill>
                <a:latin typeface="Barlow Condensed Medium"/>
                <a:ea typeface="Barlow Condensed Medium"/>
                <a:cs typeface="Barlow Condensed Medium"/>
                <a:sym typeface="Barlow Condensed Medium"/>
              </a:defRPr>
            </a:lvl1pPr>
            <a:lvl2pPr lvl="1" algn="ctr" rtl="0">
              <a:lnSpc>
                <a:spcPct val="80000"/>
              </a:lnSpc>
              <a:spcBef>
                <a:spcPts val="0"/>
              </a:spcBef>
              <a:spcAft>
                <a:spcPts val="0"/>
              </a:spcAft>
              <a:buSzPts val="12000"/>
              <a:buNone/>
              <a:defRPr sz="16000"/>
            </a:lvl2pPr>
            <a:lvl3pPr lvl="2" algn="ctr" rtl="0">
              <a:lnSpc>
                <a:spcPct val="80000"/>
              </a:lnSpc>
              <a:spcBef>
                <a:spcPts val="0"/>
              </a:spcBef>
              <a:spcAft>
                <a:spcPts val="0"/>
              </a:spcAft>
              <a:buSzPts val="12000"/>
              <a:buNone/>
              <a:defRPr sz="16000"/>
            </a:lvl3pPr>
            <a:lvl4pPr lvl="3" algn="ctr" rtl="0">
              <a:lnSpc>
                <a:spcPct val="80000"/>
              </a:lnSpc>
              <a:spcBef>
                <a:spcPts val="0"/>
              </a:spcBef>
              <a:spcAft>
                <a:spcPts val="0"/>
              </a:spcAft>
              <a:buSzPts val="12000"/>
              <a:buNone/>
              <a:defRPr sz="16000"/>
            </a:lvl4pPr>
            <a:lvl5pPr lvl="4" algn="ctr" rtl="0">
              <a:lnSpc>
                <a:spcPct val="80000"/>
              </a:lnSpc>
              <a:spcBef>
                <a:spcPts val="0"/>
              </a:spcBef>
              <a:spcAft>
                <a:spcPts val="0"/>
              </a:spcAft>
              <a:buSzPts val="12000"/>
              <a:buNone/>
              <a:defRPr sz="16000"/>
            </a:lvl5pPr>
            <a:lvl6pPr lvl="5" algn="ctr" rtl="0">
              <a:lnSpc>
                <a:spcPct val="80000"/>
              </a:lnSpc>
              <a:spcBef>
                <a:spcPts val="0"/>
              </a:spcBef>
              <a:spcAft>
                <a:spcPts val="0"/>
              </a:spcAft>
              <a:buSzPts val="12000"/>
              <a:buNone/>
              <a:defRPr sz="16000"/>
            </a:lvl6pPr>
            <a:lvl7pPr lvl="6" algn="ctr" rtl="0">
              <a:lnSpc>
                <a:spcPct val="80000"/>
              </a:lnSpc>
              <a:spcBef>
                <a:spcPts val="0"/>
              </a:spcBef>
              <a:spcAft>
                <a:spcPts val="0"/>
              </a:spcAft>
              <a:buSzPts val="12000"/>
              <a:buNone/>
              <a:defRPr sz="16000"/>
            </a:lvl7pPr>
            <a:lvl8pPr lvl="7" algn="ctr" rtl="0">
              <a:lnSpc>
                <a:spcPct val="80000"/>
              </a:lnSpc>
              <a:spcBef>
                <a:spcPts val="0"/>
              </a:spcBef>
              <a:spcAft>
                <a:spcPts val="0"/>
              </a:spcAft>
              <a:buSzPts val="12000"/>
              <a:buNone/>
              <a:defRPr sz="16000"/>
            </a:lvl8pPr>
            <a:lvl9pPr lvl="8" algn="ctr" rtl="0">
              <a:lnSpc>
                <a:spcPct val="80000"/>
              </a:lnSpc>
              <a:spcBef>
                <a:spcPts val="0"/>
              </a:spcBef>
              <a:spcAft>
                <a:spcPts val="0"/>
              </a:spcAft>
              <a:buSzPts val="12000"/>
              <a:buNone/>
              <a:defRPr sz="16000"/>
            </a:lvl9pPr>
          </a:lstStyle>
          <a:p>
            <a:r>
              <a:t>xx%</a:t>
            </a:r>
          </a:p>
        </p:txBody>
      </p:sp>
      <p:cxnSp>
        <p:nvCxnSpPr>
          <p:cNvPr id="273" name="Google Shape;273;p36"/>
          <p:cNvCxnSpPr/>
          <p:nvPr/>
        </p:nvCxnSpPr>
        <p:spPr>
          <a:xfrm>
            <a:off x="1686751" y="617751"/>
            <a:ext cx="0" cy="4923600"/>
          </a:xfrm>
          <a:prstGeom prst="straightConnector1">
            <a:avLst/>
          </a:prstGeom>
          <a:noFill/>
          <a:ln w="9525" cap="flat" cmpd="sng">
            <a:solidFill>
              <a:srgbClr val="CCCCCC"/>
            </a:solidFill>
            <a:prstDash val="solid"/>
            <a:round/>
            <a:headEnd type="none" w="sm" len="sm"/>
            <a:tailEnd type="none" w="sm" len="sm"/>
          </a:ln>
        </p:spPr>
      </p:cxnSp>
      <p:sp>
        <p:nvSpPr>
          <p:cNvPr id="274" name="Google Shape;274;p36"/>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75" name="Google Shape;275;p36"/>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76" name="Google Shape;276;p36"/>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77" name="Google Shape;277;p36"/>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22607173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Full Image">
  <p:cSld name="Full Image">
    <p:spTree>
      <p:nvGrpSpPr>
        <p:cNvPr id="1" name="Shape 278"/>
        <p:cNvGrpSpPr/>
        <p:nvPr/>
      </p:nvGrpSpPr>
      <p:grpSpPr>
        <a:xfrm>
          <a:off x="0" y="0"/>
          <a:ext cx="0" cy="0"/>
          <a:chOff x="0" y="0"/>
          <a:chExt cx="0" cy="0"/>
        </a:xfrm>
      </p:grpSpPr>
      <p:sp>
        <p:nvSpPr>
          <p:cNvPr id="279" name="Google Shape;279;p37"/>
          <p:cNvSpPr>
            <a:spLocks noGrp="1"/>
          </p:cNvSpPr>
          <p:nvPr>
            <p:ph type="pic" idx="2"/>
          </p:nvPr>
        </p:nvSpPr>
        <p:spPr>
          <a:xfrm>
            <a:off x="-25" y="51"/>
            <a:ext cx="12192000" cy="6858000"/>
          </a:xfrm>
          <a:prstGeom prst="rect">
            <a:avLst/>
          </a:prstGeom>
          <a:noFill/>
          <a:ln>
            <a:noFill/>
          </a:ln>
        </p:spPr>
      </p:sp>
      <p:sp>
        <p:nvSpPr>
          <p:cNvPr id="280" name="Google Shape;280;p37"/>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81" name="Google Shape;281;p37"/>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82" name="Google Shape;282;p37"/>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83" name="Google Shape;283;p37"/>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545090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B9DD5-F714-CDC4-7489-2D67F52A5A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B144BE-A457-4441-38FF-08B529FE5A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2B453C-3373-FDFF-3A7A-74275F994E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5B1E58-AB05-5113-6199-A87CB16824CC}"/>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EDD0F6A7-1D00-589A-F0AB-B6B8A063D5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AE460D-0775-7625-DF1C-45D8DD38997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4585958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Full Image - Transparent Blue">
  <p:cSld name="Full Image - Transparent Blue">
    <p:spTree>
      <p:nvGrpSpPr>
        <p:cNvPr id="1" name="Shape 284"/>
        <p:cNvGrpSpPr/>
        <p:nvPr/>
      </p:nvGrpSpPr>
      <p:grpSpPr>
        <a:xfrm>
          <a:off x="0" y="0"/>
          <a:ext cx="0" cy="0"/>
          <a:chOff x="0" y="0"/>
          <a:chExt cx="0" cy="0"/>
        </a:xfrm>
      </p:grpSpPr>
      <p:sp>
        <p:nvSpPr>
          <p:cNvPr id="285" name="Google Shape;285;p38"/>
          <p:cNvSpPr>
            <a:spLocks noGrp="1"/>
          </p:cNvSpPr>
          <p:nvPr>
            <p:ph type="pic" idx="2"/>
          </p:nvPr>
        </p:nvSpPr>
        <p:spPr>
          <a:xfrm>
            <a:off x="-25" y="51"/>
            <a:ext cx="12192000" cy="6858000"/>
          </a:xfrm>
          <a:prstGeom prst="rect">
            <a:avLst/>
          </a:prstGeom>
          <a:noFill/>
          <a:ln>
            <a:noFill/>
          </a:ln>
        </p:spPr>
      </p:sp>
      <p:sp>
        <p:nvSpPr>
          <p:cNvPr id="286" name="Google Shape;286;p38"/>
          <p:cNvSpPr/>
          <p:nvPr/>
        </p:nvSpPr>
        <p:spPr>
          <a:xfrm>
            <a:off x="6095975" y="-25"/>
            <a:ext cx="6096000" cy="6858000"/>
          </a:xfrm>
          <a:prstGeom prst="rect">
            <a:avLst/>
          </a:prstGeom>
          <a:solidFill>
            <a:srgbClr val="0D7CB5">
              <a:alpha val="43140"/>
            </a:srgbClr>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D7CB5"/>
              </a:solidFill>
              <a:latin typeface="Arial"/>
              <a:ea typeface="Arial"/>
              <a:cs typeface="Arial"/>
              <a:sym typeface="Arial"/>
            </a:endParaRPr>
          </a:p>
        </p:txBody>
      </p:sp>
      <p:sp>
        <p:nvSpPr>
          <p:cNvPr id="287" name="Google Shape;287;p38"/>
          <p:cNvSpPr txBox="1">
            <a:spLocks noGrp="1"/>
          </p:cNvSpPr>
          <p:nvPr>
            <p:ph type="body" idx="1"/>
          </p:nvPr>
        </p:nvSpPr>
        <p:spPr>
          <a:xfrm>
            <a:off x="6628825" y="1536625"/>
            <a:ext cx="5199600" cy="4555200"/>
          </a:xfrm>
          <a:prstGeom prst="rect">
            <a:avLst/>
          </a:prstGeom>
          <a:noFill/>
          <a:ln>
            <a:noFill/>
          </a:ln>
        </p:spPr>
        <p:txBody>
          <a:bodyPr spcFirstLastPara="1" wrap="square" lIns="91425" tIns="91425" rIns="91425" bIns="91425" anchor="t" anchorCtr="0">
            <a:noAutofit/>
          </a:bodyPr>
          <a:lstStyle>
            <a:lvl1pPr marL="609585" lvl="0" indent="-457189" algn="l" rtl="0">
              <a:lnSpc>
                <a:spcPct val="115000"/>
              </a:lnSpc>
              <a:spcBef>
                <a:spcPts val="0"/>
              </a:spcBef>
              <a:spcAft>
                <a:spcPts val="0"/>
              </a:spcAft>
              <a:buClr>
                <a:schemeClr val="lt1"/>
              </a:buClr>
              <a:buSzPts val="1800"/>
              <a:buChar char="●"/>
              <a:defRPr>
                <a:solidFill>
                  <a:schemeClr val="lt1"/>
                </a:solidFill>
                <a:latin typeface="Arial"/>
                <a:ea typeface="Arial"/>
                <a:cs typeface="Arial"/>
                <a:sym typeface="Arial"/>
              </a:defRPr>
            </a:lvl1pPr>
            <a:lvl2pPr marL="1219170" lvl="1" indent="-423323" algn="l" rtl="0">
              <a:lnSpc>
                <a:spcPct val="115000"/>
              </a:lnSpc>
              <a:spcBef>
                <a:spcPts val="0"/>
              </a:spcBef>
              <a:spcAft>
                <a:spcPts val="0"/>
              </a:spcAft>
              <a:buClr>
                <a:schemeClr val="lt1"/>
              </a:buClr>
              <a:buSzPts val="1400"/>
              <a:buChar char="○"/>
              <a:defRPr>
                <a:solidFill>
                  <a:schemeClr val="lt1"/>
                </a:solidFill>
              </a:defRPr>
            </a:lvl2pPr>
            <a:lvl3pPr marL="1828754" lvl="2" indent="-423323" algn="l" rtl="0">
              <a:lnSpc>
                <a:spcPct val="115000"/>
              </a:lnSpc>
              <a:spcBef>
                <a:spcPts val="0"/>
              </a:spcBef>
              <a:spcAft>
                <a:spcPts val="0"/>
              </a:spcAft>
              <a:buClr>
                <a:schemeClr val="lt1"/>
              </a:buClr>
              <a:buSzPts val="1400"/>
              <a:buChar char="■"/>
              <a:defRPr>
                <a:solidFill>
                  <a:schemeClr val="lt1"/>
                </a:solidFill>
              </a:defRPr>
            </a:lvl3pPr>
            <a:lvl4pPr marL="2438339" lvl="3" indent="-423323" algn="l" rtl="0">
              <a:lnSpc>
                <a:spcPct val="115000"/>
              </a:lnSpc>
              <a:spcBef>
                <a:spcPts val="0"/>
              </a:spcBef>
              <a:spcAft>
                <a:spcPts val="0"/>
              </a:spcAft>
              <a:buClr>
                <a:schemeClr val="lt1"/>
              </a:buClr>
              <a:buSzPts val="1400"/>
              <a:buChar char="●"/>
              <a:defRPr>
                <a:solidFill>
                  <a:schemeClr val="lt1"/>
                </a:solidFill>
              </a:defRPr>
            </a:lvl4pPr>
            <a:lvl5pPr marL="3047924" lvl="4" indent="-423323" algn="l" rtl="0">
              <a:lnSpc>
                <a:spcPct val="115000"/>
              </a:lnSpc>
              <a:spcBef>
                <a:spcPts val="0"/>
              </a:spcBef>
              <a:spcAft>
                <a:spcPts val="0"/>
              </a:spcAft>
              <a:buClr>
                <a:schemeClr val="lt1"/>
              </a:buClr>
              <a:buSzPts val="1400"/>
              <a:buChar char="○"/>
              <a:defRPr>
                <a:solidFill>
                  <a:schemeClr val="lt1"/>
                </a:solidFill>
              </a:defRPr>
            </a:lvl5pPr>
            <a:lvl6pPr marL="3657509" lvl="5" indent="-423323" algn="l" rtl="0">
              <a:lnSpc>
                <a:spcPct val="115000"/>
              </a:lnSpc>
              <a:spcBef>
                <a:spcPts val="0"/>
              </a:spcBef>
              <a:spcAft>
                <a:spcPts val="0"/>
              </a:spcAft>
              <a:buClr>
                <a:schemeClr val="lt1"/>
              </a:buClr>
              <a:buSzPts val="1400"/>
              <a:buChar char="■"/>
              <a:defRPr>
                <a:solidFill>
                  <a:schemeClr val="lt1"/>
                </a:solidFill>
              </a:defRPr>
            </a:lvl6pPr>
            <a:lvl7pPr marL="4267093" lvl="6" indent="-423323" algn="l" rtl="0">
              <a:lnSpc>
                <a:spcPct val="115000"/>
              </a:lnSpc>
              <a:spcBef>
                <a:spcPts val="0"/>
              </a:spcBef>
              <a:spcAft>
                <a:spcPts val="0"/>
              </a:spcAft>
              <a:buClr>
                <a:schemeClr val="lt1"/>
              </a:buClr>
              <a:buSzPts val="1400"/>
              <a:buChar char="●"/>
              <a:defRPr>
                <a:solidFill>
                  <a:schemeClr val="lt1"/>
                </a:solidFill>
              </a:defRPr>
            </a:lvl7pPr>
            <a:lvl8pPr marL="4876678" lvl="7" indent="-423323" algn="l" rtl="0">
              <a:lnSpc>
                <a:spcPct val="115000"/>
              </a:lnSpc>
              <a:spcBef>
                <a:spcPts val="0"/>
              </a:spcBef>
              <a:spcAft>
                <a:spcPts val="0"/>
              </a:spcAft>
              <a:buClr>
                <a:schemeClr val="lt1"/>
              </a:buClr>
              <a:buSzPts val="1400"/>
              <a:buChar char="○"/>
              <a:defRPr>
                <a:solidFill>
                  <a:schemeClr val="lt1"/>
                </a:solidFill>
              </a:defRPr>
            </a:lvl8pPr>
            <a:lvl9pPr marL="5486263" lvl="8" indent="-423323" algn="l" rtl="0">
              <a:lnSpc>
                <a:spcPct val="115000"/>
              </a:lnSpc>
              <a:spcBef>
                <a:spcPts val="0"/>
              </a:spcBef>
              <a:spcAft>
                <a:spcPts val="0"/>
              </a:spcAft>
              <a:buClr>
                <a:schemeClr val="lt1"/>
              </a:buClr>
              <a:buSzPts val="1400"/>
              <a:buChar char="■"/>
              <a:defRPr>
                <a:solidFill>
                  <a:schemeClr val="lt1"/>
                </a:solidFill>
              </a:defRPr>
            </a:lvl9pPr>
          </a:lstStyle>
          <a:p>
            <a:endParaRPr/>
          </a:p>
        </p:txBody>
      </p:sp>
      <p:sp>
        <p:nvSpPr>
          <p:cNvPr id="288" name="Google Shape;288;p38"/>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89" name="Google Shape;289;p38"/>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290" name="Google Shape;290;p38"/>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291" name="Google Shape;291;p38"/>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19082915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ection - Photo background">
  <p:cSld name="Section - Photo background">
    <p:spTree>
      <p:nvGrpSpPr>
        <p:cNvPr id="1" name="Shape 292"/>
        <p:cNvGrpSpPr/>
        <p:nvPr/>
      </p:nvGrpSpPr>
      <p:grpSpPr>
        <a:xfrm>
          <a:off x="0" y="0"/>
          <a:ext cx="0" cy="0"/>
          <a:chOff x="0" y="0"/>
          <a:chExt cx="0" cy="0"/>
        </a:xfrm>
      </p:grpSpPr>
      <p:pic>
        <p:nvPicPr>
          <p:cNvPr id="293" name="Google Shape;293;p39"/>
          <p:cNvPicPr preferRelativeResize="0"/>
          <p:nvPr/>
        </p:nvPicPr>
        <p:blipFill rotWithShape="1">
          <a:blip r:embed="rId2">
            <a:alphaModFix/>
          </a:blip>
          <a:srcRect/>
          <a:stretch/>
        </p:blipFill>
        <p:spPr>
          <a:xfrm>
            <a:off x="-25" y="51"/>
            <a:ext cx="12192000" cy="6858000"/>
          </a:xfrm>
          <a:prstGeom prst="rect">
            <a:avLst/>
          </a:prstGeom>
          <a:noFill/>
          <a:ln>
            <a:noFill/>
          </a:ln>
        </p:spPr>
      </p:pic>
      <p:sp>
        <p:nvSpPr>
          <p:cNvPr id="294" name="Google Shape;294;p39"/>
          <p:cNvSpPr/>
          <p:nvPr/>
        </p:nvSpPr>
        <p:spPr>
          <a:xfrm>
            <a:off x="0" y="-25"/>
            <a:ext cx="6096000" cy="6858000"/>
          </a:xfrm>
          <a:prstGeom prst="rect">
            <a:avLst/>
          </a:prstGeom>
          <a:solidFill>
            <a:srgbClr val="0D7CB5">
              <a:alpha val="43140"/>
            </a:srgbClr>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95" name="Google Shape;295;p39"/>
          <p:cNvSpPr txBox="1">
            <a:spLocks noGrp="1"/>
          </p:cNvSpPr>
          <p:nvPr>
            <p:ph type="title"/>
          </p:nvPr>
        </p:nvSpPr>
        <p:spPr>
          <a:xfrm>
            <a:off x="989951" y="1409325"/>
            <a:ext cx="4676000" cy="40392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3600"/>
              <a:buNone/>
              <a:defRPr sz="4800">
                <a:solidFill>
                  <a:schemeClr val="lt1"/>
                </a:solidFill>
                <a:latin typeface="Georgia"/>
                <a:ea typeface="Georgia"/>
                <a:cs typeface="Georgia"/>
                <a:sym typeface="Georgia"/>
              </a:defRPr>
            </a:lvl1pPr>
            <a:lvl2pPr lvl="1" algn="ctr" rtl="0">
              <a:lnSpc>
                <a:spcPct val="80000"/>
              </a:lnSpc>
              <a:spcBef>
                <a:spcPts val="0"/>
              </a:spcBef>
              <a:spcAft>
                <a:spcPts val="0"/>
              </a:spcAft>
              <a:buClr>
                <a:schemeClr val="lt1"/>
              </a:buClr>
              <a:buSzPts val="3600"/>
              <a:buNone/>
              <a:defRPr sz="4800">
                <a:solidFill>
                  <a:schemeClr val="lt1"/>
                </a:solidFill>
              </a:defRPr>
            </a:lvl2pPr>
            <a:lvl3pPr lvl="2" algn="ctr" rtl="0">
              <a:lnSpc>
                <a:spcPct val="80000"/>
              </a:lnSpc>
              <a:spcBef>
                <a:spcPts val="0"/>
              </a:spcBef>
              <a:spcAft>
                <a:spcPts val="0"/>
              </a:spcAft>
              <a:buClr>
                <a:schemeClr val="lt1"/>
              </a:buClr>
              <a:buSzPts val="3600"/>
              <a:buNone/>
              <a:defRPr sz="4800">
                <a:solidFill>
                  <a:schemeClr val="lt1"/>
                </a:solidFill>
              </a:defRPr>
            </a:lvl3pPr>
            <a:lvl4pPr lvl="3" algn="ctr" rtl="0">
              <a:lnSpc>
                <a:spcPct val="80000"/>
              </a:lnSpc>
              <a:spcBef>
                <a:spcPts val="0"/>
              </a:spcBef>
              <a:spcAft>
                <a:spcPts val="0"/>
              </a:spcAft>
              <a:buClr>
                <a:schemeClr val="lt1"/>
              </a:buClr>
              <a:buSzPts val="3600"/>
              <a:buNone/>
              <a:defRPr sz="4800">
                <a:solidFill>
                  <a:schemeClr val="lt1"/>
                </a:solidFill>
              </a:defRPr>
            </a:lvl4pPr>
            <a:lvl5pPr lvl="4" algn="ctr" rtl="0">
              <a:lnSpc>
                <a:spcPct val="80000"/>
              </a:lnSpc>
              <a:spcBef>
                <a:spcPts val="0"/>
              </a:spcBef>
              <a:spcAft>
                <a:spcPts val="0"/>
              </a:spcAft>
              <a:buClr>
                <a:schemeClr val="lt1"/>
              </a:buClr>
              <a:buSzPts val="3600"/>
              <a:buNone/>
              <a:defRPr sz="4800">
                <a:solidFill>
                  <a:schemeClr val="lt1"/>
                </a:solidFill>
              </a:defRPr>
            </a:lvl5pPr>
            <a:lvl6pPr lvl="5" algn="ctr" rtl="0">
              <a:lnSpc>
                <a:spcPct val="80000"/>
              </a:lnSpc>
              <a:spcBef>
                <a:spcPts val="0"/>
              </a:spcBef>
              <a:spcAft>
                <a:spcPts val="0"/>
              </a:spcAft>
              <a:buClr>
                <a:schemeClr val="lt1"/>
              </a:buClr>
              <a:buSzPts val="3600"/>
              <a:buNone/>
              <a:defRPr sz="4800">
                <a:solidFill>
                  <a:schemeClr val="lt1"/>
                </a:solidFill>
              </a:defRPr>
            </a:lvl6pPr>
            <a:lvl7pPr lvl="6" algn="ctr" rtl="0">
              <a:lnSpc>
                <a:spcPct val="80000"/>
              </a:lnSpc>
              <a:spcBef>
                <a:spcPts val="0"/>
              </a:spcBef>
              <a:spcAft>
                <a:spcPts val="0"/>
              </a:spcAft>
              <a:buClr>
                <a:schemeClr val="lt1"/>
              </a:buClr>
              <a:buSzPts val="3600"/>
              <a:buNone/>
              <a:defRPr sz="4800">
                <a:solidFill>
                  <a:schemeClr val="lt1"/>
                </a:solidFill>
              </a:defRPr>
            </a:lvl7pPr>
            <a:lvl8pPr lvl="7" algn="ctr" rtl="0">
              <a:lnSpc>
                <a:spcPct val="80000"/>
              </a:lnSpc>
              <a:spcBef>
                <a:spcPts val="0"/>
              </a:spcBef>
              <a:spcAft>
                <a:spcPts val="0"/>
              </a:spcAft>
              <a:buClr>
                <a:schemeClr val="lt1"/>
              </a:buClr>
              <a:buSzPts val="3600"/>
              <a:buNone/>
              <a:defRPr sz="4800">
                <a:solidFill>
                  <a:schemeClr val="lt1"/>
                </a:solidFill>
              </a:defRPr>
            </a:lvl8pPr>
            <a:lvl9pPr lvl="8" algn="ctr" rtl="0">
              <a:lnSpc>
                <a:spcPct val="80000"/>
              </a:lnSpc>
              <a:spcBef>
                <a:spcPts val="0"/>
              </a:spcBef>
              <a:spcAft>
                <a:spcPts val="0"/>
              </a:spcAft>
              <a:buClr>
                <a:schemeClr val="lt1"/>
              </a:buClr>
              <a:buSzPts val="3600"/>
              <a:buNone/>
              <a:defRPr sz="4800">
                <a:solidFill>
                  <a:schemeClr val="lt1"/>
                </a:solidFill>
              </a:defRPr>
            </a:lvl9pPr>
          </a:lstStyle>
          <a:p>
            <a:endParaRPr/>
          </a:p>
        </p:txBody>
      </p:sp>
    </p:spTree>
    <p:extLst>
      <p:ext uri="{BB962C8B-B14F-4D97-AF65-F5344CB8AC3E}">
        <p14:creationId xmlns:p14="http://schemas.microsoft.com/office/powerpoint/2010/main" val="31665744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ection - Photo background 1">
  <p:cSld name="Section - Photo background 1">
    <p:spTree>
      <p:nvGrpSpPr>
        <p:cNvPr id="1" name="Shape 296"/>
        <p:cNvGrpSpPr/>
        <p:nvPr/>
      </p:nvGrpSpPr>
      <p:grpSpPr>
        <a:xfrm>
          <a:off x="0" y="0"/>
          <a:ext cx="0" cy="0"/>
          <a:chOff x="0" y="0"/>
          <a:chExt cx="0" cy="0"/>
        </a:xfrm>
      </p:grpSpPr>
      <p:pic>
        <p:nvPicPr>
          <p:cNvPr id="297" name="Google Shape;297;p40"/>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98" name="Google Shape;298;p40"/>
          <p:cNvSpPr/>
          <p:nvPr/>
        </p:nvSpPr>
        <p:spPr>
          <a:xfrm>
            <a:off x="0" y="-25"/>
            <a:ext cx="6096000" cy="6858000"/>
          </a:xfrm>
          <a:prstGeom prst="rect">
            <a:avLst/>
          </a:prstGeom>
          <a:solidFill>
            <a:srgbClr val="0D7CB5">
              <a:alpha val="43140"/>
            </a:srgbClr>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299" name="Google Shape;299;p40"/>
          <p:cNvSpPr txBox="1">
            <a:spLocks noGrp="1"/>
          </p:cNvSpPr>
          <p:nvPr>
            <p:ph type="title"/>
          </p:nvPr>
        </p:nvSpPr>
        <p:spPr>
          <a:xfrm>
            <a:off x="989951" y="1409325"/>
            <a:ext cx="4676000" cy="40392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3600"/>
              <a:buNone/>
              <a:defRPr sz="4800">
                <a:solidFill>
                  <a:schemeClr val="lt1"/>
                </a:solidFill>
                <a:latin typeface="Georgia"/>
                <a:ea typeface="Georgia"/>
                <a:cs typeface="Georgia"/>
                <a:sym typeface="Georgia"/>
              </a:defRPr>
            </a:lvl1pPr>
            <a:lvl2pPr lvl="1" algn="ctr" rtl="0">
              <a:lnSpc>
                <a:spcPct val="80000"/>
              </a:lnSpc>
              <a:spcBef>
                <a:spcPts val="0"/>
              </a:spcBef>
              <a:spcAft>
                <a:spcPts val="0"/>
              </a:spcAft>
              <a:buClr>
                <a:schemeClr val="lt1"/>
              </a:buClr>
              <a:buSzPts val="3600"/>
              <a:buNone/>
              <a:defRPr sz="4800">
                <a:solidFill>
                  <a:schemeClr val="lt1"/>
                </a:solidFill>
              </a:defRPr>
            </a:lvl2pPr>
            <a:lvl3pPr lvl="2" algn="ctr" rtl="0">
              <a:lnSpc>
                <a:spcPct val="80000"/>
              </a:lnSpc>
              <a:spcBef>
                <a:spcPts val="0"/>
              </a:spcBef>
              <a:spcAft>
                <a:spcPts val="0"/>
              </a:spcAft>
              <a:buClr>
                <a:schemeClr val="lt1"/>
              </a:buClr>
              <a:buSzPts val="3600"/>
              <a:buNone/>
              <a:defRPr sz="4800">
                <a:solidFill>
                  <a:schemeClr val="lt1"/>
                </a:solidFill>
              </a:defRPr>
            </a:lvl3pPr>
            <a:lvl4pPr lvl="3" algn="ctr" rtl="0">
              <a:lnSpc>
                <a:spcPct val="80000"/>
              </a:lnSpc>
              <a:spcBef>
                <a:spcPts val="0"/>
              </a:spcBef>
              <a:spcAft>
                <a:spcPts val="0"/>
              </a:spcAft>
              <a:buClr>
                <a:schemeClr val="lt1"/>
              </a:buClr>
              <a:buSzPts val="3600"/>
              <a:buNone/>
              <a:defRPr sz="4800">
                <a:solidFill>
                  <a:schemeClr val="lt1"/>
                </a:solidFill>
              </a:defRPr>
            </a:lvl4pPr>
            <a:lvl5pPr lvl="4" algn="ctr" rtl="0">
              <a:lnSpc>
                <a:spcPct val="80000"/>
              </a:lnSpc>
              <a:spcBef>
                <a:spcPts val="0"/>
              </a:spcBef>
              <a:spcAft>
                <a:spcPts val="0"/>
              </a:spcAft>
              <a:buClr>
                <a:schemeClr val="lt1"/>
              </a:buClr>
              <a:buSzPts val="3600"/>
              <a:buNone/>
              <a:defRPr sz="4800">
                <a:solidFill>
                  <a:schemeClr val="lt1"/>
                </a:solidFill>
              </a:defRPr>
            </a:lvl5pPr>
            <a:lvl6pPr lvl="5" algn="ctr" rtl="0">
              <a:lnSpc>
                <a:spcPct val="80000"/>
              </a:lnSpc>
              <a:spcBef>
                <a:spcPts val="0"/>
              </a:spcBef>
              <a:spcAft>
                <a:spcPts val="0"/>
              </a:spcAft>
              <a:buClr>
                <a:schemeClr val="lt1"/>
              </a:buClr>
              <a:buSzPts val="3600"/>
              <a:buNone/>
              <a:defRPr sz="4800">
                <a:solidFill>
                  <a:schemeClr val="lt1"/>
                </a:solidFill>
              </a:defRPr>
            </a:lvl6pPr>
            <a:lvl7pPr lvl="6" algn="ctr" rtl="0">
              <a:lnSpc>
                <a:spcPct val="80000"/>
              </a:lnSpc>
              <a:spcBef>
                <a:spcPts val="0"/>
              </a:spcBef>
              <a:spcAft>
                <a:spcPts val="0"/>
              </a:spcAft>
              <a:buClr>
                <a:schemeClr val="lt1"/>
              </a:buClr>
              <a:buSzPts val="3600"/>
              <a:buNone/>
              <a:defRPr sz="4800">
                <a:solidFill>
                  <a:schemeClr val="lt1"/>
                </a:solidFill>
              </a:defRPr>
            </a:lvl7pPr>
            <a:lvl8pPr lvl="7" algn="ctr" rtl="0">
              <a:lnSpc>
                <a:spcPct val="80000"/>
              </a:lnSpc>
              <a:spcBef>
                <a:spcPts val="0"/>
              </a:spcBef>
              <a:spcAft>
                <a:spcPts val="0"/>
              </a:spcAft>
              <a:buClr>
                <a:schemeClr val="lt1"/>
              </a:buClr>
              <a:buSzPts val="3600"/>
              <a:buNone/>
              <a:defRPr sz="4800">
                <a:solidFill>
                  <a:schemeClr val="lt1"/>
                </a:solidFill>
              </a:defRPr>
            </a:lvl8pPr>
            <a:lvl9pPr lvl="8" algn="ctr" rtl="0">
              <a:lnSpc>
                <a:spcPct val="80000"/>
              </a:lnSpc>
              <a:spcBef>
                <a:spcPts val="0"/>
              </a:spcBef>
              <a:spcAft>
                <a:spcPts val="0"/>
              </a:spcAft>
              <a:buClr>
                <a:schemeClr val="lt1"/>
              </a:buClr>
              <a:buSzPts val="3600"/>
              <a:buNone/>
              <a:defRPr sz="4800">
                <a:solidFill>
                  <a:schemeClr val="lt1"/>
                </a:solidFill>
              </a:defRPr>
            </a:lvl9pPr>
          </a:lstStyle>
          <a:p>
            <a:endParaRPr/>
          </a:p>
        </p:txBody>
      </p:sp>
    </p:spTree>
    <p:extLst>
      <p:ext uri="{BB962C8B-B14F-4D97-AF65-F5344CB8AC3E}">
        <p14:creationId xmlns:p14="http://schemas.microsoft.com/office/powerpoint/2010/main" val="7553853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tion - Photo background 1 1">
  <p:cSld name="Section - Photo background 1 1">
    <p:spTree>
      <p:nvGrpSpPr>
        <p:cNvPr id="1" name="Shape 300"/>
        <p:cNvGrpSpPr/>
        <p:nvPr/>
      </p:nvGrpSpPr>
      <p:grpSpPr>
        <a:xfrm>
          <a:off x="0" y="0"/>
          <a:ext cx="0" cy="0"/>
          <a:chOff x="0" y="0"/>
          <a:chExt cx="0" cy="0"/>
        </a:xfrm>
      </p:grpSpPr>
      <p:pic>
        <p:nvPicPr>
          <p:cNvPr id="301" name="Google Shape;301;p41"/>
          <p:cNvPicPr preferRelativeResize="0"/>
          <p:nvPr/>
        </p:nvPicPr>
        <p:blipFill rotWithShape="1">
          <a:blip r:embed="rId2">
            <a:alphaModFix/>
          </a:blip>
          <a:srcRect/>
          <a:stretch/>
        </p:blipFill>
        <p:spPr>
          <a:xfrm>
            <a:off x="0" y="-25"/>
            <a:ext cx="12192000" cy="6858000"/>
          </a:xfrm>
          <a:prstGeom prst="rect">
            <a:avLst/>
          </a:prstGeom>
          <a:noFill/>
          <a:ln>
            <a:noFill/>
          </a:ln>
        </p:spPr>
      </p:pic>
      <p:sp>
        <p:nvSpPr>
          <p:cNvPr id="302" name="Google Shape;302;p41"/>
          <p:cNvSpPr/>
          <p:nvPr/>
        </p:nvSpPr>
        <p:spPr>
          <a:xfrm>
            <a:off x="0" y="-25"/>
            <a:ext cx="6096000" cy="6858000"/>
          </a:xfrm>
          <a:prstGeom prst="rect">
            <a:avLst/>
          </a:prstGeom>
          <a:solidFill>
            <a:srgbClr val="0D7CB5">
              <a:alpha val="43140"/>
            </a:srgbClr>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303" name="Google Shape;303;p41"/>
          <p:cNvSpPr txBox="1">
            <a:spLocks noGrp="1"/>
          </p:cNvSpPr>
          <p:nvPr>
            <p:ph type="title"/>
          </p:nvPr>
        </p:nvSpPr>
        <p:spPr>
          <a:xfrm>
            <a:off x="989951" y="1409325"/>
            <a:ext cx="4676000" cy="40392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3600"/>
              <a:buNone/>
              <a:defRPr sz="4800">
                <a:solidFill>
                  <a:schemeClr val="lt1"/>
                </a:solidFill>
                <a:latin typeface="Georgia"/>
                <a:ea typeface="Georgia"/>
                <a:cs typeface="Georgia"/>
                <a:sym typeface="Georgia"/>
              </a:defRPr>
            </a:lvl1pPr>
            <a:lvl2pPr lvl="1" algn="ctr" rtl="0">
              <a:lnSpc>
                <a:spcPct val="80000"/>
              </a:lnSpc>
              <a:spcBef>
                <a:spcPts val="0"/>
              </a:spcBef>
              <a:spcAft>
                <a:spcPts val="0"/>
              </a:spcAft>
              <a:buClr>
                <a:schemeClr val="lt1"/>
              </a:buClr>
              <a:buSzPts val="3600"/>
              <a:buNone/>
              <a:defRPr sz="4800">
                <a:solidFill>
                  <a:schemeClr val="lt1"/>
                </a:solidFill>
              </a:defRPr>
            </a:lvl2pPr>
            <a:lvl3pPr lvl="2" algn="ctr" rtl="0">
              <a:lnSpc>
                <a:spcPct val="80000"/>
              </a:lnSpc>
              <a:spcBef>
                <a:spcPts val="0"/>
              </a:spcBef>
              <a:spcAft>
                <a:spcPts val="0"/>
              </a:spcAft>
              <a:buClr>
                <a:schemeClr val="lt1"/>
              </a:buClr>
              <a:buSzPts val="3600"/>
              <a:buNone/>
              <a:defRPr sz="4800">
                <a:solidFill>
                  <a:schemeClr val="lt1"/>
                </a:solidFill>
              </a:defRPr>
            </a:lvl3pPr>
            <a:lvl4pPr lvl="3" algn="ctr" rtl="0">
              <a:lnSpc>
                <a:spcPct val="80000"/>
              </a:lnSpc>
              <a:spcBef>
                <a:spcPts val="0"/>
              </a:spcBef>
              <a:spcAft>
                <a:spcPts val="0"/>
              </a:spcAft>
              <a:buClr>
                <a:schemeClr val="lt1"/>
              </a:buClr>
              <a:buSzPts val="3600"/>
              <a:buNone/>
              <a:defRPr sz="4800">
                <a:solidFill>
                  <a:schemeClr val="lt1"/>
                </a:solidFill>
              </a:defRPr>
            </a:lvl4pPr>
            <a:lvl5pPr lvl="4" algn="ctr" rtl="0">
              <a:lnSpc>
                <a:spcPct val="80000"/>
              </a:lnSpc>
              <a:spcBef>
                <a:spcPts val="0"/>
              </a:spcBef>
              <a:spcAft>
                <a:spcPts val="0"/>
              </a:spcAft>
              <a:buClr>
                <a:schemeClr val="lt1"/>
              </a:buClr>
              <a:buSzPts val="3600"/>
              <a:buNone/>
              <a:defRPr sz="4800">
                <a:solidFill>
                  <a:schemeClr val="lt1"/>
                </a:solidFill>
              </a:defRPr>
            </a:lvl5pPr>
            <a:lvl6pPr lvl="5" algn="ctr" rtl="0">
              <a:lnSpc>
                <a:spcPct val="80000"/>
              </a:lnSpc>
              <a:spcBef>
                <a:spcPts val="0"/>
              </a:spcBef>
              <a:spcAft>
                <a:spcPts val="0"/>
              </a:spcAft>
              <a:buClr>
                <a:schemeClr val="lt1"/>
              </a:buClr>
              <a:buSzPts val="3600"/>
              <a:buNone/>
              <a:defRPr sz="4800">
                <a:solidFill>
                  <a:schemeClr val="lt1"/>
                </a:solidFill>
              </a:defRPr>
            </a:lvl6pPr>
            <a:lvl7pPr lvl="6" algn="ctr" rtl="0">
              <a:lnSpc>
                <a:spcPct val="80000"/>
              </a:lnSpc>
              <a:spcBef>
                <a:spcPts val="0"/>
              </a:spcBef>
              <a:spcAft>
                <a:spcPts val="0"/>
              </a:spcAft>
              <a:buClr>
                <a:schemeClr val="lt1"/>
              </a:buClr>
              <a:buSzPts val="3600"/>
              <a:buNone/>
              <a:defRPr sz="4800">
                <a:solidFill>
                  <a:schemeClr val="lt1"/>
                </a:solidFill>
              </a:defRPr>
            </a:lvl7pPr>
            <a:lvl8pPr lvl="7" algn="ctr" rtl="0">
              <a:lnSpc>
                <a:spcPct val="80000"/>
              </a:lnSpc>
              <a:spcBef>
                <a:spcPts val="0"/>
              </a:spcBef>
              <a:spcAft>
                <a:spcPts val="0"/>
              </a:spcAft>
              <a:buClr>
                <a:schemeClr val="lt1"/>
              </a:buClr>
              <a:buSzPts val="3600"/>
              <a:buNone/>
              <a:defRPr sz="4800">
                <a:solidFill>
                  <a:schemeClr val="lt1"/>
                </a:solidFill>
              </a:defRPr>
            </a:lvl8pPr>
            <a:lvl9pPr lvl="8" algn="ctr" rtl="0">
              <a:lnSpc>
                <a:spcPct val="80000"/>
              </a:lnSpc>
              <a:spcBef>
                <a:spcPts val="0"/>
              </a:spcBef>
              <a:spcAft>
                <a:spcPts val="0"/>
              </a:spcAft>
              <a:buClr>
                <a:schemeClr val="lt1"/>
              </a:buClr>
              <a:buSzPts val="3600"/>
              <a:buNone/>
              <a:defRPr sz="4800">
                <a:solidFill>
                  <a:schemeClr val="lt1"/>
                </a:solidFill>
              </a:defRPr>
            </a:lvl9pPr>
          </a:lstStyle>
          <a:p>
            <a:endParaRPr/>
          </a:p>
        </p:txBody>
      </p:sp>
    </p:spTree>
    <p:extLst>
      <p:ext uri="{BB962C8B-B14F-4D97-AF65-F5344CB8AC3E}">
        <p14:creationId xmlns:p14="http://schemas.microsoft.com/office/powerpoint/2010/main" val="53787869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ection - Photo background 1 1 1">
  <p:cSld name="Section - Photo background 1 1 1">
    <p:spTree>
      <p:nvGrpSpPr>
        <p:cNvPr id="1" name="Shape 304"/>
        <p:cNvGrpSpPr/>
        <p:nvPr/>
      </p:nvGrpSpPr>
      <p:grpSpPr>
        <a:xfrm>
          <a:off x="0" y="0"/>
          <a:ext cx="0" cy="0"/>
          <a:chOff x="0" y="0"/>
          <a:chExt cx="0" cy="0"/>
        </a:xfrm>
      </p:grpSpPr>
      <p:pic>
        <p:nvPicPr>
          <p:cNvPr id="305" name="Google Shape;305;p42"/>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306" name="Google Shape;306;p42"/>
          <p:cNvSpPr/>
          <p:nvPr/>
        </p:nvSpPr>
        <p:spPr>
          <a:xfrm>
            <a:off x="0" y="-25"/>
            <a:ext cx="6096000" cy="6858000"/>
          </a:xfrm>
          <a:prstGeom prst="rect">
            <a:avLst/>
          </a:prstGeom>
          <a:solidFill>
            <a:srgbClr val="0D7CB5">
              <a:alpha val="43140"/>
            </a:srgbClr>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307" name="Google Shape;307;p42"/>
          <p:cNvSpPr txBox="1">
            <a:spLocks noGrp="1"/>
          </p:cNvSpPr>
          <p:nvPr>
            <p:ph type="title"/>
          </p:nvPr>
        </p:nvSpPr>
        <p:spPr>
          <a:xfrm>
            <a:off x="989951" y="1409325"/>
            <a:ext cx="4676000" cy="4039200"/>
          </a:xfrm>
          <a:prstGeom prst="rect">
            <a:avLst/>
          </a:prstGeom>
          <a:noFill/>
          <a:ln>
            <a:noFill/>
          </a:ln>
        </p:spPr>
        <p:txBody>
          <a:bodyPr spcFirstLastPara="1" wrap="square" lIns="91425" tIns="91425" rIns="91425" bIns="91425" anchor="ctr" anchorCtr="0">
            <a:noAutofit/>
          </a:bodyPr>
          <a:lstStyle>
            <a:lvl1pPr lvl="0" algn="l" rtl="0">
              <a:lnSpc>
                <a:spcPct val="80000"/>
              </a:lnSpc>
              <a:spcBef>
                <a:spcPts val="0"/>
              </a:spcBef>
              <a:spcAft>
                <a:spcPts val="0"/>
              </a:spcAft>
              <a:buClr>
                <a:schemeClr val="lt1"/>
              </a:buClr>
              <a:buSzPts val="3600"/>
              <a:buNone/>
              <a:defRPr sz="4800">
                <a:solidFill>
                  <a:schemeClr val="lt1"/>
                </a:solidFill>
                <a:latin typeface="Georgia"/>
                <a:ea typeface="Georgia"/>
                <a:cs typeface="Georgia"/>
                <a:sym typeface="Georgia"/>
              </a:defRPr>
            </a:lvl1pPr>
            <a:lvl2pPr lvl="1" algn="ctr" rtl="0">
              <a:lnSpc>
                <a:spcPct val="80000"/>
              </a:lnSpc>
              <a:spcBef>
                <a:spcPts val="0"/>
              </a:spcBef>
              <a:spcAft>
                <a:spcPts val="0"/>
              </a:spcAft>
              <a:buClr>
                <a:schemeClr val="lt1"/>
              </a:buClr>
              <a:buSzPts val="3600"/>
              <a:buNone/>
              <a:defRPr sz="4800">
                <a:solidFill>
                  <a:schemeClr val="lt1"/>
                </a:solidFill>
              </a:defRPr>
            </a:lvl2pPr>
            <a:lvl3pPr lvl="2" algn="ctr" rtl="0">
              <a:lnSpc>
                <a:spcPct val="80000"/>
              </a:lnSpc>
              <a:spcBef>
                <a:spcPts val="0"/>
              </a:spcBef>
              <a:spcAft>
                <a:spcPts val="0"/>
              </a:spcAft>
              <a:buClr>
                <a:schemeClr val="lt1"/>
              </a:buClr>
              <a:buSzPts val="3600"/>
              <a:buNone/>
              <a:defRPr sz="4800">
                <a:solidFill>
                  <a:schemeClr val="lt1"/>
                </a:solidFill>
              </a:defRPr>
            </a:lvl3pPr>
            <a:lvl4pPr lvl="3" algn="ctr" rtl="0">
              <a:lnSpc>
                <a:spcPct val="80000"/>
              </a:lnSpc>
              <a:spcBef>
                <a:spcPts val="0"/>
              </a:spcBef>
              <a:spcAft>
                <a:spcPts val="0"/>
              </a:spcAft>
              <a:buClr>
                <a:schemeClr val="lt1"/>
              </a:buClr>
              <a:buSzPts val="3600"/>
              <a:buNone/>
              <a:defRPr sz="4800">
                <a:solidFill>
                  <a:schemeClr val="lt1"/>
                </a:solidFill>
              </a:defRPr>
            </a:lvl4pPr>
            <a:lvl5pPr lvl="4" algn="ctr" rtl="0">
              <a:lnSpc>
                <a:spcPct val="80000"/>
              </a:lnSpc>
              <a:spcBef>
                <a:spcPts val="0"/>
              </a:spcBef>
              <a:spcAft>
                <a:spcPts val="0"/>
              </a:spcAft>
              <a:buClr>
                <a:schemeClr val="lt1"/>
              </a:buClr>
              <a:buSzPts val="3600"/>
              <a:buNone/>
              <a:defRPr sz="4800">
                <a:solidFill>
                  <a:schemeClr val="lt1"/>
                </a:solidFill>
              </a:defRPr>
            </a:lvl5pPr>
            <a:lvl6pPr lvl="5" algn="ctr" rtl="0">
              <a:lnSpc>
                <a:spcPct val="80000"/>
              </a:lnSpc>
              <a:spcBef>
                <a:spcPts val="0"/>
              </a:spcBef>
              <a:spcAft>
                <a:spcPts val="0"/>
              </a:spcAft>
              <a:buClr>
                <a:schemeClr val="lt1"/>
              </a:buClr>
              <a:buSzPts val="3600"/>
              <a:buNone/>
              <a:defRPr sz="4800">
                <a:solidFill>
                  <a:schemeClr val="lt1"/>
                </a:solidFill>
              </a:defRPr>
            </a:lvl6pPr>
            <a:lvl7pPr lvl="6" algn="ctr" rtl="0">
              <a:lnSpc>
                <a:spcPct val="80000"/>
              </a:lnSpc>
              <a:spcBef>
                <a:spcPts val="0"/>
              </a:spcBef>
              <a:spcAft>
                <a:spcPts val="0"/>
              </a:spcAft>
              <a:buClr>
                <a:schemeClr val="lt1"/>
              </a:buClr>
              <a:buSzPts val="3600"/>
              <a:buNone/>
              <a:defRPr sz="4800">
                <a:solidFill>
                  <a:schemeClr val="lt1"/>
                </a:solidFill>
              </a:defRPr>
            </a:lvl7pPr>
            <a:lvl8pPr lvl="7" algn="ctr" rtl="0">
              <a:lnSpc>
                <a:spcPct val="80000"/>
              </a:lnSpc>
              <a:spcBef>
                <a:spcPts val="0"/>
              </a:spcBef>
              <a:spcAft>
                <a:spcPts val="0"/>
              </a:spcAft>
              <a:buClr>
                <a:schemeClr val="lt1"/>
              </a:buClr>
              <a:buSzPts val="3600"/>
              <a:buNone/>
              <a:defRPr sz="4800">
                <a:solidFill>
                  <a:schemeClr val="lt1"/>
                </a:solidFill>
              </a:defRPr>
            </a:lvl8pPr>
            <a:lvl9pPr lvl="8" algn="ctr" rtl="0">
              <a:lnSpc>
                <a:spcPct val="80000"/>
              </a:lnSpc>
              <a:spcBef>
                <a:spcPts val="0"/>
              </a:spcBef>
              <a:spcAft>
                <a:spcPts val="0"/>
              </a:spcAft>
              <a:buClr>
                <a:schemeClr val="lt1"/>
              </a:buClr>
              <a:buSzPts val="3600"/>
              <a:buNone/>
              <a:defRPr sz="4800">
                <a:solidFill>
                  <a:schemeClr val="lt1"/>
                </a:solidFill>
              </a:defRPr>
            </a:lvl9pPr>
          </a:lstStyle>
          <a:p>
            <a:endParaRPr/>
          </a:p>
        </p:txBody>
      </p:sp>
    </p:spTree>
    <p:extLst>
      <p:ext uri="{BB962C8B-B14F-4D97-AF65-F5344CB8AC3E}">
        <p14:creationId xmlns:p14="http://schemas.microsoft.com/office/powerpoint/2010/main" val="5712035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8"/>
        <p:cNvGrpSpPr/>
        <p:nvPr/>
      </p:nvGrpSpPr>
      <p:grpSpPr>
        <a:xfrm>
          <a:off x="0" y="0"/>
          <a:ext cx="0" cy="0"/>
          <a:chOff x="0" y="0"/>
          <a:chExt cx="0" cy="0"/>
        </a:xfrm>
      </p:grpSpPr>
      <p:sp>
        <p:nvSpPr>
          <p:cNvPr id="309" name="Google Shape;309;p4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1pPr>
            <a:lvl2pPr marL="0" marR="0" lvl="1"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2pPr>
            <a:lvl3pPr marL="0" marR="0" lvl="2"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3pPr>
            <a:lvl4pPr marL="0" marR="0" lvl="3"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4pPr>
            <a:lvl5pPr marL="0" marR="0" lvl="4"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5pPr>
            <a:lvl6pPr marL="0" marR="0" lvl="5"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6pPr>
            <a:lvl7pPr marL="0" marR="0" lvl="6"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7pPr>
            <a:lvl8pPr marL="0" marR="0" lvl="7"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8pPr>
            <a:lvl9pPr marL="0" marR="0" lvl="8"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9pPr>
          </a:lstStyle>
          <a:p>
            <a:fld id="{00000000-1234-1234-1234-123412341234}" type="slidenum">
              <a:rPr lang="en" smtClean="0"/>
              <a:pPr/>
              <a:t>‹#›</a:t>
            </a:fld>
            <a:endParaRPr lang="en"/>
          </a:p>
        </p:txBody>
      </p:sp>
      <p:sp>
        <p:nvSpPr>
          <p:cNvPr id="310" name="Google Shape;310;p43"/>
          <p:cNvSpPr/>
          <p:nvPr/>
        </p:nvSpPr>
        <p:spPr>
          <a:xfrm>
            <a:off x="-13649" y="6116225"/>
            <a:ext cx="12274000" cy="754800"/>
          </a:xfrm>
          <a:prstGeom prst="rect">
            <a:avLst/>
          </a:prstGeom>
          <a:solidFill>
            <a:srgbClr val="262E31"/>
          </a:solidFill>
          <a:ln>
            <a:noFill/>
          </a:ln>
        </p:spPr>
        <p:txBody>
          <a:bodyPr spcFirstLastPara="1" wrap="square" lIns="91433" tIns="91433" rIns="91433" bIns="91433"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311" name="Google Shape;311;p43"/>
          <p:cNvSpPr txBox="1"/>
          <p:nvPr/>
        </p:nvSpPr>
        <p:spPr>
          <a:xfrm>
            <a:off x="11296611" y="6217623"/>
            <a:ext cx="731600" cy="524800"/>
          </a:xfrm>
          <a:prstGeom prst="rect">
            <a:avLst/>
          </a:prstGeom>
          <a:noFill/>
          <a:ln>
            <a:noFill/>
          </a:ln>
        </p:spPr>
        <p:txBody>
          <a:bodyPr spcFirstLastPara="1" wrap="square" lIns="121900" tIns="121900" rIns="121900" bIns="121900" anchor="ctr" anchorCtr="0">
            <a:norm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 sz="1333" b="0" i="0" u="none" strike="noStrike" cap="none">
                <a:solidFill>
                  <a:srgbClr val="CCCCCC"/>
                </a:solidFill>
                <a:latin typeface="Barlow Condensed"/>
                <a:ea typeface="Barlow Condensed"/>
                <a:cs typeface="Barlow Condensed"/>
                <a:sym typeface="Barlow Condensed"/>
              </a:rPr>
              <a:pPr marL="0" marR="0" lvl="0" indent="0" algn="r" rtl="0">
                <a:lnSpc>
                  <a:spcPct val="100000"/>
                </a:lnSpc>
                <a:spcBef>
                  <a:spcPts val="0"/>
                </a:spcBef>
                <a:spcAft>
                  <a:spcPts val="0"/>
                </a:spcAft>
                <a:buClr>
                  <a:srgbClr val="000000"/>
                </a:buClr>
                <a:buSzPts val="1000"/>
                <a:buFont typeface="Arial"/>
                <a:buNone/>
              </a:pPr>
              <a:t>‹#›</a:t>
            </a:fld>
            <a:endParaRPr sz="1333" b="0" i="0" u="none" strike="noStrike" cap="none">
              <a:solidFill>
                <a:srgbClr val="CCCCCC"/>
              </a:solidFill>
              <a:latin typeface="Barlow Condensed"/>
              <a:ea typeface="Barlow Condensed"/>
              <a:cs typeface="Barlow Condensed"/>
              <a:sym typeface="Barlow Condensed"/>
            </a:endParaRPr>
          </a:p>
        </p:txBody>
      </p:sp>
      <p:sp>
        <p:nvSpPr>
          <p:cNvPr id="312" name="Google Shape;312;p43"/>
          <p:cNvSpPr txBox="1">
            <a:spLocks noGrp="1"/>
          </p:cNvSpPr>
          <p:nvPr>
            <p:ph type="body" idx="1"/>
          </p:nvPr>
        </p:nvSpPr>
        <p:spPr>
          <a:xfrm>
            <a:off x="981800" y="6331325"/>
            <a:ext cx="10677600" cy="297200"/>
          </a:xfrm>
          <a:prstGeom prst="rect">
            <a:avLst/>
          </a:prstGeom>
          <a:noFill/>
          <a:ln>
            <a:noFill/>
          </a:ln>
        </p:spPr>
        <p:txBody>
          <a:bodyPr spcFirstLastPara="1" wrap="square" lIns="0" tIns="0" rIns="0" bIns="0" anchor="ctr" anchorCtr="0">
            <a:noAutofit/>
          </a:bodyPr>
          <a:lstStyle>
            <a:lvl1pPr marL="609585" lvl="0" indent="-364058" algn="l" rtl="0">
              <a:lnSpc>
                <a:spcPct val="115000"/>
              </a:lnSpc>
              <a:spcBef>
                <a:spcPts val="0"/>
              </a:spcBef>
              <a:spcAft>
                <a:spcPts val="0"/>
              </a:spcAft>
              <a:buClr>
                <a:schemeClr val="lt1"/>
              </a:buClr>
              <a:buSzPts val="700"/>
              <a:buChar char="●"/>
              <a:defRPr sz="933">
                <a:solidFill>
                  <a:schemeClr val="lt1"/>
                </a:solidFill>
                <a:latin typeface="Arial"/>
                <a:ea typeface="Arial"/>
                <a:cs typeface="Arial"/>
                <a:sym typeface="Arial"/>
              </a:defRPr>
            </a:lvl1pPr>
            <a:lvl2pPr marL="1219170" lvl="1" indent="-364058" algn="l" rtl="0">
              <a:lnSpc>
                <a:spcPct val="115000"/>
              </a:lnSpc>
              <a:spcBef>
                <a:spcPts val="0"/>
              </a:spcBef>
              <a:spcAft>
                <a:spcPts val="0"/>
              </a:spcAft>
              <a:buClr>
                <a:schemeClr val="lt1"/>
              </a:buClr>
              <a:buSzPts val="700"/>
              <a:buChar char="○"/>
              <a:defRPr sz="933">
                <a:solidFill>
                  <a:schemeClr val="lt1"/>
                </a:solidFill>
              </a:defRPr>
            </a:lvl2pPr>
            <a:lvl3pPr marL="1828754" lvl="2" indent="-364058" algn="l" rtl="0">
              <a:lnSpc>
                <a:spcPct val="115000"/>
              </a:lnSpc>
              <a:spcBef>
                <a:spcPts val="0"/>
              </a:spcBef>
              <a:spcAft>
                <a:spcPts val="0"/>
              </a:spcAft>
              <a:buClr>
                <a:schemeClr val="lt1"/>
              </a:buClr>
              <a:buSzPts val="700"/>
              <a:buChar char="■"/>
              <a:defRPr sz="933">
                <a:solidFill>
                  <a:schemeClr val="lt1"/>
                </a:solidFill>
              </a:defRPr>
            </a:lvl3pPr>
            <a:lvl4pPr marL="2438339" lvl="3" indent="-364058" algn="l" rtl="0">
              <a:lnSpc>
                <a:spcPct val="115000"/>
              </a:lnSpc>
              <a:spcBef>
                <a:spcPts val="0"/>
              </a:spcBef>
              <a:spcAft>
                <a:spcPts val="0"/>
              </a:spcAft>
              <a:buClr>
                <a:schemeClr val="lt1"/>
              </a:buClr>
              <a:buSzPts val="700"/>
              <a:buChar char="●"/>
              <a:defRPr sz="933">
                <a:solidFill>
                  <a:schemeClr val="lt1"/>
                </a:solidFill>
              </a:defRPr>
            </a:lvl4pPr>
            <a:lvl5pPr marL="3047924" lvl="4" indent="-364058" algn="l" rtl="0">
              <a:lnSpc>
                <a:spcPct val="115000"/>
              </a:lnSpc>
              <a:spcBef>
                <a:spcPts val="0"/>
              </a:spcBef>
              <a:spcAft>
                <a:spcPts val="0"/>
              </a:spcAft>
              <a:buClr>
                <a:schemeClr val="lt1"/>
              </a:buClr>
              <a:buSzPts val="700"/>
              <a:buChar char="○"/>
              <a:defRPr sz="933">
                <a:solidFill>
                  <a:schemeClr val="lt1"/>
                </a:solidFill>
              </a:defRPr>
            </a:lvl5pPr>
            <a:lvl6pPr marL="3657509" lvl="5" indent="-364058" algn="l" rtl="0">
              <a:lnSpc>
                <a:spcPct val="115000"/>
              </a:lnSpc>
              <a:spcBef>
                <a:spcPts val="0"/>
              </a:spcBef>
              <a:spcAft>
                <a:spcPts val="0"/>
              </a:spcAft>
              <a:buClr>
                <a:schemeClr val="lt1"/>
              </a:buClr>
              <a:buSzPts val="700"/>
              <a:buChar char="■"/>
              <a:defRPr sz="933">
                <a:solidFill>
                  <a:schemeClr val="lt1"/>
                </a:solidFill>
              </a:defRPr>
            </a:lvl6pPr>
            <a:lvl7pPr marL="4267093" lvl="6" indent="-364058" algn="l" rtl="0">
              <a:lnSpc>
                <a:spcPct val="115000"/>
              </a:lnSpc>
              <a:spcBef>
                <a:spcPts val="0"/>
              </a:spcBef>
              <a:spcAft>
                <a:spcPts val="0"/>
              </a:spcAft>
              <a:buClr>
                <a:schemeClr val="lt1"/>
              </a:buClr>
              <a:buSzPts val="700"/>
              <a:buChar char="●"/>
              <a:defRPr sz="933">
                <a:solidFill>
                  <a:schemeClr val="lt1"/>
                </a:solidFill>
              </a:defRPr>
            </a:lvl7pPr>
            <a:lvl8pPr marL="4876678" lvl="7" indent="-364058" algn="l" rtl="0">
              <a:lnSpc>
                <a:spcPct val="115000"/>
              </a:lnSpc>
              <a:spcBef>
                <a:spcPts val="0"/>
              </a:spcBef>
              <a:spcAft>
                <a:spcPts val="0"/>
              </a:spcAft>
              <a:buClr>
                <a:schemeClr val="lt1"/>
              </a:buClr>
              <a:buSzPts val="700"/>
              <a:buChar char="○"/>
              <a:defRPr sz="933">
                <a:solidFill>
                  <a:schemeClr val="lt1"/>
                </a:solidFill>
              </a:defRPr>
            </a:lvl8pPr>
            <a:lvl9pPr marL="5486263" lvl="8" indent="-364058" algn="l" rtl="0">
              <a:lnSpc>
                <a:spcPct val="115000"/>
              </a:lnSpc>
              <a:spcBef>
                <a:spcPts val="0"/>
              </a:spcBef>
              <a:spcAft>
                <a:spcPts val="0"/>
              </a:spcAft>
              <a:buClr>
                <a:schemeClr val="lt1"/>
              </a:buClr>
              <a:buSzPts val="700"/>
              <a:buChar char="■"/>
              <a:defRPr sz="933">
                <a:solidFill>
                  <a:schemeClr val="lt1"/>
                </a:solidFill>
              </a:defRPr>
            </a:lvl9pPr>
          </a:lstStyle>
          <a:p>
            <a:endParaRPr/>
          </a:p>
        </p:txBody>
      </p:sp>
      <p:pic>
        <p:nvPicPr>
          <p:cNvPr id="313" name="Google Shape;313;p43"/>
          <p:cNvPicPr preferRelativeResize="0"/>
          <p:nvPr/>
        </p:nvPicPr>
        <p:blipFill rotWithShape="1">
          <a:blip r:embed="rId2">
            <a:alphaModFix/>
          </a:blip>
          <a:srcRect/>
          <a:stretch/>
        </p:blipFill>
        <p:spPr>
          <a:xfrm>
            <a:off x="553100" y="6344760"/>
            <a:ext cx="278725" cy="297729"/>
          </a:xfrm>
          <a:prstGeom prst="rect">
            <a:avLst/>
          </a:prstGeom>
          <a:noFill/>
          <a:ln>
            <a:noFill/>
          </a:ln>
        </p:spPr>
      </p:pic>
    </p:spTree>
    <p:extLst>
      <p:ext uri="{BB962C8B-B14F-4D97-AF65-F5344CB8AC3E}">
        <p14:creationId xmlns:p14="http://schemas.microsoft.com/office/powerpoint/2010/main" val="3331267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Clr>
                <a:srgbClr val="B3A369"/>
              </a:buClr>
              <a:buSzPts val="5200"/>
              <a:buFont typeface="Roboto"/>
              <a:buNone/>
              <a:defRPr sz="6933" b="1">
                <a:solidFill>
                  <a:srgbClr val="B3A369"/>
                </a:solidFill>
                <a:latin typeface="Roboto"/>
                <a:ea typeface="Roboto"/>
                <a:cs typeface="Roboto"/>
                <a:sym typeface="Roboto"/>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dk1"/>
              </a:buClr>
              <a:buSzPts val="2800"/>
              <a:buFont typeface="Roboto"/>
              <a:buNone/>
              <a:defRPr sz="3733">
                <a:solidFill>
                  <a:schemeClr val="dk1"/>
                </a:solidFill>
                <a:latin typeface="Roboto"/>
                <a:ea typeface="Roboto"/>
                <a:cs typeface="Roboto"/>
                <a:sym typeface="Roboto"/>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174819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220162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787613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92153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3D7F-E098-2C54-3382-2B3DB24B1F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4ACD0B-75F9-3711-BCB9-500C0627AF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1463C8-B638-F6AD-7441-7ED5AE49A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40A94C-4E47-58E0-6068-BDDC9798F282}"/>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2593C372-E084-78CA-F306-4C0E390705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76E9CA-78F6-2B2E-D17F-79A37A01F5DB}"/>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41297478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324337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205871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2515057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073000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894136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378411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732152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609008" y="1519784"/>
            <a:ext cx="6974000" cy="32244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solidFill>
                  <a:schemeClr val="lt1"/>
                </a:solidFill>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2609000" y="4744199"/>
            <a:ext cx="6974000" cy="594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solidFill>
                  <a:schemeClr val="lt1"/>
                </a:solidFill>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2" name="Slide Number Placeholder 1">
            <a:extLst>
              <a:ext uri="{FF2B5EF4-FFF2-40B4-BE49-F238E27FC236}">
                <a16:creationId xmlns:a16="http://schemas.microsoft.com/office/drawing/2014/main" id="{1BF63105-464A-5C48-A4EC-4EB2BF2C88AE}"/>
              </a:ext>
            </a:extLst>
          </p:cNvPr>
          <p:cNvSpPr>
            <a:spLocks noGrp="1"/>
          </p:cNvSpPr>
          <p:nvPr>
            <p:ph type="sldNum" sz="quarter" idx="10"/>
          </p:nvPr>
        </p:nvSpPr>
        <p:spPr/>
        <p:txBody>
          <a:bodyPr/>
          <a:lstStyle/>
          <a:p>
            <a:fld id="{F2188BEF-6618-408B-B183-2AA8D04663C2}" type="slidenum">
              <a:rPr lang="en-US" smtClean="0"/>
              <a:t>‹#›</a:t>
            </a:fld>
            <a:endParaRPr lang="en-US"/>
          </a:p>
        </p:txBody>
      </p:sp>
    </p:spTree>
    <p:extLst>
      <p:ext uri="{BB962C8B-B14F-4D97-AF65-F5344CB8AC3E}">
        <p14:creationId xmlns:p14="http://schemas.microsoft.com/office/powerpoint/2010/main" val="358528045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 name="Slide Number Placeholder 1">
            <a:extLst>
              <a:ext uri="{FF2B5EF4-FFF2-40B4-BE49-F238E27FC236}">
                <a16:creationId xmlns:a16="http://schemas.microsoft.com/office/drawing/2014/main" id="{48931B9B-7C95-C8DD-2D86-8A265C8F663C}"/>
              </a:ext>
            </a:extLst>
          </p:cNvPr>
          <p:cNvSpPr>
            <a:spLocks noGrp="1"/>
          </p:cNvSpPr>
          <p:nvPr>
            <p:ph type="sldNum" sz="quarter" idx="10"/>
          </p:nvPr>
        </p:nvSpPr>
        <p:spPr>
          <a:xfrm>
            <a:off x="8610600" y="6356351"/>
            <a:ext cx="2743200" cy="366183"/>
          </a:xfrm>
        </p:spPr>
        <p:txBody>
          <a:bodyPr/>
          <a:lstStyle/>
          <a:p>
            <a:fld id="{F2188BEF-6618-408B-B183-2AA8D04663C2}" type="slidenum">
              <a:rPr lang="en-US" smtClean="0"/>
              <a:t>‹#›</a:t>
            </a:fld>
            <a:endParaRPr lang="en-US"/>
          </a:p>
        </p:txBody>
      </p:sp>
    </p:spTree>
    <p:extLst>
      <p:ext uri="{BB962C8B-B14F-4D97-AF65-F5344CB8AC3E}">
        <p14:creationId xmlns:p14="http://schemas.microsoft.com/office/powerpoint/2010/main" val="377894493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ain point">
  <p:cSld name="Main point">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2374200" y="1924533"/>
            <a:ext cx="7443600" cy="328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2" name="Slide Number Placeholder 1">
            <a:extLst>
              <a:ext uri="{FF2B5EF4-FFF2-40B4-BE49-F238E27FC236}">
                <a16:creationId xmlns:a16="http://schemas.microsoft.com/office/drawing/2014/main" id="{D380F0E3-F88F-403C-7947-DA7172329ACD}"/>
              </a:ext>
            </a:extLst>
          </p:cNvPr>
          <p:cNvSpPr>
            <a:spLocks noGrp="1"/>
          </p:cNvSpPr>
          <p:nvPr>
            <p:ph type="sldNum" sz="quarter" idx="10"/>
          </p:nvPr>
        </p:nvSpPr>
        <p:spPr>
          <a:xfrm>
            <a:off x="8610600" y="6356351"/>
            <a:ext cx="2743200" cy="366183"/>
          </a:xfrm>
        </p:spPr>
        <p:txBody>
          <a:bodyPr/>
          <a:lstStyle/>
          <a:p>
            <a:fld id="{F2188BEF-6618-408B-B183-2AA8D04663C2}" type="slidenum">
              <a:rPr lang="en-US" smtClean="0"/>
              <a:t>‹#›</a:t>
            </a:fld>
            <a:endParaRPr lang="en-US"/>
          </a:p>
        </p:txBody>
      </p:sp>
    </p:spTree>
    <p:extLst>
      <p:ext uri="{BB962C8B-B14F-4D97-AF65-F5344CB8AC3E}">
        <p14:creationId xmlns:p14="http://schemas.microsoft.com/office/powerpoint/2010/main" val="332002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149.xml"/><Relationship Id="rId1" Type="http://schemas.openxmlformats.org/officeDocument/2006/relationships/slideLayout" Target="../slideLayouts/slideLayout14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18" Type="http://schemas.openxmlformats.org/officeDocument/2006/relationships/slideLayout" Target="../slideLayouts/slideLayout167.xml"/><Relationship Id="rId3" Type="http://schemas.openxmlformats.org/officeDocument/2006/relationships/slideLayout" Target="../slideLayouts/slideLayout152.xml"/><Relationship Id="rId21" Type="http://schemas.openxmlformats.org/officeDocument/2006/relationships/slideLayout" Target="../slideLayouts/slideLayout170.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17" Type="http://schemas.openxmlformats.org/officeDocument/2006/relationships/slideLayout" Target="../slideLayouts/slideLayout166.xml"/><Relationship Id="rId2" Type="http://schemas.openxmlformats.org/officeDocument/2006/relationships/slideLayout" Target="../slideLayouts/slideLayout151.xml"/><Relationship Id="rId16" Type="http://schemas.openxmlformats.org/officeDocument/2006/relationships/slideLayout" Target="../slideLayouts/slideLayout165.xml"/><Relationship Id="rId20" Type="http://schemas.openxmlformats.org/officeDocument/2006/relationships/slideLayout" Target="../slideLayouts/slideLayout169.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24" Type="http://schemas.openxmlformats.org/officeDocument/2006/relationships/theme" Target="../theme/theme11.xml"/><Relationship Id="rId5" Type="http://schemas.openxmlformats.org/officeDocument/2006/relationships/slideLayout" Target="../slideLayouts/slideLayout154.xml"/><Relationship Id="rId15" Type="http://schemas.openxmlformats.org/officeDocument/2006/relationships/slideLayout" Target="../slideLayouts/slideLayout164.xml"/><Relationship Id="rId23" Type="http://schemas.openxmlformats.org/officeDocument/2006/relationships/slideLayout" Target="../slideLayouts/slideLayout172.xml"/><Relationship Id="rId10" Type="http://schemas.openxmlformats.org/officeDocument/2006/relationships/slideLayout" Target="../slideLayouts/slideLayout159.xml"/><Relationship Id="rId19" Type="http://schemas.openxmlformats.org/officeDocument/2006/relationships/slideLayout" Target="../slideLayouts/slideLayout168.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 Id="rId22" Type="http://schemas.openxmlformats.org/officeDocument/2006/relationships/slideLayout" Target="../slideLayouts/slideLayout17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0.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theme" Target="../theme/theme12.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1.xml"/><Relationship Id="rId13" Type="http://schemas.openxmlformats.org/officeDocument/2006/relationships/slideLayout" Target="../slideLayouts/slideLayout196.xml"/><Relationship Id="rId18" Type="http://schemas.openxmlformats.org/officeDocument/2006/relationships/theme" Target="../theme/theme13.xml"/><Relationship Id="rId3" Type="http://schemas.openxmlformats.org/officeDocument/2006/relationships/slideLayout" Target="../slideLayouts/slideLayout186.xml"/><Relationship Id="rId7" Type="http://schemas.openxmlformats.org/officeDocument/2006/relationships/slideLayout" Target="../slideLayouts/slideLayout190.xml"/><Relationship Id="rId12" Type="http://schemas.openxmlformats.org/officeDocument/2006/relationships/slideLayout" Target="../slideLayouts/slideLayout195.xml"/><Relationship Id="rId17" Type="http://schemas.openxmlformats.org/officeDocument/2006/relationships/slideLayout" Target="../slideLayouts/slideLayout200.xml"/><Relationship Id="rId2" Type="http://schemas.openxmlformats.org/officeDocument/2006/relationships/slideLayout" Target="../slideLayouts/slideLayout185.xml"/><Relationship Id="rId16" Type="http://schemas.openxmlformats.org/officeDocument/2006/relationships/slideLayout" Target="../slideLayouts/slideLayout199.xml"/><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slideLayout" Target="../slideLayouts/slideLayout194.xml"/><Relationship Id="rId5" Type="http://schemas.openxmlformats.org/officeDocument/2006/relationships/slideLayout" Target="../slideLayouts/slideLayout188.xml"/><Relationship Id="rId15" Type="http://schemas.openxmlformats.org/officeDocument/2006/relationships/slideLayout" Target="../slideLayouts/slideLayout198.xml"/><Relationship Id="rId10" Type="http://schemas.openxmlformats.org/officeDocument/2006/relationships/slideLayout" Target="../slideLayouts/slideLayout193.xml"/><Relationship Id="rId4" Type="http://schemas.openxmlformats.org/officeDocument/2006/relationships/slideLayout" Target="../slideLayouts/slideLayout187.xml"/><Relationship Id="rId9" Type="http://schemas.openxmlformats.org/officeDocument/2006/relationships/slideLayout" Target="../slideLayouts/slideLayout192.xml"/><Relationship Id="rId14" Type="http://schemas.openxmlformats.org/officeDocument/2006/relationships/slideLayout" Target="../slideLayouts/slideLayout19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theme" Target="../theme/theme14.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18.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theme" Target="../theme/theme15.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3" Type="http://schemas.openxmlformats.org/officeDocument/2006/relationships/slideLayout" Target="../slideLayouts/slideLayout22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2" Type="http://schemas.openxmlformats.org/officeDocument/2006/relationships/slideLayout" Target="../slideLayouts/slideLayout223.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theme" Target="../theme/theme16.xml"/><Relationship Id="rId10" Type="http://schemas.openxmlformats.org/officeDocument/2006/relationships/slideLayout" Target="../slideLayouts/slideLayout231.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s>
</file>

<file path=ppt/slideMasters/_rels/slideMaster17.xml.rels><?xml version="1.0" encoding="UTF-8" standalone="yes"?>
<Relationships xmlns="http://schemas.openxmlformats.org/package/2006/relationships"><Relationship Id="rId13" Type="http://schemas.openxmlformats.org/officeDocument/2006/relationships/slideLayout" Target="../slideLayouts/slideLayout248.xml"/><Relationship Id="rId18" Type="http://schemas.openxmlformats.org/officeDocument/2006/relationships/slideLayout" Target="../slideLayouts/slideLayout253.xml"/><Relationship Id="rId26" Type="http://schemas.openxmlformats.org/officeDocument/2006/relationships/slideLayout" Target="../slideLayouts/slideLayout261.xml"/><Relationship Id="rId39" Type="http://schemas.openxmlformats.org/officeDocument/2006/relationships/slideLayout" Target="../slideLayouts/slideLayout274.xml"/><Relationship Id="rId21" Type="http://schemas.openxmlformats.org/officeDocument/2006/relationships/slideLayout" Target="../slideLayouts/slideLayout256.xml"/><Relationship Id="rId34" Type="http://schemas.openxmlformats.org/officeDocument/2006/relationships/slideLayout" Target="../slideLayouts/slideLayout269.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17" Type="http://schemas.openxmlformats.org/officeDocument/2006/relationships/slideLayout" Target="../slideLayouts/slideLayout252.xml"/><Relationship Id="rId25" Type="http://schemas.openxmlformats.org/officeDocument/2006/relationships/slideLayout" Target="../slideLayouts/slideLayout260.xml"/><Relationship Id="rId33" Type="http://schemas.openxmlformats.org/officeDocument/2006/relationships/slideLayout" Target="../slideLayouts/slideLayout268.xml"/><Relationship Id="rId38" Type="http://schemas.openxmlformats.org/officeDocument/2006/relationships/slideLayout" Target="../slideLayouts/slideLayout273.xml"/><Relationship Id="rId2" Type="http://schemas.openxmlformats.org/officeDocument/2006/relationships/slideLayout" Target="../slideLayouts/slideLayout237.xml"/><Relationship Id="rId16" Type="http://schemas.openxmlformats.org/officeDocument/2006/relationships/slideLayout" Target="../slideLayouts/slideLayout251.xml"/><Relationship Id="rId20" Type="http://schemas.openxmlformats.org/officeDocument/2006/relationships/slideLayout" Target="../slideLayouts/slideLayout255.xml"/><Relationship Id="rId29" Type="http://schemas.openxmlformats.org/officeDocument/2006/relationships/slideLayout" Target="../slideLayouts/slideLayout264.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24" Type="http://schemas.openxmlformats.org/officeDocument/2006/relationships/slideLayout" Target="../slideLayouts/slideLayout259.xml"/><Relationship Id="rId32" Type="http://schemas.openxmlformats.org/officeDocument/2006/relationships/slideLayout" Target="../slideLayouts/slideLayout267.xml"/><Relationship Id="rId37" Type="http://schemas.openxmlformats.org/officeDocument/2006/relationships/slideLayout" Target="../slideLayouts/slideLayout272.xml"/><Relationship Id="rId40" Type="http://schemas.openxmlformats.org/officeDocument/2006/relationships/theme" Target="../theme/theme17.xml"/><Relationship Id="rId5" Type="http://schemas.openxmlformats.org/officeDocument/2006/relationships/slideLayout" Target="../slideLayouts/slideLayout240.xml"/><Relationship Id="rId15" Type="http://schemas.openxmlformats.org/officeDocument/2006/relationships/slideLayout" Target="../slideLayouts/slideLayout250.xml"/><Relationship Id="rId23" Type="http://schemas.openxmlformats.org/officeDocument/2006/relationships/slideLayout" Target="../slideLayouts/slideLayout258.xml"/><Relationship Id="rId28" Type="http://schemas.openxmlformats.org/officeDocument/2006/relationships/slideLayout" Target="../slideLayouts/slideLayout263.xml"/><Relationship Id="rId36" Type="http://schemas.openxmlformats.org/officeDocument/2006/relationships/slideLayout" Target="../slideLayouts/slideLayout271.xml"/><Relationship Id="rId10" Type="http://schemas.openxmlformats.org/officeDocument/2006/relationships/slideLayout" Target="../slideLayouts/slideLayout245.xml"/><Relationship Id="rId19" Type="http://schemas.openxmlformats.org/officeDocument/2006/relationships/slideLayout" Target="../slideLayouts/slideLayout254.xml"/><Relationship Id="rId31" Type="http://schemas.openxmlformats.org/officeDocument/2006/relationships/slideLayout" Target="../slideLayouts/slideLayout266.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14" Type="http://schemas.openxmlformats.org/officeDocument/2006/relationships/slideLayout" Target="../slideLayouts/slideLayout249.xml"/><Relationship Id="rId22" Type="http://schemas.openxmlformats.org/officeDocument/2006/relationships/slideLayout" Target="../slideLayouts/slideLayout257.xml"/><Relationship Id="rId27" Type="http://schemas.openxmlformats.org/officeDocument/2006/relationships/slideLayout" Target="../slideLayouts/slideLayout262.xml"/><Relationship Id="rId30" Type="http://schemas.openxmlformats.org/officeDocument/2006/relationships/slideLayout" Target="../slideLayouts/slideLayout265.xml"/><Relationship Id="rId35" Type="http://schemas.openxmlformats.org/officeDocument/2006/relationships/slideLayout" Target="../slideLayouts/slideLayout270.xml"/><Relationship Id="rId8" Type="http://schemas.openxmlformats.org/officeDocument/2006/relationships/slideLayout" Target="../slideLayouts/slideLayout243.xml"/><Relationship Id="rId3" Type="http://schemas.openxmlformats.org/officeDocument/2006/relationships/slideLayout" Target="../slideLayouts/slideLayout238.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277.xml"/><Relationship Id="rId2" Type="http://schemas.openxmlformats.org/officeDocument/2006/relationships/slideLayout" Target="../slideLayouts/slideLayout276.xml"/><Relationship Id="rId1" Type="http://schemas.openxmlformats.org/officeDocument/2006/relationships/slideLayout" Target="../slideLayouts/slideLayout275.xml"/><Relationship Id="rId4"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85.xml"/><Relationship Id="rId13" Type="http://schemas.openxmlformats.org/officeDocument/2006/relationships/slideLayout" Target="../slideLayouts/slideLayout290.xml"/><Relationship Id="rId18" Type="http://schemas.openxmlformats.org/officeDocument/2006/relationships/slideLayout" Target="../slideLayouts/slideLayout295.xml"/><Relationship Id="rId26" Type="http://schemas.openxmlformats.org/officeDocument/2006/relationships/slideLayout" Target="../slideLayouts/slideLayout303.xml"/><Relationship Id="rId3" Type="http://schemas.openxmlformats.org/officeDocument/2006/relationships/slideLayout" Target="../slideLayouts/slideLayout280.xml"/><Relationship Id="rId21" Type="http://schemas.openxmlformats.org/officeDocument/2006/relationships/slideLayout" Target="../slideLayouts/slideLayout298.xml"/><Relationship Id="rId7" Type="http://schemas.openxmlformats.org/officeDocument/2006/relationships/slideLayout" Target="../slideLayouts/slideLayout284.xml"/><Relationship Id="rId12" Type="http://schemas.openxmlformats.org/officeDocument/2006/relationships/slideLayout" Target="../slideLayouts/slideLayout289.xml"/><Relationship Id="rId17" Type="http://schemas.openxmlformats.org/officeDocument/2006/relationships/slideLayout" Target="../slideLayouts/slideLayout294.xml"/><Relationship Id="rId25" Type="http://schemas.openxmlformats.org/officeDocument/2006/relationships/slideLayout" Target="../slideLayouts/slideLayout302.xml"/><Relationship Id="rId2" Type="http://schemas.openxmlformats.org/officeDocument/2006/relationships/slideLayout" Target="../slideLayouts/slideLayout279.xml"/><Relationship Id="rId16" Type="http://schemas.openxmlformats.org/officeDocument/2006/relationships/slideLayout" Target="../slideLayouts/slideLayout293.xml"/><Relationship Id="rId20" Type="http://schemas.openxmlformats.org/officeDocument/2006/relationships/slideLayout" Target="../slideLayouts/slideLayout297.xml"/><Relationship Id="rId29" Type="http://schemas.openxmlformats.org/officeDocument/2006/relationships/slideLayout" Target="../slideLayouts/slideLayout306.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24" Type="http://schemas.openxmlformats.org/officeDocument/2006/relationships/slideLayout" Target="../slideLayouts/slideLayout301.xml"/><Relationship Id="rId32" Type="http://schemas.openxmlformats.org/officeDocument/2006/relationships/theme" Target="../theme/theme19.xml"/><Relationship Id="rId5" Type="http://schemas.openxmlformats.org/officeDocument/2006/relationships/slideLayout" Target="../slideLayouts/slideLayout282.xml"/><Relationship Id="rId15" Type="http://schemas.openxmlformats.org/officeDocument/2006/relationships/slideLayout" Target="../slideLayouts/slideLayout292.xml"/><Relationship Id="rId23" Type="http://schemas.openxmlformats.org/officeDocument/2006/relationships/slideLayout" Target="../slideLayouts/slideLayout300.xml"/><Relationship Id="rId28" Type="http://schemas.openxmlformats.org/officeDocument/2006/relationships/slideLayout" Target="../slideLayouts/slideLayout305.xml"/><Relationship Id="rId10" Type="http://schemas.openxmlformats.org/officeDocument/2006/relationships/slideLayout" Target="../slideLayouts/slideLayout287.xml"/><Relationship Id="rId19" Type="http://schemas.openxmlformats.org/officeDocument/2006/relationships/slideLayout" Target="../slideLayouts/slideLayout296.xml"/><Relationship Id="rId31" Type="http://schemas.openxmlformats.org/officeDocument/2006/relationships/slideLayout" Target="../slideLayouts/slideLayout308.xml"/><Relationship Id="rId4" Type="http://schemas.openxmlformats.org/officeDocument/2006/relationships/slideLayout" Target="../slideLayouts/slideLayout281.xml"/><Relationship Id="rId9" Type="http://schemas.openxmlformats.org/officeDocument/2006/relationships/slideLayout" Target="../slideLayouts/slideLayout286.xml"/><Relationship Id="rId14" Type="http://schemas.openxmlformats.org/officeDocument/2006/relationships/slideLayout" Target="../slideLayouts/slideLayout291.xml"/><Relationship Id="rId22" Type="http://schemas.openxmlformats.org/officeDocument/2006/relationships/slideLayout" Target="../slideLayouts/slideLayout299.xml"/><Relationship Id="rId27" Type="http://schemas.openxmlformats.org/officeDocument/2006/relationships/slideLayout" Target="../slideLayouts/slideLayout304.xml"/><Relationship Id="rId30" Type="http://schemas.openxmlformats.org/officeDocument/2006/relationships/slideLayout" Target="../slideLayouts/slideLayout3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0.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3.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theme" Target="../theme/theme4.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5.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6.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theme" Target="../theme/theme7.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theme" Target="../theme/theme8.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4.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heme" Target="../theme/theme9.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2BB67C-B5A9-0E79-F20A-14F8693A62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DF0F1F-A572-17F5-91FE-67EB5F55DC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CA391E-DA03-3E49-1349-F204A738CC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80C2E4E2-7E48-84DA-706D-44517897A7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89018A1-C764-ABE8-DF72-02A30CFDC8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CA792E-9DA6-4CF4-81B8-C9AB6B2F18E2}" type="slidenum">
              <a:rPr lang="en-US" smtClean="0"/>
              <a:t>‹#›</a:t>
            </a:fld>
            <a:endParaRPr lang="en-US"/>
          </a:p>
        </p:txBody>
      </p:sp>
    </p:spTree>
    <p:extLst>
      <p:ext uri="{BB962C8B-B14F-4D97-AF65-F5344CB8AC3E}">
        <p14:creationId xmlns:p14="http://schemas.microsoft.com/office/powerpoint/2010/main" val="1393324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899" r:id="rId12"/>
    <p:sldLayoutId id="2147483900" r:id="rId13"/>
    <p:sldLayoutId id="2147483901" r:id="rId14"/>
    <p:sldLayoutId id="2147483902" r:id="rId15"/>
    <p:sldLayoutId id="2147483903" r:id="rId16"/>
    <p:sldLayoutId id="2147483904" r:id="rId17"/>
    <p:sldLayoutId id="2147483905" r:id="rId18"/>
    <p:sldLayoutId id="2147483906" r:id="rId19"/>
    <p:sldLayoutId id="2147483907" r:id="rId20"/>
    <p:sldLayoutId id="2147483908" r:id="rId21"/>
    <p:sldLayoutId id="2147483909"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0" y="0"/>
            <a:ext cx="12192000" cy="679600"/>
          </a:xfrm>
          <a:prstGeom prst="rect">
            <a:avLst/>
          </a:prstGeom>
          <a:solidFill>
            <a:srgbClr val="000000"/>
          </a:solidFill>
          <a:ln>
            <a:noFill/>
          </a:ln>
        </p:spPr>
        <p:txBody>
          <a:bodyPr spcFirstLastPara="1" wrap="square" lIns="91425" tIns="91425" rIns="91425" bIns="91425" anchor="ctr" anchorCtr="0">
            <a:noAutofit/>
          </a:bodyPr>
          <a:lstStyle>
            <a:lvl1pPr lvl="0"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1pPr>
            <a:lvl2pPr lvl="1"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2pPr>
            <a:lvl3pPr lvl="2"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3pPr>
            <a:lvl4pPr lvl="3"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4pPr>
            <a:lvl5pPr lvl="4"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5pPr>
            <a:lvl6pPr lvl="5"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6pPr>
            <a:lvl7pPr lvl="6"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7pPr>
            <a:lvl8pPr lvl="7"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8pPr>
            <a:lvl9pPr lvl="8" rtl="0">
              <a:spcBef>
                <a:spcPts val="0"/>
              </a:spcBef>
              <a:spcAft>
                <a:spcPts val="0"/>
              </a:spcAft>
              <a:buClr>
                <a:schemeClr val="lt1"/>
              </a:buClr>
              <a:buSzPts val="2800"/>
              <a:buFont typeface="Francois One"/>
              <a:buNone/>
              <a:defRPr sz="2800">
                <a:solidFill>
                  <a:schemeClr val="lt1"/>
                </a:solidFill>
                <a:latin typeface="Francois One"/>
                <a:ea typeface="Francois One"/>
                <a:cs typeface="Francois One"/>
                <a:sym typeface="Francois One"/>
              </a:defRPr>
            </a:lvl9pPr>
          </a:lstStyle>
          <a:p>
            <a:endParaRPr/>
          </a:p>
        </p:txBody>
      </p:sp>
      <p:sp>
        <p:nvSpPr>
          <p:cNvPr id="7" name="Google Shape;7;p1"/>
          <p:cNvSpPr txBox="1">
            <a:spLocks noGrp="1"/>
          </p:cNvSpPr>
          <p:nvPr>
            <p:ph type="body" idx="1"/>
          </p:nvPr>
        </p:nvSpPr>
        <p:spPr>
          <a:xfrm>
            <a:off x="43867" y="720433"/>
            <a:ext cx="11889600" cy="56368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SzPts val="1800"/>
              <a:buChar char="●"/>
              <a:defRPr sz="1800"/>
            </a:lvl1pPr>
            <a:lvl2pPr marL="914400" lvl="1" indent="-317500" rtl="0">
              <a:lnSpc>
                <a:spcPct val="115000"/>
              </a:lnSpc>
              <a:spcBef>
                <a:spcPts val="1600"/>
              </a:spcBef>
              <a:spcAft>
                <a:spcPts val="0"/>
              </a:spcAft>
              <a:buSzPts val="1400"/>
              <a:buChar char="○"/>
              <a:defRPr/>
            </a:lvl2pPr>
            <a:lvl3pPr marL="1371600" lvl="2" indent="-317500" rtl="0">
              <a:lnSpc>
                <a:spcPct val="115000"/>
              </a:lnSpc>
              <a:spcBef>
                <a:spcPts val="1600"/>
              </a:spcBef>
              <a:spcAft>
                <a:spcPts val="0"/>
              </a:spcAft>
              <a:buSzPts val="1400"/>
              <a:buChar char="■"/>
              <a:defRPr/>
            </a:lvl3pPr>
            <a:lvl4pPr marL="1828800" lvl="3" indent="-317500" rtl="0">
              <a:lnSpc>
                <a:spcPct val="115000"/>
              </a:lnSpc>
              <a:spcBef>
                <a:spcPts val="1600"/>
              </a:spcBef>
              <a:spcAft>
                <a:spcPts val="0"/>
              </a:spcAft>
              <a:buSzPts val="1400"/>
              <a:buChar char="●"/>
              <a:defRPr/>
            </a:lvl4pPr>
            <a:lvl5pPr marL="2286000" lvl="4" indent="-317500" rtl="0">
              <a:lnSpc>
                <a:spcPct val="115000"/>
              </a:lnSpc>
              <a:spcBef>
                <a:spcPts val="1600"/>
              </a:spcBef>
              <a:spcAft>
                <a:spcPts val="0"/>
              </a:spcAft>
              <a:buSzPts val="1400"/>
              <a:buChar char="○"/>
              <a:defRPr/>
            </a:lvl5pPr>
            <a:lvl6pPr marL="2743200" lvl="5" indent="-317500" rtl="0">
              <a:lnSpc>
                <a:spcPct val="115000"/>
              </a:lnSpc>
              <a:spcBef>
                <a:spcPts val="1600"/>
              </a:spcBef>
              <a:spcAft>
                <a:spcPts val="0"/>
              </a:spcAft>
              <a:buSzPts val="1400"/>
              <a:buChar char="■"/>
              <a:defRPr/>
            </a:lvl6pPr>
            <a:lvl7pPr marL="3200400" lvl="6" indent="-317500" rtl="0">
              <a:lnSpc>
                <a:spcPct val="115000"/>
              </a:lnSpc>
              <a:spcBef>
                <a:spcPts val="1600"/>
              </a:spcBef>
              <a:spcAft>
                <a:spcPts val="0"/>
              </a:spcAft>
              <a:buSzPts val="1400"/>
              <a:buChar char="●"/>
              <a:defRPr/>
            </a:lvl7pPr>
            <a:lvl8pPr marL="3657600" lvl="7" indent="-317500" rtl="0">
              <a:lnSpc>
                <a:spcPct val="115000"/>
              </a:lnSpc>
              <a:spcBef>
                <a:spcPts val="1600"/>
              </a:spcBef>
              <a:spcAft>
                <a:spcPts val="0"/>
              </a:spcAft>
              <a:buSzPts val="1400"/>
              <a:buChar char="○"/>
              <a:defRPr/>
            </a:lvl8pPr>
            <a:lvl9pPr marL="4114800" lvl="8" indent="-317500" rtl="0">
              <a:lnSpc>
                <a:spcPct val="115000"/>
              </a:lnSpc>
              <a:spcBef>
                <a:spcPts val="1600"/>
              </a:spcBef>
              <a:spcAft>
                <a:spcPts val="1600"/>
              </a:spcAft>
              <a:buSzPts val="1400"/>
              <a:buChar char="■"/>
              <a:defRPr/>
            </a:lvl9pPr>
          </a:lstStyle>
          <a:p>
            <a:endParaRPr/>
          </a:p>
        </p:txBody>
      </p:sp>
      <p:sp>
        <p:nvSpPr>
          <p:cNvPr id="8" name="Google Shape;8;p1"/>
          <p:cNvSpPr txBox="1">
            <a:spLocks noGrp="1"/>
          </p:cNvSpPr>
          <p:nvPr>
            <p:ph type="sldNum" idx="12"/>
          </p:nvPr>
        </p:nvSpPr>
        <p:spPr>
          <a:xfrm>
            <a:off x="0" y="6649400"/>
            <a:ext cx="12192000" cy="225200"/>
          </a:xfrm>
          <a:prstGeom prst="rect">
            <a:avLst/>
          </a:prstGeom>
          <a:solidFill>
            <a:srgbClr val="000000"/>
          </a:solidFill>
          <a:ln>
            <a:noFill/>
          </a:ln>
        </p:spPr>
        <p:txBody>
          <a:bodyPr spcFirstLastPara="1" wrap="square" lIns="91425" tIns="91425" rIns="91425" bIns="91425" anchor="ctr" anchorCtr="0">
            <a:noAutofit/>
          </a:bodyPr>
          <a:lstStyle>
            <a:lvl1pPr lvl="0" rtl="0">
              <a:buNone/>
              <a:defRPr sz="1333">
                <a:solidFill>
                  <a:schemeClr val="lt1"/>
                </a:solidFill>
                <a:latin typeface="Proxima Nova"/>
                <a:ea typeface="Proxima Nova"/>
                <a:cs typeface="Proxima Nova"/>
                <a:sym typeface="Proxima Nova"/>
              </a:defRPr>
            </a:lvl1pPr>
            <a:lvl2pPr lvl="1" rtl="0">
              <a:buNone/>
              <a:defRPr sz="1333">
                <a:solidFill>
                  <a:schemeClr val="lt1"/>
                </a:solidFill>
                <a:latin typeface="Proxima Nova"/>
                <a:ea typeface="Proxima Nova"/>
                <a:cs typeface="Proxima Nova"/>
                <a:sym typeface="Proxima Nova"/>
              </a:defRPr>
            </a:lvl2pPr>
            <a:lvl3pPr lvl="2" rtl="0">
              <a:buNone/>
              <a:defRPr sz="1333">
                <a:solidFill>
                  <a:schemeClr val="lt1"/>
                </a:solidFill>
                <a:latin typeface="Proxima Nova"/>
                <a:ea typeface="Proxima Nova"/>
                <a:cs typeface="Proxima Nova"/>
                <a:sym typeface="Proxima Nova"/>
              </a:defRPr>
            </a:lvl3pPr>
            <a:lvl4pPr lvl="3" rtl="0">
              <a:buNone/>
              <a:defRPr sz="1333">
                <a:solidFill>
                  <a:schemeClr val="lt1"/>
                </a:solidFill>
                <a:latin typeface="Proxima Nova"/>
                <a:ea typeface="Proxima Nova"/>
                <a:cs typeface="Proxima Nova"/>
                <a:sym typeface="Proxima Nova"/>
              </a:defRPr>
            </a:lvl4pPr>
            <a:lvl5pPr lvl="4" rtl="0">
              <a:buNone/>
              <a:defRPr sz="1333">
                <a:solidFill>
                  <a:schemeClr val="lt1"/>
                </a:solidFill>
                <a:latin typeface="Proxima Nova"/>
                <a:ea typeface="Proxima Nova"/>
                <a:cs typeface="Proxima Nova"/>
                <a:sym typeface="Proxima Nova"/>
              </a:defRPr>
            </a:lvl5pPr>
            <a:lvl6pPr lvl="5" rtl="0">
              <a:buNone/>
              <a:defRPr sz="1333">
                <a:solidFill>
                  <a:schemeClr val="lt1"/>
                </a:solidFill>
                <a:latin typeface="Proxima Nova"/>
                <a:ea typeface="Proxima Nova"/>
                <a:cs typeface="Proxima Nova"/>
                <a:sym typeface="Proxima Nova"/>
              </a:defRPr>
            </a:lvl6pPr>
            <a:lvl7pPr lvl="6" rtl="0">
              <a:buNone/>
              <a:defRPr sz="1333">
                <a:solidFill>
                  <a:schemeClr val="lt1"/>
                </a:solidFill>
                <a:latin typeface="Proxima Nova"/>
                <a:ea typeface="Proxima Nova"/>
                <a:cs typeface="Proxima Nova"/>
                <a:sym typeface="Proxima Nova"/>
              </a:defRPr>
            </a:lvl7pPr>
            <a:lvl8pPr lvl="7" rtl="0">
              <a:buNone/>
              <a:defRPr sz="1333">
                <a:solidFill>
                  <a:schemeClr val="lt1"/>
                </a:solidFill>
                <a:latin typeface="Proxima Nova"/>
                <a:ea typeface="Proxima Nova"/>
                <a:cs typeface="Proxima Nova"/>
                <a:sym typeface="Proxima Nova"/>
              </a:defRPr>
            </a:lvl8pPr>
            <a:lvl9pPr lvl="8" rtl="0">
              <a:buNone/>
              <a:defRPr sz="1333">
                <a:solidFill>
                  <a:schemeClr val="lt1"/>
                </a:solidFill>
                <a:latin typeface="Proxima Nova"/>
                <a:ea typeface="Proxima Nova"/>
                <a:cs typeface="Proxima Nova"/>
                <a:sym typeface="Proxima Nova"/>
              </a:defRPr>
            </a:lvl9pPr>
          </a:lstStyle>
          <a:p>
            <a:r>
              <a:rPr lang="en-US"/>
              <a:t>NNN22                                   Progress on Analysis Technologies for the Hyper-Kamiokande Water Cherenkov Detectors - Patrick de Perio                                       </a:t>
            </a:r>
            <a:fld id="{00000000-1234-1234-1234-123412341234}" type="slidenum">
              <a:rPr lang="en" smtClean="0"/>
              <a:pPr/>
              <a:t>‹#›</a:t>
            </a:fld>
            <a:endParaRPr/>
          </a:p>
        </p:txBody>
      </p:sp>
    </p:spTree>
    <p:extLst>
      <p:ext uri="{BB962C8B-B14F-4D97-AF65-F5344CB8AC3E}">
        <p14:creationId xmlns:p14="http://schemas.microsoft.com/office/powerpoint/2010/main" val="4167891617"/>
      </p:ext>
    </p:extLst>
  </p:cSld>
  <p:clrMap bg1="lt1" tx1="dk1" bg2="dk2" tx2="lt2" accent1="accent1" accent2="accent2" accent3="accent3" accent4="accent4" accent5="accent5" accent6="accent6" hlink="hlink" folHlink="folHlink"/>
  <p:sldLayoutIdLst>
    <p:sldLayoutId id="2147483871" r:id="rId1"/>
    <p:sldLayoutId id="214748387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1pPr>
            <a:lvl2pPr lvl="1">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2pPr>
            <a:lvl3pPr lvl="2">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3pPr>
            <a:lvl4pPr lvl="3">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4pPr>
            <a:lvl5pPr lvl="4">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5pPr>
            <a:lvl6pPr lvl="5">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6pPr>
            <a:lvl7pPr lvl="6">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7pPr>
            <a:lvl8pPr lvl="7">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8pPr>
            <a:lvl9pPr lvl="8">
              <a:spcBef>
                <a:spcPts val="0"/>
              </a:spcBef>
              <a:spcAft>
                <a:spcPts val="0"/>
              </a:spcAft>
              <a:buClr>
                <a:schemeClr val="dk1"/>
              </a:buClr>
              <a:buSzPts val="2400"/>
              <a:buFont typeface="Teko Light"/>
              <a:buNone/>
              <a:defRPr sz="2400">
                <a:solidFill>
                  <a:schemeClr val="dk1"/>
                </a:solidFill>
                <a:latin typeface="Teko Light"/>
                <a:ea typeface="Teko Light"/>
                <a:cs typeface="Teko Light"/>
                <a:sym typeface="Teko Light"/>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Hind Vadodara Light"/>
              <a:buChar char="●"/>
              <a:defRPr sz="1800">
                <a:solidFill>
                  <a:schemeClr val="dk1"/>
                </a:solidFill>
                <a:latin typeface="Hind Vadodara Light"/>
                <a:ea typeface="Hind Vadodara Light"/>
                <a:cs typeface="Hind Vadodara Light"/>
                <a:sym typeface="Hind Vadodara Light"/>
              </a:defRPr>
            </a:lvl1pPr>
            <a:lvl2pPr marL="914400" lvl="1" indent="-317500">
              <a:lnSpc>
                <a:spcPct val="115000"/>
              </a:lnSpc>
              <a:spcBef>
                <a:spcPts val="1600"/>
              </a:spcBef>
              <a:spcAft>
                <a:spcPts val="0"/>
              </a:spcAft>
              <a:buClr>
                <a:schemeClr val="dk1"/>
              </a:buClr>
              <a:buSzPts val="1400"/>
              <a:buFont typeface="Hind Vadodara Light"/>
              <a:buChar char="○"/>
              <a:defRPr>
                <a:solidFill>
                  <a:schemeClr val="dk1"/>
                </a:solidFill>
                <a:latin typeface="Hind Vadodara Light"/>
                <a:ea typeface="Hind Vadodara Light"/>
                <a:cs typeface="Hind Vadodara Light"/>
                <a:sym typeface="Hind Vadodara Light"/>
              </a:defRPr>
            </a:lvl2pPr>
            <a:lvl3pPr marL="1371600" lvl="2"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3pPr>
            <a:lvl4pPr marL="1828800" lvl="3"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4pPr>
            <a:lvl5pPr marL="2286000" lvl="4"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5pPr>
            <a:lvl6pPr marL="2743200" lvl="5"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6pPr>
            <a:lvl7pPr marL="3200400" lvl="6"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7pPr>
            <a:lvl8pPr marL="3657600" lvl="7" indent="-304800">
              <a:lnSpc>
                <a:spcPct val="115000"/>
              </a:lnSpc>
              <a:spcBef>
                <a:spcPts val="1600"/>
              </a:spcBef>
              <a:spcAft>
                <a:spcPts val="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8pPr>
            <a:lvl9pPr marL="4114800" lvl="8" indent="-304800">
              <a:lnSpc>
                <a:spcPct val="115000"/>
              </a:lnSpc>
              <a:spcBef>
                <a:spcPts val="1600"/>
              </a:spcBef>
              <a:spcAft>
                <a:spcPts val="1600"/>
              </a:spcAft>
              <a:buClr>
                <a:schemeClr val="dk1"/>
              </a:buClr>
              <a:buSzPts val="1200"/>
              <a:buFont typeface="Hind Vadodara Light"/>
              <a:buChar char="■"/>
              <a:defRPr sz="1200">
                <a:solidFill>
                  <a:schemeClr val="dk1"/>
                </a:solidFill>
                <a:latin typeface="Hind Vadodara Light"/>
                <a:ea typeface="Hind Vadodara Light"/>
                <a:cs typeface="Hind Vadodara Light"/>
                <a:sym typeface="Hind Vadodara Light"/>
              </a:defRPr>
            </a:lvl9pPr>
          </a:lstStyle>
          <a:p>
            <a:endParaRPr/>
          </a:p>
        </p:txBody>
      </p:sp>
    </p:spTree>
    <p:extLst>
      <p:ext uri="{BB962C8B-B14F-4D97-AF65-F5344CB8AC3E}">
        <p14:creationId xmlns:p14="http://schemas.microsoft.com/office/powerpoint/2010/main" val="95329805"/>
      </p:ext>
    </p:extLst>
  </p:cSld>
  <p:clrMap bg1="lt1" tx1="dk1" bg2="dk2" tx2="lt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 id="2147483892" r:id="rId18"/>
    <p:sldLayoutId id="2147483893" r:id="rId19"/>
    <p:sldLayoutId id="2147483894" r:id="rId20"/>
    <p:sldLayoutId id="2147483895" r:id="rId21"/>
    <p:sldLayoutId id="2147483896" r:id="rId22"/>
    <p:sldLayoutId id="2147483897"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4DEF28-C862-8E47-B947-A4B8D8E0E324}" type="datetimeFigureOut">
              <a:rPr lang="en-US" smtClean="0"/>
              <a:t>6/29/2026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958FF-75B4-DB4C-BFBA-A5625B330BFC}" type="slidenum">
              <a:rPr lang="en-US" smtClean="0"/>
              <a:t>‹#›</a:t>
            </a:fld>
            <a:endParaRPr lang="en-US"/>
          </a:p>
        </p:txBody>
      </p:sp>
    </p:spTree>
    <p:extLst>
      <p:ext uri="{BB962C8B-B14F-4D97-AF65-F5344CB8AC3E}">
        <p14:creationId xmlns:p14="http://schemas.microsoft.com/office/powerpoint/2010/main" val="31468867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6479C395-AB63-A84E-97D4-EEDD7C2C160A}" type="datetimeFigureOut">
              <a:rPr lang="en-US" smtClean="0"/>
              <a:t>6/29/2026</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0E4551D6-4B5F-374B-B59C-3EBE09B2B958}" type="slidenum">
              <a:rPr lang="en-US" smtClean="0"/>
              <a:t>‹#›</a:t>
            </a:fld>
            <a:endParaRPr lang="en-US"/>
          </a:p>
        </p:txBody>
      </p:sp>
    </p:spTree>
    <p:extLst>
      <p:ext uri="{BB962C8B-B14F-4D97-AF65-F5344CB8AC3E}">
        <p14:creationId xmlns:p14="http://schemas.microsoft.com/office/powerpoint/2010/main" val="1755553032"/>
      </p:ext>
    </p:extLst>
  </p:cSld>
  <p:clrMap bg1="dk1" tx1="lt1" bg2="dk2" tx2="lt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 id="2147483985" r:id="rId12"/>
    <p:sldLayoutId id="2147483986" r:id="rId13"/>
    <p:sldLayoutId id="2147483987" r:id="rId14"/>
    <p:sldLayoutId id="2147483988" r:id="rId15"/>
    <p:sldLayoutId id="2147483989" r:id="rId16"/>
    <p:sldLayoutId id="2147483990"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46667"/>
            <a:ext cx="11360800" cy="8104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415600" y="1639833"/>
            <a:ext cx="11360800" cy="4452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11280575" y="6201587"/>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lt1"/>
                </a:solidFill>
                <a:latin typeface="Roboto"/>
                <a:ea typeface="Roboto"/>
                <a:cs typeface="Roboto"/>
                <a:sym typeface="Roboto"/>
              </a:defRPr>
            </a:lvl1pPr>
            <a:lvl2pPr lvl="1" algn="r">
              <a:buNone/>
              <a:defRPr sz="1333">
                <a:solidFill>
                  <a:schemeClr val="lt1"/>
                </a:solidFill>
                <a:latin typeface="Roboto"/>
                <a:ea typeface="Roboto"/>
                <a:cs typeface="Roboto"/>
                <a:sym typeface="Roboto"/>
              </a:defRPr>
            </a:lvl2pPr>
            <a:lvl3pPr lvl="2" algn="r">
              <a:buNone/>
              <a:defRPr sz="1333">
                <a:solidFill>
                  <a:schemeClr val="lt1"/>
                </a:solidFill>
                <a:latin typeface="Roboto"/>
                <a:ea typeface="Roboto"/>
                <a:cs typeface="Roboto"/>
                <a:sym typeface="Roboto"/>
              </a:defRPr>
            </a:lvl3pPr>
            <a:lvl4pPr lvl="3" algn="r">
              <a:buNone/>
              <a:defRPr sz="1333">
                <a:solidFill>
                  <a:schemeClr val="lt1"/>
                </a:solidFill>
                <a:latin typeface="Roboto"/>
                <a:ea typeface="Roboto"/>
                <a:cs typeface="Roboto"/>
                <a:sym typeface="Roboto"/>
              </a:defRPr>
            </a:lvl4pPr>
            <a:lvl5pPr lvl="4" algn="r">
              <a:buNone/>
              <a:defRPr sz="1333">
                <a:solidFill>
                  <a:schemeClr val="lt1"/>
                </a:solidFill>
                <a:latin typeface="Roboto"/>
                <a:ea typeface="Roboto"/>
                <a:cs typeface="Roboto"/>
                <a:sym typeface="Roboto"/>
              </a:defRPr>
            </a:lvl5pPr>
            <a:lvl6pPr lvl="5" algn="r">
              <a:buNone/>
              <a:defRPr sz="1333">
                <a:solidFill>
                  <a:schemeClr val="lt1"/>
                </a:solidFill>
                <a:latin typeface="Roboto"/>
                <a:ea typeface="Roboto"/>
                <a:cs typeface="Roboto"/>
                <a:sym typeface="Roboto"/>
              </a:defRPr>
            </a:lvl6pPr>
            <a:lvl7pPr lvl="6" algn="r">
              <a:buNone/>
              <a:defRPr sz="1333">
                <a:solidFill>
                  <a:schemeClr val="lt1"/>
                </a:solidFill>
                <a:latin typeface="Roboto"/>
                <a:ea typeface="Roboto"/>
                <a:cs typeface="Roboto"/>
                <a:sym typeface="Roboto"/>
              </a:defRPr>
            </a:lvl7pPr>
            <a:lvl8pPr lvl="7" algn="r">
              <a:buNone/>
              <a:defRPr sz="1333">
                <a:solidFill>
                  <a:schemeClr val="lt1"/>
                </a:solidFill>
                <a:latin typeface="Roboto"/>
                <a:ea typeface="Roboto"/>
                <a:cs typeface="Roboto"/>
                <a:sym typeface="Roboto"/>
              </a:defRPr>
            </a:lvl8pPr>
            <a:lvl9pPr lvl="8" algn="r">
              <a:buNone/>
              <a:defRPr sz="1333">
                <a:solidFill>
                  <a:schemeClr val="lt1"/>
                </a:solidFill>
                <a:latin typeface="Roboto"/>
                <a:ea typeface="Roboto"/>
                <a:cs typeface="Roboto"/>
                <a:sym typeface="Roboto"/>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59704354"/>
      </p:ext>
    </p:extLst>
  </p:cSld>
  <p:clrMap bg1="lt1" tx1="dk1" bg2="dk2" tx2="lt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rgbClr val="DDEFF4"/>
            </a:gs>
            <a:gs pos="94000">
              <a:srgbClr val="D5E9F0"/>
            </a:gs>
            <a:gs pos="31000">
              <a:srgbClr val="EEF4FA"/>
            </a:gs>
            <a:gs pos="77500">
              <a:srgbClr val="F0F7FA"/>
            </a:gs>
            <a:gs pos="100000">
              <a:srgbClr val="C6E2EC"/>
            </a:gs>
            <a:gs pos="0">
              <a:srgbClr val="C5E1EB"/>
            </a:gs>
            <a:gs pos="55000">
              <a:srgbClr val="F7F9FB"/>
            </a:gs>
          </a:gsLst>
          <a:lin ang="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95FA22-39C8-65E6-B802-1CCC9E2C73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C523D8-6252-39EE-949F-7D4832A697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F2CBB9-EC93-81A7-2C96-D51111A855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546BDAB-CC6F-4F57-B5C7-989F14DCE2A2}" type="datetimeFigureOut">
              <a:rPr lang="en-US" smtClean="0"/>
              <a:t>6/29/2026</a:t>
            </a:fld>
            <a:endParaRPr lang="en-US"/>
          </a:p>
        </p:txBody>
      </p:sp>
      <p:sp>
        <p:nvSpPr>
          <p:cNvPr id="5" name="Footer Placeholder 4">
            <a:extLst>
              <a:ext uri="{FF2B5EF4-FFF2-40B4-BE49-F238E27FC236}">
                <a16:creationId xmlns:a16="http://schemas.microsoft.com/office/drawing/2014/main" id="{313E2F50-EFCE-B7B5-9D46-0CC5C8E689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E3F888E-B604-7991-F48F-52BA1ED178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D37DFAE-BE98-4803-9100-27F62D66FC30}" type="slidenum">
              <a:rPr lang="en-US" smtClean="0"/>
              <a:t>‹#›</a:t>
            </a:fld>
            <a:endParaRPr lang="en-US"/>
          </a:p>
        </p:txBody>
      </p:sp>
    </p:spTree>
    <p:extLst>
      <p:ext uri="{BB962C8B-B14F-4D97-AF65-F5344CB8AC3E}">
        <p14:creationId xmlns:p14="http://schemas.microsoft.com/office/powerpoint/2010/main" val="2007099717"/>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Lst>
  <mc:AlternateContent xmlns:mc="http://schemas.openxmlformats.org/markup-compatibility/2006" xmlns:p159="http://schemas.microsoft.com/office/powerpoint/2015/09/main">
    <mc:Choice Requires="p159">
      <p:transition xmlns:p14="http://schemas.microsoft.com/office/powerpoint/2010/main" p14:dur="400">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000" b="1">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291073699"/>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 id="2147484060" r:id="rId12"/>
    <p:sldLayoutId id="2147484061" r:id="rId13"/>
    <p:sldLayoutId id="2147484062" r:id="rId14"/>
  </p:sldLayoutIdLst>
  <p:hf hdr="0" ftr="0" dt="0"/>
  <p:txStyles>
    <p:titleStyle>
      <a:lvl1pPr algn="l" defTabSz="914400" rtl="0" eaLnBrk="1" latinLnBrk="0" hangingPunct="1">
        <a:lnSpc>
          <a:spcPct val="90000"/>
        </a:lnSpc>
        <a:spcBef>
          <a:spcPct val="0"/>
        </a:spcBef>
        <a:buNone/>
        <a:defRPr sz="38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1920">
          <p15:clr>
            <a:srgbClr val="F26B43"/>
          </p15:clr>
        </p15:guide>
        <p15:guide id="3" pos="5760">
          <p15:clr>
            <a:srgbClr val="F26B43"/>
          </p15:clr>
        </p15:guide>
        <p15:guide id="4" pos="7104">
          <p15:clr>
            <a:srgbClr val="C35EA4"/>
          </p15:clr>
        </p15:guide>
        <p15:guide id="5" pos="576">
          <p15:clr>
            <a:srgbClr val="C35EA4"/>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1E163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1pPr>
            <a:lvl2pPr lvl="1">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2pPr>
            <a:lvl3pPr lvl="2">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3pPr>
            <a:lvl4pPr lvl="3">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4pPr>
            <a:lvl5pPr lvl="4">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5pPr>
            <a:lvl6pPr lvl="5">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6pPr>
            <a:lvl7pPr lvl="6">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7pPr>
            <a:lvl8pPr lvl="7">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8pPr>
            <a:lvl9pPr lvl="8">
              <a:spcBef>
                <a:spcPts val="0"/>
              </a:spcBef>
              <a:spcAft>
                <a:spcPts val="0"/>
              </a:spcAft>
              <a:buClr>
                <a:schemeClr val="dk1"/>
              </a:buClr>
              <a:buSzPts val="3000"/>
              <a:buFont typeface="Titillium Web"/>
              <a:buNone/>
              <a:defRPr sz="3000" b="1">
                <a:solidFill>
                  <a:schemeClr val="dk1"/>
                </a:solidFill>
                <a:latin typeface="Titillium Web"/>
                <a:ea typeface="Titillium Web"/>
                <a:cs typeface="Titillium Web"/>
                <a:sym typeface="Titillium Web"/>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1pPr>
            <a:lvl2pPr marL="914400" lvl="1" indent="-317500">
              <a:lnSpc>
                <a:spcPct val="107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2pPr>
            <a:lvl3pPr marL="1371600" lvl="2"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3pPr>
            <a:lvl4pPr marL="1828800" lvl="3"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4pPr>
            <a:lvl5pPr marL="2286000" lvl="4"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5pPr>
            <a:lvl6pPr marL="2743200" lvl="5"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6pPr>
            <a:lvl7pPr marL="3200400" lvl="6"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7pPr>
            <a:lvl8pPr marL="3657600" lvl="7" indent="-317500">
              <a:lnSpc>
                <a:spcPct val="115000"/>
              </a:lnSpc>
              <a:spcBef>
                <a:spcPts val="1600"/>
              </a:spcBef>
              <a:spcAft>
                <a:spcPts val="0"/>
              </a:spcAft>
              <a:buClr>
                <a:schemeClr val="dk2"/>
              </a:buClr>
              <a:buSzPts val="1400"/>
              <a:buFont typeface="Titillium Web"/>
              <a:buChar char="○"/>
              <a:defRPr>
                <a:solidFill>
                  <a:schemeClr val="dk2"/>
                </a:solidFill>
                <a:latin typeface="Titillium Web"/>
                <a:ea typeface="Titillium Web"/>
                <a:cs typeface="Titillium Web"/>
                <a:sym typeface="Titillium Web"/>
              </a:defRPr>
            </a:lvl8pPr>
            <a:lvl9pPr marL="4114800" lvl="8" indent="-317500">
              <a:lnSpc>
                <a:spcPct val="115000"/>
              </a:lnSpc>
              <a:spcBef>
                <a:spcPts val="1600"/>
              </a:spcBef>
              <a:spcAft>
                <a:spcPts val="1600"/>
              </a:spcAft>
              <a:buClr>
                <a:schemeClr val="dk2"/>
              </a:buClr>
              <a:buSzPts val="1400"/>
              <a:buFont typeface="Titillium Web"/>
              <a:buChar char="■"/>
              <a:defRPr>
                <a:solidFill>
                  <a:schemeClr val="dk2"/>
                </a:solidFill>
                <a:latin typeface="Titillium Web"/>
                <a:ea typeface="Titillium Web"/>
                <a:cs typeface="Titillium Web"/>
                <a:sym typeface="Titillium Web"/>
              </a:defRPr>
            </a:lvl9pPr>
          </a:lstStyle>
          <a:p>
            <a:endParaRPr/>
          </a:p>
        </p:txBody>
      </p:sp>
    </p:spTree>
    <p:extLst>
      <p:ext uri="{BB962C8B-B14F-4D97-AF65-F5344CB8AC3E}">
        <p14:creationId xmlns:p14="http://schemas.microsoft.com/office/powerpoint/2010/main" val="3053630400"/>
      </p:ext>
    </p:extLst>
  </p:cSld>
  <p:clrMap bg1="lt1" tx1="dk1" bg2="dk2" tx2="lt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 id="2147484076" r:id="rId13"/>
    <p:sldLayoutId id="2147484077" r:id="rId14"/>
    <p:sldLayoutId id="2147484078" r:id="rId15"/>
    <p:sldLayoutId id="2147484079" r:id="rId16"/>
    <p:sldLayoutId id="2147484080" r:id="rId17"/>
    <p:sldLayoutId id="2147484081" r:id="rId18"/>
    <p:sldLayoutId id="2147484082" r:id="rId19"/>
    <p:sldLayoutId id="2147484083" r:id="rId20"/>
    <p:sldLayoutId id="2147484084" r:id="rId21"/>
    <p:sldLayoutId id="2147484085" r:id="rId22"/>
    <p:sldLayoutId id="2147484086" r:id="rId23"/>
    <p:sldLayoutId id="2147484087" r:id="rId24"/>
    <p:sldLayoutId id="2147484088" r:id="rId25"/>
    <p:sldLayoutId id="2147484089" r:id="rId26"/>
    <p:sldLayoutId id="2147484090" r:id="rId27"/>
    <p:sldLayoutId id="2147484091" r:id="rId28"/>
    <p:sldLayoutId id="2147484092" r:id="rId29"/>
    <p:sldLayoutId id="2147484093" r:id="rId30"/>
    <p:sldLayoutId id="2147484094" r:id="rId31"/>
    <p:sldLayoutId id="2147484095" r:id="rId32"/>
    <p:sldLayoutId id="2147484096" r:id="rId33"/>
    <p:sldLayoutId id="2147484097" r:id="rId34"/>
    <p:sldLayoutId id="2147484098" r:id="rId35"/>
    <p:sldLayoutId id="2147484099" r:id="rId36"/>
    <p:sldLayoutId id="2147484100" r:id="rId37"/>
    <p:sldLayoutId id="2147484101" r:id="rId38"/>
    <p:sldLayoutId id="2147484102" r:id="rId3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B3EA3A-A436-43F9-96F5-2995FAA61DDD}"/>
              </a:ext>
            </a:extLst>
          </p:cNvPr>
          <p:cNvSpPr>
            <a:spLocks noGrp="1"/>
          </p:cNvSpPr>
          <p:nvPr>
            <p:ph type="title"/>
          </p:nvPr>
        </p:nvSpPr>
        <p:spPr>
          <a:xfrm>
            <a:off x="0" y="0"/>
            <a:ext cx="12192000" cy="1320800"/>
          </a:xfrm>
          <a:prstGeom prst="rect">
            <a:avLst/>
          </a:prstGeom>
          <a:solidFill>
            <a:schemeClr val="accent6">
              <a:lumMod val="75000"/>
            </a:schemeClr>
          </a:solidFill>
        </p:spPr>
        <p:txBody>
          <a:bodyPr vert="horz" lIns="45720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7DF36D6-5183-4A0C-B13A-1BDEB32EFD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7319199F-53B7-48DF-8F53-4B54FA617ED6}"/>
              </a:ext>
            </a:extLst>
          </p:cNvPr>
          <p:cNvSpPr>
            <a:spLocks noGrp="1"/>
          </p:cNvSpPr>
          <p:nvPr>
            <p:ph type="sldNum" sz="quarter" idx="4"/>
          </p:nvPr>
        </p:nvSpPr>
        <p:spPr>
          <a:xfrm>
            <a:off x="9448800" y="6494462"/>
            <a:ext cx="2743200" cy="365125"/>
          </a:xfrm>
          <a:prstGeom prst="rect">
            <a:avLst/>
          </a:prstGeom>
        </p:spPr>
        <p:txBody>
          <a:bodyPr vert="horz" lIns="91440" tIns="45720" rIns="91440" bIns="45720" rtlCol="0" anchor="ctr"/>
          <a:lstStyle>
            <a:lvl1pPr algn="r">
              <a:defRPr sz="1400">
                <a:solidFill>
                  <a:schemeClr val="bg1">
                    <a:lumMod val="20000"/>
                    <a:lumOff val="80000"/>
                  </a:schemeClr>
                </a:solidFill>
              </a:defRPr>
            </a:lvl1pPr>
          </a:lstStyle>
          <a:p>
            <a:fld id="{5FB7E35C-B587-4EED-BD5A-62B4567E27BB}" type="slidenum">
              <a:rPr lang="en-US" smtClean="0"/>
              <a:pPr/>
              <a:t>‹#›</a:t>
            </a:fld>
            <a:endParaRPr lang="en-US" dirty="0"/>
          </a:p>
        </p:txBody>
      </p:sp>
    </p:spTree>
    <p:extLst>
      <p:ext uri="{BB962C8B-B14F-4D97-AF65-F5344CB8AC3E}">
        <p14:creationId xmlns:p14="http://schemas.microsoft.com/office/powerpoint/2010/main" val="3386262328"/>
      </p:ext>
    </p:extLst>
  </p:cSld>
  <p:clrMap bg1="dk1" tx1="lt1" bg2="dk2" tx2="lt2" accent1="accent1" accent2="accent2" accent3="accent3" accent4="accent4" accent5="accent5" accent6="accent6" hlink="hlink" folHlink="folHlink"/>
  <p:sldLayoutIdLst>
    <p:sldLayoutId id="2147484104" r:id="rId1"/>
    <p:sldLayoutId id="2147484105" r:id="rId2"/>
    <p:sldLayoutId id="2147484106" r:id="rId3"/>
  </p:sldLayoutIdLst>
  <p:hf hdr="0" ftr="0" dt="0"/>
  <p:txStyles>
    <p:titleStyle>
      <a:lvl1pPr algn="l" defTabSz="914400" rtl="0" eaLnBrk="1" latinLnBrk="0" hangingPunct="1">
        <a:lnSpc>
          <a:spcPct val="90000"/>
        </a:lnSpc>
        <a:spcBef>
          <a:spcPct val="0"/>
        </a:spcBef>
        <a:buNone/>
        <a:defRPr lang="en-US" sz="5400" kern="1200" dirty="0" smtClean="0">
          <a:solidFill>
            <a:schemeClr val="bg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bg1">
              <a:lumMod val="20000"/>
              <a:lumOff val="8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20000"/>
              <a:lumOff val="8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20000"/>
              <a:lumOff val="8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20000"/>
              <a:lumOff val="8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20000"/>
              <a:lumOff val="8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1pPr>
            <a:lvl2pPr lvl="1"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2pPr>
            <a:lvl3pPr lvl="2"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3pPr>
            <a:lvl4pPr lvl="3"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4pPr>
            <a:lvl5pPr lvl="4"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5pPr>
            <a:lvl6pPr lvl="5"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6pPr>
            <a:lvl7pPr lvl="6"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7pPr>
            <a:lvl8pPr lvl="7"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8pPr>
            <a:lvl9pPr lvl="8" rtl="0">
              <a:spcBef>
                <a:spcPts val="0"/>
              </a:spcBef>
              <a:spcAft>
                <a:spcPts val="0"/>
              </a:spcAft>
              <a:buClr>
                <a:schemeClr val="dk1"/>
              </a:buClr>
              <a:buSzPts val="3500"/>
              <a:buFont typeface="DM Sans"/>
              <a:buNone/>
              <a:defRPr sz="3500" b="1">
                <a:solidFill>
                  <a:schemeClr val="dk1"/>
                </a:solidFill>
                <a:latin typeface="DM Sans"/>
                <a:ea typeface="DM Sans"/>
                <a:cs typeface="DM Sans"/>
                <a:sym typeface="DM Sans"/>
              </a:defRPr>
            </a:lvl9pPr>
          </a:lstStyle>
          <a:p>
            <a:endParaRPr/>
          </a:p>
        </p:txBody>
      </p:sp>
      <p:sp>
        <p:nvSpPr>
          <p:cNvPr id="52" name="Google Shape;52;p13"/>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rtl="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263622959"/>
      </p:ext>
    </p:extLst>
  </p:cSld>
  <p:clrMap bg1="lt1" tx1="dk1" bg2="dk2" tx2="lt2" accent1="accent1" accent2="accent2" accent3="accent3" accent4="accent4" accent5="accent5" accent6="accent6" hlink="hlink" folHlink="folHlink"/>
  <p:sldLayoutIdLst>
    <p:sldLayoutId id="2147484138" r:id="rId1"/>
    <p:sldLayoutId id="2147484139" r:id="rId2"/>
    <p:sldLayoutId id="2147484140" r:id="rId3"/>
    <p:sldLayoutId id="2147484141" r:id="rId4"/>
    <p:sldLayoutId id="2147484142" r:id="rId5"/>
    <p:sldLayoutId id="2147484143" r:id="rId6"/>
    <p:sldLayoutId id="2147484144" r:id="rId7"/>
    <p:sldLayoutId id="2147484145" r:id="rId8"/>
    <p:sldLayoutId id="2147484146" r:id="rId9"/>
    <p:sldLayoutId id="2147484147" r:id="rId10"/>
    <p:sldLayoutId id="2147484148" r:id="rId11"/>
    <p:sldLayoutId id="2147484149" r:id="rId12"/>
    <p:sldLayoutId id="2147484150" r:id="rId13"/>
    <p:sldLayoutId id="2147484151" r:id="rId14"/>
    <p:sldLayoutId id="2147484152" r:id="rId15"/>
    <p:sldLayoutId id="2147484153" r:id="rId16"/>
    <p:sldLayoutId id="2147484154" r:id="rId17"/>
    <p:sldLayoutId id="2147484155" r:id="rId18"/>
    <p:sldLayoutId id="2147484156" r:id="rId19"/>
    <p:sldLayoutId id="2147484157" r:id="rId20"/>
    <p:sldLayoutId id="2147484158" r:id="rId21"/>
    <p:sldLayoutId id="2147484159" r:id="rId22"/>
    <p:sldLayoutId id="2147484160" r:id="rId23"/>
    <p:sldLayoutId id="2147484161" r:id="rId24"/>
    <p:sldLayoutId id="2147484162" r:id="rId25"/>
    <p:sldLayoutId id="2147484163" r:id="rId26"/>
    <p:sldLayoutId id="2147484164" r:id="rId27"/>
    <p:sldLayoutId id="2147484165" r:id="rId28"/>
    <p:sldLayoutId id="2147484166" r:id="rId29"/>
    <p:sldLayoutId id="2147484167" r:id="rId30"/>
    <p:sldLayoutId id="2147484168"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9">
          <p15:clr>
            <a:srgbClr val="EA4335"/>
          </p15:clr>
        </p15:guide>
        <p15:guide id="2" pos="5311">
          <p15:clr>
            <a:srgbClr val="EA4335"/>
          </p15:clr>
        </p15:guide>
        <p15:guide id="3" orient="horz" pos="340">
          <p15:clr>
            <a:srgbClr val="EA4335"/>
          </p15:clr>
        </p15:guide>
        <p15:guide id="4" orient="horz" pos="2900">
          <p15:clr>
            <a:srgbClr val="EA4335"/>
          </p15:clr>
        </p15:guide>
        <p15:guide id="5" orient="horz" pos="1620">
          <p15:clr>
            <a:srgbClr val="E46962"/>
          </p15:clr>
        </p15:guide>
        <p15:guide id="6" pos="2880">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1pPr>
            <a:lvl2pPr lvl="1"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2pPr>
            <a:lvl3pPr lvl="2"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3pPr>
            <a:lvl4pPr lvl="3"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4pPr>
            <a:lvl5pPr lvl="4"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5pPr>
            <a:lvl6pPr lvl="5"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6pPr>
            <a:lvl7pPr lvl="6"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7pPr>
            <a:lvl8pPr lvl="7"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8pPr>
            <a:lvl9pPr lvl="8" rtl="0">
              <a:spcBef>
                <a:spcPts val="0"/>
              </a:spcBef>
              <a:spcAft>
                <a:spcPts val="0"/>
              </a:spcAft>
              <a:buClr>
                <a:schemeClr val="dk1"/>
              </a:buClr>
              <a:buSzPts val="3500"/>
              <a:buFont typeface="Quicksand"/>
              <a:buNone/>
              <a:defRPr sz="3500">
                <a:solidFill>
                  <a:schemeClr val="dk1"/>
                </a:solidFill>
                <a:latin typeface="Quicksand"/>
                <a:ea typeface="Quicksand"/>
                <a:cs typeface="Quicksand"/>
                <a:sym typeface="Quicksand"/>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1pPr>
            <a:lvl2pPr marL="914400" lvl="1"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2pPr>
            <a:lvl3pPr marL="1371600" lvl="2"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3pPr>
            <a:lvl4pPr marL="1828800" lvl="3"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4pPr>
            <a:lvl5pPr marL="2286000" lvl="4"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5pPr>
            <a:lvl6pPr marL="2743200" lvl="5"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6pPr>
            <a:lvl7pPr marL="3200400" lvl="6"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7pPr>
            <a:lvl8pPr marL="3657600" lvl="7"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8pPr>
            <a:lvl9pPr marL="4114800" lvl="8" indent="-304800">
              <a:lnSpc>
                <a:spcPct val="100000"/>
              </a:lnSpc>
              <a:spcBef>
                <a:spcPts val="0"/>
              </a:spcBef>
              <a:spcAft>
                <a:spcPts val="0"/>
              </a:spcAft>
              <a:buClr>
                <a:schemeClr val="dk1"/>
              </a:buClr>
              <a:buSzPts val="1200"/>
              <a:buFont typeface="Quicksand Medium"/>
              <a:buChar char="■"/>
              <a:defRPr sz="1200">
                <a:solidFill>
                  <a:schemeClr val="dk1"/>
                </a:solidFill>
                <a:latin typeface="Quicksand Medium"/>
                <a:ea typeface="Quicksand Medium"/>
                <a:cs typeface="Quicksand Medium"/>
                <a:sym typeface="Quicksand Medium"/>
              </a:defRPr>
            </a:lvl9pPr>
          </a:lstStyle>
          <a:p>
            <a:endParaRPr/>
          </a:p>
        </p:txBody>
      </p:sp>
    </p:spTree>
    <p:extLst>
      <p:ext uri="{BB962C8B-B14F-4D97-AF65-F5344CB8AC3E}">
        <p14:creationId xmlns:p14="http://schemas.microsoft.com/office/powerpoint/2010/main" val="3278902297"/>
      </p:ext>
    </p:extLst>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6/29/2026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091371558"/>
      </p:ext>
    </p:extLst>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0719DED-D59E-9E43-B0EA-1B98365ACAE1}" type="datetimeFigureOut">
              <a:rPr lang="en-US" smtClean="0"/>
              <a:t>6/29/2026</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40F8E76-D8FA-4B4C-BE95-D5F9F1F56557}" type="slidenum">
              <a:rPr lang="en-US" smtClean="0"/>
              <a:t>‹#›</a:t>
            </a:fld>
            <a:endParaRPr lang="en-US"/>
          </a:p>
        </p:txBody>
      </p:sp>
    </p:spTree>
    <p:extLst>
      <p:ext uri="{BB962C8B-B14F-4D97-AF65-F5344CB8AC3E}">
        <p14:creationId xmlns:p14="http://schemas.microsoft.com/office/powerpoint/2010/main" val="1758123345"/>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0"/>
        <p:cNvGrpSpPr/>
        <p:nvPr/>
      </p:nvGrpSpPr>
      <p:grpSpPr>
        <a:xfrm>
          <a:off x="0" y="0"/>
          <a:ext cx="0" cy="0"/>
          <a:chOff x="0" y="0"/>
          <a:chExt cx="0" cy="0"/>
        </a:xfrm>
      </p:grpSpPr>
      <p:sp>
        <p:nvSpPr>
          <p:cNvPr id="81" name="Google Shape;81;p16"/>
          <p:cNvSpPr txBox="1">
            <a:spLocks noGrp="1"/>
          </p:cNvSpPr>
          <p:nvPr>
            <p:ph type="title"/>
          </p:nvPr>
        </p:nvSpPr>
        <p:spPr>
          <a:xfrm>
            <a:off x="415600" y="593375"/>
            <a:ext cx="10881200" cy="763600"/>
          </a:xfrm>
          <a:prstGeom prst="rect">
            <a:avLst/>
          </a:prstGeom>
          <a:noFill/>
          <a:ln>
            <a:noFill/>
          </a:ln>
        </p:spPr>
        <p:txBody>
          <a:bodyPr spcFirstLastPara="1" wrap="square" lIns="91425" tIns="91425" rIns="91425" bIns="91425" anchor="t" anchorCtr="0">
            <a:noAutofit/>
          </a:bodyPr>
          <a:lstStyle>
            <a:lvl1pPr marR="0" lvl="0" algn="l" rtl="0">
              <a:lnSpc>
                <a:spcPct val="80000"/>
              </a:lnSpc>
              <a:spcBef>
                <a:spcPts val="0"/>
              </a:spcBef>
              <a:spcAft>
                <a:spcPts val="0"/>
              </a:spcAft>
              <a:buClr>
                <a:schemeClr val="dk1"/>
              </a:buClr>
              <a:buSzPts val="2800"/>
              <a:buFont typeface="STIX Two Text Medium"/>
              <a:buNone/>
              <a:defRPr sz="2800" b="0" i="0" u="none" strike="noStrike" cap="none">
                <a:solidFill>
                  <a:schemeClr val="dk1"/>
                </a:solidFill>
                <a:latin typeface="STIX Two Text Medium"/>
                <a:ea typeface="STIX Two Text Medium"/>
                <a:cs typeface="STIX Two Text Medium"/>
                <a:sym typeface="STIX Two Text Medium"/>
              </a:defRPr>
            </a:lvl1pPr>
            <a:lvl2pPr marR="0" lvl="1"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8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2" name="Google Shape;82;p16"/>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Hanken Grotesk"/>
              <a:buChar char="●"/>
              <a:defRPr sz="1800" b="0" i="0" u="none" strike="noStrike" cap="none">
                <a:solidFill>
                  <a:schemeClr val="dk2"/>
                </a:solidFill>
                <a:latin typeface="Hanken Grotesk"/>
                <a:ea typeface="Hanken Grotesk"/>
                <a:cs typeface="Hanken Grotesk"/>
                <a:sym typeface="Hanken Grotesk"/>
              </a:defRPr>
            </a:lvl1pPr>
            <a:lvl2pPr marL="914400" marR="0" lvl="1"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2pPr>
            <a:lvl3pPr marL="1371600" marR="0" lvl="2"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3pPr>
            <a:lvl4pPr marL="1828800" marR="0" lvl="3"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4pPr>
            <a:lvl5pPr marL="2286000" marR="0" lvl="4"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5pPr>
            <a:lvl6pPr marL="2743200" marR="0" lvl="5"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6pPr>
            <a:lvl7pPr marL="3200400" marR="0" lvl="6"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7pPr>
            <a:lvl8pPr marL="3657600" marR="0" lvl="7"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8pPr>
            <a:lvl9pPr marL="4114800" marR="0" lvl="8" indent="-317500" algn="l" rtl="0">
              <a:lnSpc>
                <a:spcPct val="115000"/>
              </a:lnSpc>
              <a:spcBef>
                <a:spcPts val="0"/>
              </a:spcBef>
              <a:spcAft>
                <a:spcPts val="0"/>
              </a:spcAft>
              <a:buClr>
                <a:schemeClr val="dk2"/>
              </a:buClr>
              <a:buSzPts val="1400"/>
              <a:buFont typeface="Hanken Grotesk"/>
              <a:buChar char="■"/>
              <a:defRPr sz="1400" b="0" i="0" u="none" strike="noStrike" cap="none">
                <a:solidFill>
                  <a:schemeClr val="dk2"/>
                </a:solidFill>
                <a:latin typeface="Hanken Grotesk"/>
                <a:ea typeface="Hanken Grotesk"/>
                <a:cs typeface="Hanken Grotesk"/>
                <a:sym typeface="Hanken Grotesk"/>
              </a:defRPr>
            </a:lvl9pPr>
          </a:lstStyle>
          <a:p>
            <a:endParaRPr/>
          </a:p>
        </p:txBody>
      </p:sp>
      <p:sp>
        <p:nvSpPr>
          <p:cNvPr id="83" name="Google Shape;83;p16"/>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1pPr>
            <a:lvl2pPr marL="0" marR="0" lvl="1"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2pPr>
            <a:lvl3pPr marL="0" marR="0" lvl="2"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3pPr>
            <a:lvl4pPr marL="0" marR="0" lvl="3"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4pPr>
            <a:lvl5pPr marL="0" marR="0" lvl="4"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5pPr>
            <a:lvl6pPr marL="0" marR="0" lvl="5"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6pPr>
            <a:lvl7pPr marL="0" marR="0" lvl="6"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7pPr>
            <a:lvl8pPr marL="0" marR="0" lvl="7"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8pPr>
            <a:lvl9pPr marL="0" marR="0" lvl="8"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Barlow Condensed"/>
                <a:ea typeface="Barlow Condensed"/>
                <a:cs typeface="Barlow Condensed"/>
                <a:sym typeface="Barlow Condensed"/>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69814678"/>
      </p:ext>
    </p:extLst>
  </p:cSld>
  <p:clrMap bg1="lt1" tx1="dk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50" r:id="rId16"/>
    <p:sldLayoutId id="2147483751" r:id="rId17"/>
    <p:sldLayoutId id="2147483752" r:id="rId18"/>
    <p:sldLayoutId id="2147483753" r:id="rId19"/>
    <p:sldLayoutId id="2147483754" r:id="rId20"/>
    <p:sldLayoutId id="2147483755" r:id="rId21"/>
    <p:sldLayoutId id="2147483756" r:id="rId22"/>
    <p:sldLayoutId id="2147483757" r:id="rId23"/>
    <p:sldLayoutId id="2147483758" r:id="rId24"/>
    <p:sldLayoutId id="2147483759" r:id="rId2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B3A369"/>
              </a:buClr>
              <a:buSzPts val="3600"/>
              <a:buFont typeface="Roboto"/>
              <a:buNone/>
              <a:defRPr sz="3600" b="1">
                <a:solidFill>
                  <a:srgbClr val="B3A369"/>
                </a:solidFill>
                <a:latin typeface="Roboto"/>
                <a:ea typeface="Roboto"/>
                <a:cs typeface="Roboto"/>
                <a:sym typeface="Robot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1580337"/>
      </p:ext>
    </p:extLst>
  </p:cSld>
  <p:clrMap bg1="lt1" tx1="dk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p:push/>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1pPr>
            <a:lvl2pPr lvl="1"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2pPr>
            <a:lvl3pPr lvl="2"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3pPr>
            <a:lvl4pPr lvl="3"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4pPr>
            <a:lvl5pPr lvl="4"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5pPr>
            <a:lvl6pPr lvl="5"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6pPr>
            <a:lvl7pPr lvl="6"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7pPr>
            <a:lvl8pPr lvl="7"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8pPr>
            <a:lvl9pPr lvl="8" algn="ctr">
              <a:spcBef>
                <a:spcPts val="0"/>
              </a:spcBef>
              <a:spcAft>
                <a:spcPts val="0"/>
              </a:spcAft>
              <a:buClr>
                <a:schemeClr val="lt1"/>
              </a:buClr>
              <a:buSzPts val="3200"/>
              <a:buFont typeface="Abril Fatface"/>
              <a:buNone/>
              <a:defRPr sz="3200">
                <a:solidFill>
                  <a:schemeClr val="lt1"/>
                </a:solidFill>
                <a:latin typeface="Abril Fatface"/>
                <a:ea typeface="Abril Fatface"/>
                <a:cs typeface="Abril Fatface"/>
                <a:sym typeface="Abril Fatface"/>
              </a:defRPr>
            </a:lvl9pPr>
          </a:lstStyle>
          <a:p>
            <a:endParaRPr/>
          </a:p>
        </p:txBody>
      </p:sp>
      <p:sp>
        <p:nvSpPr>
          <p:cNvPr id="7" name="Google Shape;7;p1"/>
          <p:cNvSpPr txBox="1">
            <a:spLocks noGrp="1"/>
          </p:cNvSpPr>
          <p:nvPr>
            <p:ph type="body" idx="1"/>
          </p:nvPr>
        </p:nvSpPr>
        <p:spPr>
          <a:xfrm>
            <a:off x="950967" y="1662600"/>
            <a:ext cx="10290000" cy="44760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1pPr>
            <a:lvl2pPr marL="914400" lvl="1"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2pPr>
            <a:lvl3pPr marL="1371600" lvl="2"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3pPr>
            <a:lvl4pPr marL="1828800" lvl="3"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4pPr>
            <a:lvl5pPr marL="2286000" lvl="4"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5pPr>
            <a:lvl6pPr marL="2743200" lvl="5"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6pPr>
            <a:lvl7pPr marL="3200400" lvl="6"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7pPr>
            <a:lvl8pPr marL="3657600" lvl="7"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8pPr>
            <a:lvl9pPr marL="4114800" lvl="8" indent="-330200">
              <a:lnSpc>
                <a:spcPct val="100000"/>
              </a:lnSpc>
              <a:spcBef>
                <a:spcPts val="0"/>
              </a:spcBef>
              <a:spcAft>
                <a:spcPts val="0"/>
              </a:spcAft>
              <a:buClr>
                <a:schemeClr val="lt1"/>
              </a:buClr>
              <a:buSzPts val="1600"/>
              <a:buFont typeface="Fira Sans"/>
              <a:buChar char="■"/>
              <a:defRPr sz="1600">
                <a:solidFill>
                  <a:schemeClr val="lt1"/>
                </a:solidFill>
                <a:latin typeface="Fira Sans"/>
                <a:ea typeface="Fira Sans"/>
                <a:cs typeface="Fira Sans"/>
                <a:sym typeface="Fira Sans"/>
              </a:defRPr>
            </a:lvl9pPr>
          </a:lstStyle>
          <a:p>
            <a:endParaRPr/>
          </a:p>
        </p:txBody>
      </p:sp>
      <p:sp>
        <p:nvSpPr>
          <p:cNvPr id="2" name="Slide Number Placeholder 1">
            <a:extLst>
              <a:ext uri="{FF2B5EF4-FFF2-40B4-BE49-F238E27FC236}">
                <a16:creationId xmlns:a16="http://schemas.microsoft.com/office/drawing/2014/main" id="{71A90BA0-32D7-D361-566F-B2CB8ED43BA6}"/>
              </a:ext>
            </a:extLst>
          </p:cNvPr>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F2188BEF-6618-408B-B183-2AA8D04663C2}" type="slidenum">
              <a:rPr lang="en-US" smtClean="0"/>
              <a:t>‹#›</a:t>
            </a:fld>
            <a:endParaRPr lang="en-US" dirty="0"/>
          </a:p>
        </p:txBody>
      </p:sp>
    </p:spTree>
    <p:extLst>
      <p:ext uri="{BB962C8B-B14F-4D97-AF65-F5344CB8AC3E}">
        <p14:creationId xmlns:p14="http://schemas.microsoft.com/office/powerpoint/2010/main" val="1224440022"/>
      </p:ext>
    </p:extLst>
  </p:cSld>
  <p:clrMap bg1="lt1" tx1="dk1" bg2="dk2" tx2="lt2" accent1="accent1" accent2="accent2" accent3="accent3" accent4="accent4" accent5="accent5" accent6="accent6" hlink="hlink" folHlink="folHlink"/>
  <p:sldLayoutIdLst>
    <p:sldLayoutId id="2147483793" r:id="rId1"/>
    <p:sldLayoutId id="2147483795" r:id="rId2"/>
    <p:sldLayoutId id="2147483796" r:id="rId3"/>
    <p:sldLayoutId id="2147483797" r:id="rId4"/>
    <p:sldLayoutId id="2147483798" r:id="rId5"/>
    <p:sldLayoutId id="2147483800" r:id="rId6"/>
    <p:sldLayoutId id="2147483801" r:id="rId7"/>
    <p:sldLayoutId id="2147483802" r:id="rId8"/>
    <p:sldLayoutId id="2147483803" r:id="rId9"/>
    <p:sldLayoutId id="2147483804" r:id="rId10"/>
    <p:sldLayoutId id="2147483805"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E3DF8E0-6324-45B7-8B0A-24383EF1B915}"/>
              </a:ext>
            </a:extLst>
          </p:cNvPr>
          <p:cNvSpPr/>
          <p:nvPr userDrawn="1"/>
        </p:nvSpPr>
        <p:spPr>
          <a:xfrm>
            <a:off x="7804351" y="6678000"/>
            <a:ext cx="3789833"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r>
              <a:rPr lang="en-US" sz="1000" noProof="1">
                <a:latin typeface="+mn-lt"/>
              </a:rPr>
              <a:t>Carson Jacobsen</a:t>
            </a:r>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472635049"/>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Lst>
  <p:hf sldNum="0"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9C6AFF34-7765-4E64-A31A-B68CCA0F232F}" type="datetimeFigureOut">
              <a:rPr lang="en-US" smtClean="0"/>
              <a:t>6/29/2026</a:t>
            </a:fld>
            <a:endParaRPr lang="en-US"/>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C3909A56-0FB6-4E52-8402-6D74EAE9106B}" type="slidenum">
              <a:rPr lang="en-US" smtClean="0"/>
              <a:t>‹#›</a:t>
            </a:fld>
            <a:endParaRPr lang="en-US"/>
          </a:p>
        </p:txBody>
      </p:sp>
    </p:spTree>
    <p:extLst>
      <p:ext uri="{BB962C8B-B14F-4D97-AF65-F5344CB8AC3E}">
        <p14:creationId xmlns:p14="http://schemas.microsoft.com/office/powerpoint/2010/main" val="264860971"/>
      </p:ext>
    </p:extLst>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476A66-BE83-43F9-A28B-02DF7879AD52}"/>
              </a:ext>
            </a:extLst>
          </p:cNvPr>
          <p:cNvSpPr>
            <a:spLocks noGrp="1"/>
          </p:cNvSpPr>
          <p:nvPr>
            <p:ph type="title"/>
          </p:nvPr>
        </p:nvSpPr>
        <p:spPr>
          <a:xfrm>
            <a:off x="838200" y="584990"/>
            <a:ext cx="10515600" cy="1116811"/>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9D76E94-F276-4F0F-8DD9-B1F8A3198AE1}"/>
              </a:ext>
            </a:extLst>
          </p:cNvPr>
          <p:cNvSpPr>
            <a:spLocks noGrp="1"/>
          </p:cNvSpPr>
          <p:nvPr>
            <p:ph type="body" idx="1"/>
          </p:nvPr>
        </p:nvSpPr>
        <p:spPr>
          <a:xfrm>
            <a:off x="838200" y="2061469"/>
            <a:ext cx="10515600" cy="411480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4AD964E-3A2E-4DB9-B96A-EDE144A47BDC}"/>
              </a:ext>
            </a:extLst>
          </p:cNvPr>
          <p:cNvSpPr>
            <a:spLocks noGrp="1"/>
          </p:cNvSpPr>
          <p:nvPr>
            <p:ph type="dt" sz="half" idx="2"/>
          </p:nvPr>
        </p:nvSpPr>
        <p:spPr>
          <a:xfrm rot="5400000">
            <a:off x="10425981" y="4687095"/>
            <a:ext cx="2706690" cy="365125"/>
          </a:xfrm>
          <a:prstGeom prst="rect">
            <a:avLst/>
          </a:prstGeom>
        </p:spPr>
        <p:txBody>
          <a:bodyPr vert="horz" lIns="91440" tIns="45720" rIns="91440" bIns="45720" rtlCol="0" anchor="ctr"/>
          <a:lstStyle>
            <a:lvl1pPr algn="r">
              <a:defRPr sz="1000">
                <a:solidFill>
                  <a:schemeClr val="tx1"/>
                </a:solidFill>
              </a:defRPr>
            </a:lvl1pPr>
          </a:lstStyle>
          <a:p>
            <a:fld id="{F6CCBF3A-D7FB-4B97-8FD5-6FFB20CB1E84}" type="datetimeFigureOut">
              <a:rPr lang="en-US" smtClean="0"/>
              <a:t>6/29/2026</a:t>
            </a:fld>
            <a:endParaRPr lang="en-US"/>
          </a:p>
        </p:txBody>
      </p:sp>
      <p:sp>
        <p:nvSpPr>
          <p:cNvPr id="5" name="Footer Placeholder 4">
            <a:extLst>
              <a:ext uri="{FF2B5EF4-FFF2-40B4-BE49-F238E27FC236}">
                <a16:creationId xmlns:a16="http://schemas.microsoft.com/office/drawing/2014/main" id="{0DACB382-EE11-430D-941A-DB76EEB7F2D5}"/>
              </a:ext>
            </a:extLst>
          </p:cNvPr>
          <p:cNvSpPr>
            <a:spLocks noGrp="1"/>
          </p:cNvSpPr>
          <p:nvPr>
            <p:ph type="ftr" sz="quarter" idx="3"/>
          </p:nvPr>
        </p:nvSpPr>
        <p:spPr>
          <a:xfrm rot="5400000">
            <a:off x="-1131161" y="1592957"/>
            <a:ext cx="2973522"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A3C562FE-ACD1-43F2-A3DE-5B11E10B7EA5}"/>
              </a:ext>
            </a:extLst>
          </p:cNvPr>
          <p:cNvSpPr>
            <a:spLocks noGrp="1"/>
          </p:cNvSpPr>
          <p:nvPr>
            <p:ph type="sldNum" sz="quarter" idx="4"/>
          </p:nvPr>
        </p:nvSpPr>
        <p:spPr>
          <a:xfrm>
            <a:off x="11512296" y="6356350"/>
            <a:ext cx="574620" cy="365125"/>
          </a:xfrm>
          <a:prstGeom prst="rect">
            <a:avLst/>
          </a:prstGeom>
        </p:spPr>
        <p:txBody>
          <a:bodyPr vert="horz" lIns="91440" tIns="45720" rIns="91440" bIns="45720" rtlCol="0" anchor="ctr"/>
          <a:lstStyle>
            <a:lvl1pPr algn="ctr">
              <a:defRPr sz="1000">
                <a:solidFill>
                  <a:schemeClr val="tx1"/>
                </a:solidFill>
              </a:defRPr>
            </a:lvl1pPr>
          </a:lstStyle>
          <a:p>
            <a:fld id="{3109D357-8067-4A1F-97B2-93C5160B78D9}" type="slidenum">
              <a:rPr lang="en-US" smtClean="0"/>
              <a:t>‹#›</a:t>
            </a:fld>
            <a:endParaRPr lang="en-US"/>
          </a:p>
        </p:txBody>
      </p:sp>
      <p:cxnSp>
        <p:nvCxnSpPr>
          <p:cNvPr id="13" name="Straight Connector 12">
            <a:extLst>
              <a:ext uri="{FF2B5EF4-FFF2-40B4-BE49-F238E27FC236}">
                <a16:creationId xmlns:a16="http://schemas.microsoft.com/office/drawing/2014/main" id="{1EB34A3B-1FD5-48FF-9982-1E64C864C01D}"/>
              </a:ext>
            </a:extLst>
          </p:cNvPr>
          <p:cNvCxnSpPr>
            <a:cxnSpLocks/>
          </p:cNvCxnSpPr>
          <p:nvPr/>
        </p:nvCxnSpPr>
        <p:spPr>
          <a:xfrm flipH="1">
            <a:off x="4" y="1824111"/>
            <a:ext cx="121919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943334"/>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SzPct val="80000"/>
        <a:buFont typeface="Arial" panose="020B0604020202020204" pitchFamily="34" charset="0"/>
        <a:buChar char="•"/>
        <a:defRPr sz="2000" kern="1200">
          <a:solidFill>
            <a:schemeClr val="tx1"/>
          </a:solidFill>
          <a:latin typeface="+mn-lt"/>
          <a:ea typeface="+mn-ea"/>
          <a:cs typeface="+mn-cs"/>
        </a:defRPr>
      </a:lvl1pPr>
      <a:lvl2pPr marL="502920" indent="-228600" algn="l" defTabSz="914400" rtl="0" eaLnBrk="1" latinLnBrk="0" hangingPunct="1">
        <a:lnSpc>
          <a:spcPct val="110000"/>
        </a:lnSpc>
        <a:spcBef>
          <a:spcPts val="500"/>
        </a:spcBef>
        <a:buSzPct val="80000"/>
        <a:buFont typeface="Goudy Old Style" panose="02020502050305020303" pitchFamily="18" charset="0"/>
        <a:buChar char="–"/>
        <a:defRPr sz="1800" i="1" kern="1200">
          <a:solidFill>
            <a:schemeClr val="tx1"/>
          </a:solidFill>
          <a:latin typeface="+mn-lt"/>
          <a:ea typeface="+mn-ea"/>
          <a:cs typeface="+mn-cs"/>
        </a:defRPr>
      </a:lvl2pPr>
      <a:lvl3pPr marL="822960" indent="-228600" algn="l" defTabSz="914400" rtl="0" eaLnBrk="1" latinLnBrk="0" hangingPunct="1">
        <a:lnSpc>
          <a:spcPct val="110000"/>
        </a:lnSpc>
        <a:spcBef>
          <a:spcPts val="500"/>
        </a:spcBef>
        <a:buSzPct val="80000"/>
        <a:buFont typeface="Arial" panose="020B0604020202020204" pitchFamily="34" charset="0"/>
        <a:buChar char="•"/>
        <a:defRPr sz="1600" kern="1200">
          <a:solidFill>
            <a:schemeClr val="tx1"/>
          </a:solidFill>
          <a:latin typeface="+mn-lt"/>
          <a:ea typeface="+mn-ea"/>
          <a:cs typeface="+mn-cs"/>
        </a:defRPr>
      </a:lvl3pPr>
      <a:lvl4pPr marL="1097280" indent="-228600" algn="l" defTabSz="914400" rtl="0" eaLnBrk="1" latinLnBrk="0" hangingPunct="1">
        <a:lnSpc>
          <a:spcPct val="110000"/>
        </a:lnSpc>
        <a:spcBef>
          <a:spcPts val="500"/>
        </a:spcBef>
        <a:buSzPct val="80000"/>
        <a:buFont typeface="Goudy Old Style" panose="02020502050305020303" pitchFamily="18" charset="0"/>
        <a:buChar char="–"/>
        <a:defRPr sz="1400" i="1" kern="1200">
          <a:solidFill>
            <a:schemeClr val="tx1"/>
          </a:solidFill>
          <a:latin typeface="+mn-lt"/>
          <a:ea typeface="+mn-ea"/>
          <a:cs typeface="+mn-cs"/>
        </a:defRPr>
      </a:lvl4pPr>
      <a:lvl5pPr marL="1371600" indent="-228600" algn="l" defTabSz="914400" rtl="0" eaLnBrk="1" latinLnBrk="0" hangingPunct="1">
        <a:lnSpc>
          <a:spcPct val="110000"/>
        </a:lnSpc>
        <a:spcBef>
          <a:spcPts val="500"/>
        </a:spcBef>
        <a:buSzPct val="80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149.xml"/><Relationship Id="rId5" Type="http://schemas.openxmlformats.org/officeDocument/2006/relationships/hyperlink" Target="https://docs.google.com/presentation/d/1h9nMumW0mWZtNdd3vgiXeFpZLMk2NN2BKQaJ6vN5vno/edit#slide=id.g57e9d87062_0_246" TargetMode="External"/><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NUL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NULL"/><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212.xml"/><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4.jpeg"/><Relationship Id="rId1" Type="http://schemas.openxmlformats.org/officeDocument/2006/relationships/slideLayout" Target="../slideLayouts/slideLayout185.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244.xml"/><Relationship Id="rId5" Type="http://schemas.openxmlformats.org/officeDocument/2006/relationships/image" Target="../media/image63.png"/><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xml"/><Relationship Id="rId1" Type="http://schemas.openxmlformats.org/officeDocument/2006/relationships/slideLayout" Target="../slideLayouts/slideLayout244.xml"/><Relationship Id="rId5" Type="http://schemas.openxmlformats.org/officeDocument/2006/relationships/image" Target="../media/image66.png"/><Relationship Id="rId4" Type="http://schemas.openxmlformats.org/officeDocument/2006/relationships/image" Target="../media/image65.png"/></Relationships>
</file>

<file path=ppt/slides/_rels/slide16.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67.jpg"/><Relationship Id="rId7" Type="http://schemas.openxmlformats.org/officeDocument/2006/relationships/image" Target="../media/image71.jpg"/><Relationship Id="rId2" Type="http://schemas.openxmlformats.org/officeDocument/2006/relationships/notesSlide" Target="../notesSlides/notesSlide10.xml"/><Relationship Id="rId1" Type="http://schemas.openxmlformats.org/officeDocument/2006/relationships/slideLayout" Target="../slideLayouts/slideLayout63.xml"/><Relationship Id="rId6" Type="http://schemas.openxmlformats.org/officeDocument/2006/relationships/image" Target="../media/image70.jpg"/><Relationship Id="rId5" Type="http://schemas.openxmlformats.org/officeDocument/2006/relationships/image" Target="../media/image69.jpg"/><Relationship Id="rId4" Type="http://schemas.openxmlformats.org/officeDocument/2006/relationships/image" Target="../media/image68.jp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296.xml"/><Relationship Id="rId5" Type="http://schemas.openxmlformats.org/officeDocument/2006/relationships/image" Target="../media/image75.png"/><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102.xml"/><Relationship Id="rId5" Type="http://schemas.openxmlformats.org/officeDocument/2006/relationships/image" Target="../media/image77.png"/><Relationship Id="rId4" Type="http://schemas.openxmlformats.org/officeDocument/2006/relationships/image" Target="../media/image86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8.jpg"/><Relationship Id="rId7"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8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hyperlink" Target="https://viewspace.org/interactives/unveiling_invisible_universe/dark_matter/bullet_cluster"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76.xml"/></Relationships>
</file>

<file path=ppt/slides/_rels/slide2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83.JPG"/><Relationship Id="rId1" Type="http://schemas.openxmlformats.org/officeDocument/2006/relationships/slideLayout" Target="../slideLayouts/slideLayout112.xml"/><Relationship Id="rId5" Type="http://schemas.openxmlformats.org/officeDocument/2006/relationships/hyperlink" Target="https://www.vernier.com/experiment/chem-o-8_investigating-gas-chromatography" TargetMode="External"/><Relationship Id="rId4" Type="http://schemas.openxmlformats.org/officeDocument/2006/relationships/image" Target="../media/image84.JPG"/></Relationships>
</file>

<file path=ppt/slides/_rels/slide2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23.xml"/></Relationships>
</file>

<file path=ppt/slides/_rels/slide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162.xml"/><Relationship Id="rId4" Type="http://schemas.openxmlformats.org/officeDocument/2006/relationships/image" Target="../media/image87.png"/></Relationships>
</file>

<file path=ppt/slides/_rels/slide2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5.xml"/><Relationship Id="rId1" Type="http://schemas.openxmlformats.org/officeDocument/2006/relationships/slideLayout" Target="../slideLayouts/slideLayout203.xml"/></Relationships>
</file>

<file path=ppt/slides/_rels/slide2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6.xml"/><Relationship Id="rId1" Type="http://schemas.openxmlformats.org/officeDocument/2006/relationships/slideLayout" Target="../slideLayouts/slideLayout203.xml"/><Relationship Id="rId4" Type="http://schemas.openxmlformats.org/officeDocument/2006/relationships/image" Target="../media/image90.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9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4.xml"/></Relationships>
</file>

<file path=ppt/slides/_rels/slide2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315.xml"/></Relationships>
</file>

<file path=ppt/slides/_rels/slide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07.xml"/><Relationship Id="rId5" Type="http://schemas.openxmlformats.org/officeDocument/2006/relationships/image" Target="../media/image1360.png"/><Relationship Id="rId4" Type="http://schemas.openxmlformats.org/officeDocument/2006/relationships/image" Target="../media/image1350.png"/></Relationships>
</file>

<file path=ppt/slides/_rels/slide33.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3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1.xml"/><Relationship Id="rId1" Type="http://schemas.openxmlformats.org/officeDocument/2006/relationships/slideLayout" Target="../slideLayouts/slideLayout101.xml"/><Relationship Id="rId4" Type="http://schemas.openxmlformats.org/officeDocument/2006/relationships/image" Target="../media/image108.png"/></Relationships>
</file>

<file path=ppt/slides/_rels/slide3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21.xml"/></Relationships>
</file>

<file path=ppt/slides/_rels/slide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84926-BABA-86DC-1200-7B6C03517ADF}"/>
              </a:ext>
            </a:extLst>
          </p:cNvPr>
          <p:cNvSpPr>
            <a:spLocks noGrp="1"/>
          </p:cNvSpPr>
          <p:nvPr>
            <p:ph type="ctrTitle"/>
          </p:nvPr>
        </p:nvSpPr>
        <p:spPr>
          <a:xfrm>
            <a:off x="1066800" y="803989"/>
            <a:ext cx="10058400" cy="2387600"/>
          </a:xfrm>
        </p:spPr>
        <p:txBody>
          <a:bodyPr>
            <a:noAutofit/>
          </a:bodyPr>
          <a:lstStyle/>
          <a:p>
            <a:r>
              <a:rPr lang="en-US" sz="6600" dirty="0"/>
              <a:t>Designing Slides for Effective Science Communication</a:t>
            </a:r>
          </a:p>
        </p:txBody>
      </p:sp>
      <p:sp>
        <p:nvSpPr>
          <p:cNvPr id="3" name="Subtitle 2">
            <a:extLst>
              <a:ext uri="{FF2B5EF4-FFF2-40B4-BE49-F238E27FC236}">
                <a16:creationId xmlns:a16="http://schemas.microsoft.com/office/drawing/2014/main" id="{9398CB8B-C24E-1E6B-36EA-50924D253717}"/>
              </a:ext>
            </a:extLst>
          </p:cNvPr>
          <p:cNvSpPr>
            <a:spLocks noGrp="1"/>
          </p:cNvSpPr>
          <p:nvPr>
            <p:ph type="subTitle" idx="1"/>
          </p:nvPr>
        </p:nvSpPr>
        <p:spPr>
          <a:xfrm>
            <a:off x="2566555" y="3394189"/>
            <a:ext cx="7058891" cy="1655762"/>
          </a:xfrm>
        </p:spPr>
        <p:txBody>
          <a:bodyPr>
            <a:normAutofit/>
          </a:bodyPr>
          <a:lstStyle/>
          <a:p>
            <a:r>
              <a:rPr lang="en-US" sz="3200" dirty="0"/>
              <a:t>Considerations for short presentations, how we learn, text-picture integration, adapting premade graphics</a:t>
            </a:r>
          </a:p>
        </p:txBody>
      </p:sp>
      <p:sp>
        <p:nvSpPr>
          <p:cNvPr id="5" name="TextBox 4">
            <a:extLst>
              <a:ext uri="{FF2B5EF4-FFF2-40B4-BE49-F238E27FC236}">
                <a16:creationId xmlns:a16="http://schemas.microsoft.com/office/drawing/2014/main" id="{B03775DB-B32A-25E9-3D07-A8950703F632}"/>
              </a:ext>
            </a:extLst>
          </p:cNvPr>
          <p:cNvSpPr txBox="1"/>
          <p:nvPr/>
        </p:nvSpPr>
        <p:spPr>
          <a:xfrm>
            <a:off x="-1" y="5657671"/>
            <a:ext cx="7058891" cy="1200329"/>
          </a:xfrm>
          <a:prstGeom prst="rect">
            <a:avLst/>
          </a:prstGeom>
          <a:noFill/>
        </p:spPr>
        <p:txBody>
          <a:bodyPr wrap="square">
            <a:spAutoFit/>
          </a:bodyPr>
          <a:lstStyle/>
          <a:p>
            <a:r>
              <a:rPr lang="en-US" sz="2400" dirty="0"/>
              <a:t>PHYS 4605, Scientific Communication, Spring 2026</a:t>
            </a:r>
          </a:p>
          <a:p>
            <a:r>
              <a:rPr lang="en-US" sz="2400" dirty="0"/>
              <a:t>Session 2: Slide Design (January 23, 2026)</a:t>
            </a:r>
          </a:p>
          <a:p>
            <a:r>
              <a:rPr lang="en-US" sz="2400" dirty="0"/>
              <a:t>Steven W. Tarr, Ph.D. candidate</a:t>
            </a:r>
          </a:p>
        </p:txBody>
      </p:sp>
    </p:spTree>
    <p:extLst>
      <p:ext uri="{BB962C8B-B14F-4D97-AF65-F5344CB8AC3E}">
        <p14:creationId xmlns:p14="http://schemas.microsoft.com/office/powerpoint/2010/main" val="3307821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Shape 75"/>
        <p:cNvGrpSpPr/>
        <p:nvPr/>
      </p:nvGrpSpPr>
      <p:grpSpPr>
        <a:xfrm>
          <a:off x="0" y="0"/>
          <a:ext cx="0" cy="0"/>
          <a:chOff x="0" y="0"/>
          <a:chExt cx="0" cy="0"/>
        </a:xfrm>
      </p:grpSpPr>
      <p:sp>
        <p:nvSpPr>
          <p:cNvPr id="76" name="Google Shape;76;p8"/>
          <p:cNvSpPr txBox="1">
            <a:spLocks noGrp="1"/>
          </p:cNvSpPr>
          <p:nvPr>
            <p:ph type="title"/>
          </p:nvPr>
        </p:nvSpPr>
        <p:spPr>
          <a:xfrm>
            <a:off x="0" y="0"/>
            <a:ext cx="11126400" cy="653600"/>
          </a:xfrm>
          <a:prstGeom prst="rect">
            <a:avLst/>
          </a:prstGeom>
        </p:spPr>
        <p:txBody>
          <a:bodyPr spcFirstLastPara="1" wrap="square" lIns="121900" tIns="121900" rIns="121900" bIns="121900" anchor="ctr" anchorCtr="0">
            <a:noAutofit/>
          </a:bodyPr>
          <a:lstStyle/>
          <a:p>
            <a:r>
              <a:rPr lang="en"/>
              <a:t>Crash Course in Deep Learning (CNN)</a:t>
            </a:r>
            <a:endParaRPr/>
          </a:p>
        </p:txBody>
      </p:sp>
      <p:pic>
        <p:nvPicPr>
          <p:cNvPr id="77" name="Google Shape;77;p8">
            <a:extLst>
              <a:ext uri="{C183D7F6-B498-43B3-948B-1728B52AA6E4}">
                <adec:decorative xmlns:adec="http://schemas.microsoft.com/office/drawing/2017/decorative" val="1"/>
              </a:ext>
            </a:extLst>
          </p:cNvPr>
          <p:cNvPicPr preferRelativeResize="0"/>
          <p:nvPr/>
        </p:nvPicPr>
        <p:blipFill rotWithShape="1">
          <a:blip r:embed="rId3">
            <a:alphaModFix/>
          </a:blip>
          <a:srcRect t="2353"/>
          <a:stretch/>
        </p:blipFill>
        <p:spPr>
          <a:xfrm>
            <a:off x="1592534" y="1014867"/>
            <a:ext cx="9348765" cy="5595100"/>
          </a:xfrm>
          <a:prstGeom prst="rect">
            <a:avLst/>
          </a:prstGeom>
          <a:noFill/>
          <a:ln>
            <a:noFill/>
          </a:ln>
        </p:spPr>
      </p:pic>
      <p:pic>
        <p:nvPicPr>
          <p:cNvPr id="78" name="Google Shape;78;p8">
            <a:extLst>
              <a:ext uri="{C183D7F6-B498-43B3-948B-1728B52AA6E4}">
                <adec:decorative xmlns:adec="http://schemas.microsoft.com/office/drawing/2017/decorative" val="1"/>
              </a:ext>
            </a:extLst>
          </p:cNvPr>
          <p:cNvPicPr preferRelativeResize="0"/>
          <p:nvPr/>
        </p:nvPicPr>
        <p:blipFill rotWithShape="1">
          <a:blip r:embed="rId4">
            <a:alphaModFix/>
          </a:blip>
          <a:srcRect l="9569" t="2512" r="14419" b="8400"/>
          <a:stretch/>
        </p:blipFill>
        <p:spPr>
          <a:xfrm>
            <a:off x="2207600" y="701701"/>
            <a:ext cx="1756067" cy="1706601"/>
          </a:xfrm>
          <a:prstGeom prst="rect">
            <a:avLst/>
          </a:prstGeom>
          <a:noFill/>
          <a:ln>
            <a:noFill/>
          </a:ln>
        </p:spPr>
      </p:pic>
      <p:sp>
        <p:nvSpPr>
          <p:cNvPr id="79" name="Google Shape;79;p8"/>
          <p:cNvSpPr txBox="1"/>
          <p:nvPr/>
        </p:nvSpPr>
        <p:spPr>
          <a:xfrm>
            <a:off x="8194885" y="423973"/>
            <a:ext cx="3771200" cy="738623"/>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3200" i="1" kern="0">
                <a:solidFill>
                  <a:srgbClr val="00ADEF"/>
                </a:solidFill>
                <a:latin typeface="Times New Roman"/>
                <a:ea typeface="Times New Roman"/>
                <a:cs typeface="Times New Roman"/>
                <a:sym typeface="Times New Roman"/>
              </a:rPr>
              <a:t>e           μ</a:t>
            </a:r>
            <a:endParaRPr sz="3200" i="1" kern="0">
              <a:solidFill>
                <a:srgbClr val="00ADEF"/>
              </a:solidFill>
              <a:latin typeface="Times New Roman"/>
              <a:ea typeface="Times New Roman"/>
              <a:cs typeface="Times New Roman"/>
              <a:sym typeface="Times New Roman"/>
            </a:endParaRPr>
          </a:p>
        </p:txBody>
      </p:sp>
      <p:sp>
        <p:nvSpPr>
          <p:cNvPr id="80" name="Google Shape;80;p8"/>
          <p:cNvSpPr txBox="1"/>
          <p:nvPr/>
        </p:nvSpPr>
        <p:spPr>
          <a:xfrm>
            <a:off x="10839700" y="6188100"/>
            <a:ext cx="908000" cy="451302"/>
          </a:xfrm>
          <a:prstGeom prst="rect">
            <a:avLst/>
          </a:prstGeom>
          <a:noFill/>
          <a:ln>
            <a:noFill/>
          </a:ln>
        </p:spPr>
        <p:txBody>
          <a:bodyPr spcFirstLastPara="1" wrap="square" lIns="121900" tIns="121900" rIns="121900" bIns="121900" anchor="t" anchorCtr="0">
            <a:spAutoFit/>
          </a:bodyPr>
          <a:lstStyle/>
          <a:p>
            <a:pPr algn="r" defTabSz="1219170">
              <a:buClr>
                <a:srgbClr val="000000"/>
              </a:buClr>
            </a:pPr>
            <a:r>
              <a:rPr lang="en" sz="1333" u="sng" kern="0">
                <a:solidFill>
                  <a:srgbClr val="9E9E9E"/>
                </a:solidFill>
                <a:latin typeface="Arial"/>
                <a:cs typeface="Arial"/>
                <a:sym typeface="Arial"/>
                <a:hlinkClick r:id="rId5">
                  <a:extLst>
                    <a:ext uri="{A12FA001-AC4F-418D-AE19-62706E023703}">
                      <ahyp:hlinkClr xmlns:ahyp="http://schemas.microsoft.com/office/drawing/2018/hyperlinkcolor" val="tx"/>
                    </a:ext>
                  </a:extLst>
                </a:hlinkClick>
              </a:rPr>
              <a:t>K. Terao</a:t>
            </a:r>
            <a:endParaRPr sz="1333" kern="0">
              <a:solidFill>
                <a:srgbClr val="9E9E9E"/>
              </a:solidFill>
              <a:latin typeface="Arial"/>
              <a:cs typeface="Arial"/>
              <a:sym typeface="Arial"/>
            </a:endParaRPr>
          </a:p>
        </p:txBody>
      </p:sp>
      <p:sp>
        <p:nvSpPr>
          <p:cNvPr id="81" name="Google Shape;81;p8"/>
          <p:cNvSpPr txBox="1"/>
          <p:nvPr/>
        </p:nvSpPr>
        <p:spPr>
          <a:xfrm>
            <a:off x="279500" y="4501167"/>
            <a:ext cx="1576000" cy="1108148"/>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00ADEF"/>
                </a:solidFill>
                <a:latin typeface="Arial"/>
                <a:cs typeface="Arial"/>
                <a:sym typeface="Arial"/>
              </a:rPr>
              <a:t>These are trained (optimized)</a:t>
            </a:r>
            <a:endParaRPr sz="1867" kern="0">
              <a:solidFill>
                <a:srgbClr val="00ADEF"/>
              </a:solidFill>
              <a:latin typeface="Arial"/>
              <a:cs typeface="Arial"/>
              <a:sym typeface="Arial"/>
            </a:endParaRPr>
          </a:p>
        </p:txBody>
      </p:sp>
      <p:cxnSp>
        <p:nvCxnSpPr>
          <p:cNvPr id="82" name="Google Shape;82;p8">
            <a:extLst>
              <a:ext uri="{C183D7F6-B498-43B3-948B-1728B52AA6E4}">
                <adec:decorative xmlns:adec="http://schemas.microsoft.com/office/drawing/2017/decorative" val="1"/>
              </a:ext>
            </a:extLst>
          </p:cNvPr>
          <p:cNvCxnSpPr/>
          <p:nvPr/>
        </p:nvCxnSpPr>
        <p:spPr>
          <a:xfrm rot="10800000" flipH="1">
            <a:off x="1401233" y="4028600"/>
            <a:ext cx="474800" cy="546000"/>
          </a:xfrm>
          <a:prstGeom prst="straightConnector1">
            <a:avLst/>
          </a:prstGeom>
          <a:noFill/>
          <a:ln w="28575" cap="flat" cmpd="sng">
            <a:solidFill>
              <a:srgbClr val="00B0F0"/>
            </a:solidFill>
            <a:prstDash val="solid"/>
            <a:round/>
            <a:headEnd type="none" w="med" len="med"/>
            <a:tailEnd type="triangle" w="med" len="med"/>
          </a:ln>
        </p:spPr>
      </p:cxnSp>
      <p:sp>
        <p:nvSpPr>
          <p:cNvPr id="83" name="Google Shape;83;p8"/>
          <p:cNvSpPr txBox="1"/>
          <p:nvPr/>
        </p:nvSpPr>
        <p:spPr>
          <a:xfrm>
            <a:off x="5493667" y="600100"/>
            <a:ext cx="1362400" cy="984845"/>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600" kern="0">
                <a:solidFill>
                  <a:srgbClr val="00ADEF"/>
                </a:solidFill>
                <a:latin typeface="Arial"/>
                <a:cs typeface="Arial"/>
                <a:sym typeface="Arial"/>
              </a:rPr>
              <a:t>Compared to truth in training MC</a:t>
            </a:r>
            <a:endParaRPr sz="1600" kern="0">
              <a:solidFill>
                <a:srgbClr val="00ADEF"/>
              </a:solidFill>
              <a:latin typeface="Arial"/>
              <a:cs typeface="Arial"/>
              <a:sym typeface="Arial"/>
            </a:endParaRPr>
          </a:p>
        </p:txBody>
      </p:sp>
      <p:cxnSp>
        <p:nvCxnSpPr>
          <p:cNvPr id="84" name="Google Shape;84;p8">
            <a:extLst>
              <a:ext uri="{C183D7F6-B498-43B3-948B-1728B52AA6E4}">
                <adec:decorative xmlns:adec="http://schemas.microsoft.com/office/drawing/2017/decorative" val="1"/>
              </a:ext>
            </a:extLst>
          </p:cNvPr>
          <p:cNvCxnSpPr/>
          <p:nvPr/>
        </p:nvCxnSpPr>
        <p:spPr>
          <a:xfrm>
            <a:off x="6453200" y="1446200"/>
            <a:ext cx="374000" cy="276000"/>
          </a:xfrm>
          <a:prstGeom prst="straightConnector1">
            <a:avLst/>
          </a:prstGeom>
          <a:noFill/>
          <a:ln w="28575" cap="flat" cmpd="sng">
            <a:solidFill>
              <a:srgbClr val="00B0F0"/>
            </a:solidFill>
            <a:prstDash val="solid"/>
            <a:round/>
            <a:headEnd type="none" w="med" len="med"/>
            <a:tailEnd type="triangle" w="med" len="med"/>
          </a:ln>
        </p:spPr>
      </p:cxnSp>
      <p:sp>
        <p:nvSpPr>
          <p:cNvPr id="85" name="Google Shape;85;p8"/>
          <p:cNvSpPr txBox="1"/>
          <p:nvPr/>
        </p:nvSpPr>
        <p:spPr>
          <a:xfrm>
            <a:off x="269233" y="1266284"/>
            <a:ext cx="15760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00ADEF"/>
                </a:solidFill>
                <a:latin typeface="Arial"/>
                <a:cs typeface="Arial"/>
                <a:sym typeface="Arial"/>
              </a:rPr>
              <a:t>Input image</a:t>
            </a:r>
            <a:endParaRPr sz="1867" kern="0">
              <a:solidFill>
                <a:srgbClr val="00ADEF"/>
              </a:solidFill>
              <a:latin typeface="Arial"/>
              <a:cs typeface="Arial"/>
              <a:sym typeface="Arial"/>
            </a:endParaRPr>
          </a:p>
        </p:txBody>
      </p:sp>
      <p:cxnSp>
        <p:nvCxnSpPr>
          <p:cNvPr id="86" name="Google Shape;86;p8">
            <a:extLst>
              <a:ext uri="{C183D7F6-B498-43B3-948B-1728B52AA6E4}">
                <adec:decorative xmlns:adec="http://schemas.microsoft.com/office/drawing/2017/decorative" val="1"/>
              </a:ext>
            </a:extLst>
          </p:cNvPr>
          <p:cNvCxnSpPr/>
          <p:nvPr/>
        </p:nvCxnSpPr>
        <p:spPr>
          <a:xfrm>
            <a:off x="1701700" y="1547933"/>
            <a:ext cx="399600" cy="0"/>
          </a:xfrm>
          <a:prstGeom prst="straightConnector1">
            <a:avLst/>
          </a:prstGeom>
          <a:noFill/>
          <a:ln w="28575" cap="flat" cmpd="sng">
            <a:solidFill>
              <a:srgbClr val="00B0F0"/>
            </a:solidFill>
            <a:prstDash val="solid"/>
            <a:round/>
            <a:headEnd type="none" w="med" len="med"/>
            <a:tailEnd type="triangle" w="med" len="med"/>
          </a:ln>
        </p:spPr>
      </p:cxnSp>
      <p:sp>
        <p:nvSpPr>
          <p:cNvPr id="87" name="Google Shape;87;p8"/>
          <p:cNvSpPr txBox="1"/>
          <p:nvPr/>
        </p:nvSpPr>
        <p:spPr>
          <a:xfrm>
            <a:off x="10743633" y="920242"/>
            <a:ext cx="1576000" cy="820825"/>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00ADEF"/>
                </a:solidFill>
                <a:latin typeface="Arial"/>
                <a:cs typeface="Arial"/>
                <a:sym typeface="Arial"/>
              </a:rPr>
              <a:t>Output probabilities</a:t>
            </a:r>
            <a:endParaRPr sz="1867" kern="0">
              <a:solidFill>
                <a:srgbClr val="00ADEF"/>
              </a:solidFill>
              <a:latin typeface="Arial"/>
              <a:cs typeface="Arial"/>
              <a:sym typeface="Arial"/>
            </a:endParaRPr>
          </a:p>
        </p:txBody>
      </p:sp>
      <p:cxnSp>
        <p:nvCxnSpPr>
          <p:cNvPr id="88" name="Google Shape;88;p8">
            <a:extLst>
              <a:ext uri="{C183D7F6-B498-43B3-948B-1728B52AA6E4}">
                <adec:decorative xmlns:adec="http://schemas.microsoft.com/office/drawing/2017/decorative" val="1"/>
              </a:ext>
            </a:extLst>
          </p:cNvPr>
          <p:cNvCxnSpPr>
            <a:endCxn id="87" idx="1"/>
          </p:cNvCxnSpPr>
          <p:nvPr/>
        </p:nvCxnSpPr>
        <p:spPr>
          <a:xfrm>
            <a:off x="10261233" y="1330641"/>
            <a:ext cx="482400" cy="14"/>
          </a:xfrm>
          <a:prstGeom prst="straightConnector1">
            <a:avLst/>
          </a:prstGeom>
          <a:noFill/>
          <a:ln w="28575" cap="flat" cmpd="sng">
            <a:solidFill>
              <a:srgbClr val="00B0F0"/>
            </a:solidFill>
            <a:prstDash val="solid"/>
            <a:round/>
            <a:headEnd type="none" w="med" len="med"/>
            <a:tailEnd type="triangle" w="med" len="med"/>
          </a:ln>
        </p:spPr>
      </p:cxnSp>
      <p:sp>
        <p:nvSpPr>
          <p:cNvPr id="89" name="Google Shape;89;p8"/>
          <p:cNvSpPr txBox="1"/>
          <p:nvPr/>
        </p:nvSpPr>
        <p:spPr>
          <a:xfrm>
            <a:off x="10232433" y="2960234"/>
            <a:ext cx="1887200" cy="1108148"/>
          </a:xfrm>
          <a:prstGeom prst="rect">
            <a:avLst/>
          </a:prstGeom>
          <a:noFill/>
          <a:ln>
            <a:noFill/>
          </a:ln>
        </p:spPr>
        <p:txBody>
          <a:bodyPr spcFirstLastPara="1" wrap="square" lIns="121900" tIns="121900" rIns="121900" bIns="121900" anchor="t" anchorCtr="0">
            <a:spAutoFit/>
          </a:bodyPr>
          <a:lstStyle/>
          <a:p>
            <a:pPr algn="r" defTabSz="1219170">
              <a:buClr>
                <a:srgbClr val="000000"/>
              </a:buClr>
            </a:pPr>
            <a:r>
              <a:rPr lang="en" sz="1867" kern="0">
                <a:solidFill>
                  <a:srgbClr val="00ADEF"/>
                </a:solidFill>
                <a:latin typeface="Arial"/>
                <a:cs typeface="Arial"/>
                <a:sym typeface="Arial"/>
              </a:rPr>
              <a:t>All the physics gets encoded in here</a:t>
            </a:r>
            <a:endParaRPr sz="1867" kern="0">
              <a:solidFill>
                <a:srgbClr val="00ADEF"/>
              </a:solidFill>
              <a:latin typeface="Arial"/>
              <a:cs typeface="Arial"/>
              <a:sym typeface="Arial"/>
            </a:endParaRPr>
          </a:p>
        </p:txBody>
      </p:sp>
      <p:cxnSp>
        <p:nvCxnSpPr>
          <p:cNvPr id="90" name="Google Shape;90;p8">
            <a:extLst>
              <a:ext uri="{C183D7F6-B498-43B3-948B-1728B52AA6E4}">
                <adec:decorative xmlns:adec="http://schemas.microsoft.com/office/drawing/2017/decorative" val="1"/>
              </a:ext>
            </a:extLst>
          </p:cNvPr>
          <p:cNvCxnSpPr/>
          <p:nvPr/>
        </p:nvCxnSpPr>
        <p:spPr>
          <a:xfrm flipH="1">
            <a:off x="10138567" y="3690400"/>
            <a:ext cx="645600" cy="430800"/>
          </a:xfrm>
          <a:prstGeom prst="straightConnector1">
            <a:avLst/>
          </a:prstGeom>
          <a:noFill/>
          <a:ln w="28575" cap="flat" cmpd="sng">
            <a:solidFill>
              <a:srgbClr val="00B0F0"/>
            </a:solidFill>
            <a:prstDash val="solid"/>
            <a:round/>
            <a:headEnd type="none" w="med" len="me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0EB623-498D-160C-2D3B-766CCD2472EF}"/>
              </a:ext>
              <a:ext uri="{C183D7F6-B498-43B3-948B-1728B52AA6E4}">
                <adec:decorative xmlns:adec="http://schemas.microsoft.com/office/drawing/2017/decorative" val="1"/>
              </a:ext>
            </a:extLst>
          </p:cNvPr>
          <p:cNvSpPr/>
          <p:nvPr/>
        </p:nvSpPr>
        <p:spPr>
          <a:xfrm>
            <a:off x="0" y="0"/>
            <a:ext cx="12192000" cy="1098608"/>
          </a:xfrm>
          <a:prstGeom prst="rect">
            <a:avLst/>
          </a:prstGeom>
          <a:solidFill>
            <a:schemeClr val="tx2">
              <a:lumMod val="75000"/>
              <a:lumOff val="2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5B7DC6F9-2140-B880-820E-D03C6BDA977C}"/>
              </a:ext>
            </a:extLst>
          </p:cNvPr>
          <p:cNvSpPr>
            <a:spLocks noGrp="1"/>
          </p:cNvSpPr>
          <p:nvPr>
            <p:ph type="title"/>
          </p:nvPr>
        </p:nvSpPr>
        <p:spPr>
          <a:xfrm>
            <a:off x="452672" y="92061"/>
            <a:ext cx="10515600" cy="1325563"/>
          </a:xfrm>
        </p:spPr>
        <p:txBody>
          <a:bodyPr/>
          <a:lstStyle/>
          <a:p>
            <a:r>
              <a:rPr lang="en-US" dirty="0">
                <a:solidFill>
                  <a:schemeClr val="bg1"/>
                </a:solidFill>
              </a:rPr>
              <a:t>Dip Coating</a:t>
            </a:r>
          </a:p>
        </p:txBody>
      </p:sp>
      <p:pic>
        <p:nvPicPr>
          <p:cNvPr id="4" name="Picture 2" descr="The principle of dip-coating. | Download Scientific Diagram">
            <a:extLst>
              <a:ext uri="{FF2B5EF4-FFF2-40B4-BE49-F238E27FC236}">
                <a16:creationId xmlns:a16="http://schemas.microsoft.com/office/drawing/2014/main" id="{61F4CEDE-291E-08C3-9F9B-5629006EDE0C}"/>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49939"/>
          <a:stretch/>
        </p:blipFill>
        <p:spPr bwMode="auto">
          <a:xfrm>
            <a:off x="327721" y="1517256"/>
            <a:ext cx="2550133" cy="171399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The principle of dip-coating. | Download Scientific Diagram">
            <a:extLst>
              <a:ext uri="{FF2B5EF4-FFF2-40B4-BE49-F238E27FC236}">
                <a16:creationId xmlns:a16="http://schemas.microsoft.com/office/drawing/2014/main" id="{1A5E5FAF-DB9B-39B4-6B9F-72E44142FC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8435"/>
          <a:stretch/>
        </p:blipFill>
        <p:spPr bwMode="auto">
          <a:xfrm>
            <a:off x="2839075" y="1517256"/>
            <a:ext cx="1098515" cy="17139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4EAD46C-5230-85F2-3CA8-5393C37F71A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9762" y="3429001"/>
            <a:ext cx="3350935" cy="3179824"/>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5134FDF-EAA3-79D4-5A3F-0435FD5327FF}"/>
                  </a:ext>
                </a:extLst>
              </p:cNvPr>
              <p:cNvSpPr txBox="1"/>
              <p:nvPr/>
            </p:nvSpPr>
            <p:spPr>
              <a:xfrm>
                <a:off x="5299179" y="2126007"/>
                <a:ext cx="3052613" cy="94295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50000"/>
                      </a:prstClr>
                    </a:solidFill>
                    <a:effectLst/>
                    <a:uLnTx/>
                    <a:uFillTx/>
                    <a:latin typeface="Aptos" panose="02110004020202020204"/>
                    <a:ea typeface="+mn-ea"/>
                    <a:cs typeface="+mn-cs"/>
                  </a:rPr>
                  <a:t>PMMA (</a:t>
                </a:r>
                <a14:m>
                  <m:oMath xmlns:m="http://schemas.openxmlformats.org/officeDocument/2006/math">
                    <m:sSub>
                      <m:sSubPr>
                        <m:ctrlP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𝑛</m:t>
                        </m:r>
                      </m:e>
                      <m:sub>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𝑙𝑜𝑤</m:t>
                        </m:r>
                      </m:sub>
                    </m:sSub>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DBR</m:t>
                    </m:r>
                    <m: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layers</m:t>
                    </m:r>
                    <m: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and</m:t>
                    </m:r>
                    <m: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spacer</m:t>
                    </m:r>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m:t>
                    </m:r>
                  </m:oMath>
                </a14:m>
                <a:endParaRPr kumimoji="0" lang="en-US" sz="1800" b="0" i="0" u="none" strike="noStrike" kern="1200" cap="none" spc="0" normalizeH="0" baseline="0" noProof="0" dirty="0">
                  <a:ln>
                    <a:noFill/>
                  </a:ln>
                  <a:solidFill>
                    <a:prstClr val="white">
                      <a:lumMod val="50000"/>
                    </a:prstClr>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50000"/>
                      </a:prstClr>
                    </a:solidFill>
                    <a:effectLst/>
                    <a:uLnTx/>
                    <a:uFillTx/>
                    <a:latin typeface="Aptos" panose="02110004020202020204"/>
                    <a:ea typeface="+mn-ea"/>
                    <a:cs typeface="+mn-cs"/>
                  </a:rPr>
                  <a:t> </a:t>
                </a:r>
                <a14:m>
                  <m:oMath xmlns:m="http://schemas.openxmlformats.org/officeDocument/2006/math">
                    <m:sSub>
                      <m:sSubPr>
                        <m:ctrlP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𝑛</m:t>
                        </m:r>
                      </m:e>
                      <m:sub>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𝑙𝑜𝑤</m:t>
                        </m:r>
                      </m:sub>
                    </m:sSub>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oMath>
                </a14:m>
                <a:r>
                  <a:rPr kumimoji="0" lang="en-US" sz="1800" b="0" i="0" u="none" strike="noStrike" kern="1200" cap="none" spc="0" normalizeH="0" baseline="0" noProof="0" dirty="0">
                    <a:ln>
                      <a:noFill/>
                    </a:ln>
                    <a:solidFill>
                      <a:prstClr val="white">
                        <a:lumMod val="50000"/>
                      </a:prstClr>
                    </a:solidFill>
                    <a:effectLst/>
                    <a:uLnTx/>
                    <a:uFillTx/>
                    <a:latin typeface="Aptos" panose="02110004020202020204"/>
                    <a:ea typeface="+mn-ea"/>
                    <a:cs typeface="+mn-cs"/>
                  </a:rPr>
                  <a:t>=</a:t>
                </a:r>
                <a14:m>
                  <m:oMath xmlns:m="http://schemas.openxmlformats.org/officeDocument/2006/math">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1.485+</m:t>
                    </m:r>
                    <m:f>
                      <m:fPr>
                        <m:type m:val="skw"/>
                        <m:ctrlP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ctrlPr>
                      </m:fPr>
                      <m:num>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.001</m:t>
                        </m:r>
                      </m:num>
                      <m:den>
                        <m:sSup>
                          <m:sSupPr>
                            <m:ctrlP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ctrlPr>
                          </m:sSupPr>
                          <m:e>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𝜆</m:t>
                            </m:r>
                          </m:e>
                          <m:sup>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2</m:t>
                            </m:r>
                          </m:sup>
                        </m:sSup>
                      </m:den>
                    </m:f>
                    <m:r>
                      <a:rPr kumimoji="0" lang="en-US" sz="1800" b="0" i="1" u="none" strike="noStrike" kern="1200" cap="none" spc="0" normalizeH="0" baseline="0" noProof="0" smtClean="0">
                        <a:ln>
                          <a:noFill/>
                        </a:ln>
                        <a:solidFill>
                          <a:prstClr val="white">
                            <a:lumMod val="50000"/>
                          </a:prstClr>
                        </a:solidFill>
                        <a:effectLst/>
                        <a:uLnTx/>
                        <a:uFillTx/>
                        <a:latin typeface="Cambria Math" panose="02040503050406030204" pitchFamily="18" charset="0"/>
                        <a:ea typeface="+mn-ea"/>
                        <a:cs typeface="+mn-cs"/>
                      </a:rPr>
                      <m:t> </m:t>
                    </m:r>
                  </m:oMath>
                </a14:m>
                <a:endParaRPr kumimoji="0" lang="en-US" sz="1800" b="0" i="0" u="none" strike="noStrike" kern="1200" cap="none" spc="0" normalizeH="0" baseline="0" noProof="0" dirty="0">
                  <a:ln>
                    <a:noFill/>
                  </a:ln>
                  <a:solidFill>
                    <a:prstClr val="white">
                      <a:lumMod val="50000"/>
                    </a:prstClr>
                  </a:solidFill>
                  <a:effectLst/>
                  <a:uLnTx/>
                  <a:uFillTx/>
                  <a:latin typeface="Aptos" panose="02110004020202020204"/>
                  <a:ea typeface="+mn-ea"/>
                  <a:cs typeface="+mn-cs"/>
                </a:endParaRPr>
              </a:p>
            </p:txBody>
          </p:sp>
        </mc:Choice>
        <mc:Fallback xmlns="">
          <p:sp>
            <p:nvSpPr>
              <p:cNvPr id="8" name="TextBox 7">
                <a:extLst>
                  <a:ext uri="{FF2B5EF4-FFF2-40B4-BE49-F238E27FC236}">
                    <a16:creationId xmlns:a16="http://schemas.microsoft.com/office/drawing/2014/main" id="{B5134FDF-EAA3-79D4-5A3F-0435FD5327FF}"/>
                  </a:ext>
                </a:extLst>
              </p:cNvPr>
              <p:cNvSpPr txBox="1">
                <a:spLocks noRot="1" noChangeAspect="1" noMove="1" noResize="1" noEditPoints="1" noAdjustHandles="1" noChangeArrowheads="1" noChangeShapeType="1" noTextEdit="1"/>
              </p:cNvSpPr>
              <p:nvPr/>
            </p:nvSpPr>
            <p:spPr>
              <a:xfrm>
                <a:off x="5299179" y="2126007"/>
                <a:ext cx="3052613" cy="942950"/>
              </a:xfrm>
              <a:prstGeom prst="rect">
                <a:avLst/>
              </a:prstGeom>
              <a:blipFill>
                <a:blip r:embed="rId5"/>
                <a:stretch>
                  <a:fillRect l="-1198" t="-3247" r="-1796" b="-7013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B5046AEF-CE9E-DEAF-7E9D-708B4306A5F3}"/>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667075" y="3429002"/>
            <a:ext cx="3350935" cy="3179823"/>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3BD2F8C-3558-1CD4-395A-4B4D4252A3A4}"/>
                  </a:ext>
                </a:extLst>
              </p:cNvPr>
              <p:cNvSpPr txBox="1"/>
              <p:nvPr/>
            </p:nvSpPr>
            <p:spPr>
              <a:xfrm>
                <a:off x="8965616" y="1832323"/>
                <a:ext cx="3052614" cy="124546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E8E8E8">
                        <a:lumMod val="25000"/>
                      </a:srgbClr>
                    </a:solidFill>
                    <a:effectLst/>
                    <a:uLnTx/>
                    <a:uFillTx/>
                    <a:latin typeface="Aptos" panose="02110004020202020204"/>
                    <a:ea typeface="+mn-ea"/>
                    <a:cs typeface="+mn-cs"/>
                  </a:rPr>
                  <a:t>Titanium oxide hydrate/poly(vinyl alcohol hybrid) (</a:t>
                </a:r>
                <a14:m>
                  <m:oMath xmlns:m="http://schemas.openxmlformats.org/officeDocument/2006/math">
                    <m:sSub>
                      <m:sSubPr>
                        <m:ctrlP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𝑛</m:t>
                        </m:r>
                      </m:e>
                      <m:sub>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h𝑖𝑔h</m:t>
                        </m:r>
                      </m:sub>
                    </m:sSub>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DBR</m:t>
                    </m:r>
                    <m:r>
                      <a:rPr kumimoji="0" lang="en-US" sz="1800" b="0" i="0"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 </m:t>
                    </m:r>
                    <m:r>
                      <m:rPr>
                        <m:sty m:val="p"/>
                      </m:rPr>
                      <a:rPr kumimoji="0" lang="en-US" sz="1800" b="0" i="0"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layers</m:t>
                    </m:r>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m:t>
                    </m:r>
                  </m:oMath>
                </a14:m>
                <a:endParaRPr kumimoji="0" lang="en-US" sz="1800" b="0" i="0" u="none" strike="noStrike" kern="1200" cap="none" spc="0" normalizeH="0" baseline="0" noProof="0" dirty="0">
                  <a:ln>
                    <a:noFill/>
                  </a:ln>
                  <a:solidFill>
                    <a:srgbClr val="E8E8E8">
                      <a:lumMod val="25000"/>
                    </a:srgbClr>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𝑛</m:t>
                        </m:r>
                      </m:e>
                      <m:sub>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h𝑖𝑔h</m:t>
                        </m:r>
                      </m:sub>
                    </m:sSub>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 </m:t>
                    </m:r>
                  </m:oMath>
                </a14:m>
                <a:r>
                  <a:rPr kumimoji="0" lang="en-US" sz="1800" b="0" i="0" u="none" strike="noStrike" kern="1200" cap="none" spc="0" normalizeH="0" baseline="0" noProof="0" dirty="0">
                    <a:ln>
                      <a:noFill/>
                    </a:ln>
                    <a:solidFill>
                      <a:srgbClr val="E8E8E8">
                        <a:lumMod val="25000"/>
                      </a:srgbClr>
                    </a:solidFill>
                    <a:effectLst/>
                    <a:uLnTx/>
                    <a:uFillTx/>
                    <a:latin typeface="Aptos" panose="02110004020202020204"/>
                    <a:ea typeface="+mn-ea"/>
                    <a:cs typeface="+mn-cs"/>
                  </a:rPr>
                  <a:t>= </a:t>
                </a:r>
                <a14:m>
                  <m:oMath xmlns:m="http://schemas.openxmlformats.org/officeDocument/2006/math">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1.654+ </m:t>
                    </m:r>
                    <m:f>
                      <m:fPr>
                        <m:type m:val="skw"/>
                        <m:ctrlP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ctrlPr>
                      </m:fPr>
                      <m:num>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.006</m:t>
                        </m:r>
                      </m:num>
                      <m:den>
                        <m:sSup>
                          <m:sSupPr>
                            <m:ctrlP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ctrlPr>
                          </m:sSupPr>
                          <m:e>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𝜆</m:t>
                            </m:r>
                          </m:e>
                          <m:sup>
                            <m:r>
                              <a:rPr kumimoji="0" lang="en-US" sz="1800" b="0" i="1" u="none" strike="noStrike" kern="1200" cap="none" spc="0" normalizeH="0" baseline="0" noProof="0" smtClean="0">
                                <a:ln>
                                  <a:noFill/>
                                </a:ln>
                                <a:solidFill>
                                  <a:srgbClr val="E8E8E8">
                                    <a:lumMod val="25000"/>
                                  </a:srgbClr>
                                </a:solidFill>
                                <a:effectLst/>
                                <a:uLnTx/>
                                <a:uFillTx/>
                                <a:latin typeface="Cambria Math" panose="02040503050406030204" pitchFamily="18" charset="0"/>
                                <a:ea typeface="+mn-ea"/>
                                <a:cs typeface="+mn-cs"/>
                              </a:rPr>
                              <m:t>2</m:t>
                            </m:r>
                          </m:sup>
                        </m:sSup>
                      </m:den>
                    </m:f>
                  </m:oMath>
                </a14:m>
                <a:endParaRPr kumimoji="0" lang="en-US" sz="1800" b="0" i="0" u="none" strike="noStrike" kern="1200" cap="none" spc="0" normalizeH="0" baseline="0" noProof="0" dirty="0">
                  <a:ln>
                    <a:noFill/>
                  </a:ln>
                  <a:solidFill>
                    <a:srgbClr val="E8E8E8">
                      <a:lumMod val="25000"/>
                    </a:srgbClr>
                  </a:solidFill>
                  <a:effectLst/>
                  <a:uLnTx/>
                  <a:uFillTx/>
                  <a:latin typeface="Aptos" panose="02110004020202020204"/>
                  <a:ea typeface="+mn-ea"/>
                  <a:cs typeface="+mn-cs"/>
                </a:endParaRPr>
              </a:p>
            </p:txBody>
          </p:sp>
        </mc:Choice>
        <mc:Fallback xmlns="">
          <p:sp>
            <p:nvSpPr>
              <p:cNvPr id="11" name="TextBox 10">
                <a:extLst>
                  <a:ext uri="{FF2B5EF4-FFF2-40B4-BE49-F238E27FC236}">
                    <a16:creationId xmlns:a16="http://schemas.microsoft.com/office/drawing/2014/main" id="{23BD2F8C-3558-1CD4-395A-4B4D4252A3A4}"/>
                  </a:ext>
                </a:extLst>
              </p:cNvPr>
              <p:cNvSpPr txBox="1">
                <a:spLocks noRot="1" noChangeAspect="1" noMove="1" noResize="1" noEditPoints="1" noAdjustHandles="1" noChangeArrowheads="1" noChangeShapeType="1" noTextEdit="1"/>
              </p:cNvSpPr>
              <p:nvPr/>
            </p:nvSpPr>
            <p:spPr>
              <a:xfrm>
                <a:off x="8965616" y="1832323"/>
                <a:ext cx="3052614" cy="1245469"/>
              </a:xfrm>
              <a:prstGeom prst="rect">
                <a:avLst/>
              </a:prstGeom>
              <a:blipFill>
                <a:blip r:embed="rId7"/>
                <a:stretch>
                  <a:fillRect t="-2451" r="-5000" b="-51961"/>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C29D845D-D9DD-CB9F-90EA-7EDE60BEF386}"/>
              </a:ext>
            </a:extLst>
          </p:cNvPr>
          <p:cNvSpPr txBox="1"/>
          <p:nvPr/>
        </p:nvSpPr>
        <p:spPr>
          <a:xfrm>
            <a:off x="452672" y="3811508"/>
            <a:ext cx="4455899" cy="221599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Dip coated in </a:t>
            </a:r>
            <a:r>
              <a:rPr kumimoji="0" lang="en-US" sz="2400" b="1" i="0" u="none" strike="noStrike" kern="1200" cap="none" spc="0" normalizeH="0" baseline="0" noProof="0" dirty="0">
                <a:ln>
                  <a:noFill/>
                </a:ln>
                <a:solidFill>
                  <a:prstClr val="black"/>
                </a:solidFill>
                <a:effectLst/>
                <a:uLnTx/>
                <a:uFillTx/>
                <a:latin typeface="Aptos" panose="02110004020202020204"/>
                <a:ea typeface="+mn-ea"/>
                <a:cs typeface="+mn-cs"/>
              </a:rPr>
              <a:t>ambient conditions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Dip coater regimes for a given weight% to calculate needed withdrawing speed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37286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5313B-DD66-8F09-B8B1-2935D8B58F91}"/>
              </a:ext>
            </a:extLst>
          </p:cNvPr>
          <p:cNvSpPr>
            <a:spLocks noGrp="1"/>
          </p:cNvSpPr>
          <p:nvPr>
            <p:ph type="title"/>
          </p:nvPr>
        </p:nvSpPr>
        <p:spPr>
          <a:xfrm>
            <a:off x="4688317" y="494522"/>
            <a:ext cx="3267270" cy="1325563"/>
          </a:xfrm>
        </p:spPr>
        <p:txBody>
          <a:bodyPr>
            <a:normAutofit/>
          </a:bodyPr>
          <a:lstStyle/>
          <a:p>
            <a:pPr algn="ctr"/>
            <a:r>
              <a:rPr lang="en-US" sz="4800" i="1" dirty="0"/>
              <a:t>Data!</a:t>
            </a:r>
          </a:p>
        </p:txBody>
      </p:sp>
      <p:sp>
        <p:nvSpPr>
          <p:cNvPr id="3" name="Content Placeholder 2">
            <a:extLst>
              <a:ext uri="{FF2B5EF4-FFF2-40B4-BE49-F238E27FC236}">
                <a16:creationId xmlns:a16="http://schemas.microsoft.com/office/drawing/2014/main" id="{BEED390C-6E05-5D4B-41F8-EDD25580468B}"/>
              </a:ext>
            </a:extLst>
          </p:cNvPr>
          <p:cNvSpPr>
            <a:spLocks noGrp="1"/>
          </p:cNvSpPr>
          <p:nvPr>
            <p:ph idx="1"/>
          </p:nvPr>
        </p:nvSpPr>
        <p:spPr>
          <a:xfrm>
            <a:off x="4745826" y="1820894"/>
            <a:ext cx="3267270" cy="3646455"/>
          </a:xfrm>
        </p:spPr>
        <p:txBody>
          <a:bodyPr>
            <a:normAutofit fontScale="92500" lnSpcReduction="10000"/>
          </a:bodyPr>
          <a:lstStyle/>
          <a:p>
            <a:pPr marL="0" indent="0" algn="ctr">
              <a:spcBef>
                <a:spcPts val="0"/>
              </a:spcBef>
              <a:buNone/>
            </a:pPr>
            <a:r>
              <a:rPr lang="en-US" dirty="0"/>
              <a:t>Expected result</a:t>
            </a:r>
          </a:p>
          <a:p>
            <a:pPr marL="0" indent="0" algn="ctr">
              <a:spcBef>
                <a:spcPts val="0"/>
              </a:spcBef>
              <a:buNone/>
            </a:pPr>
            <a:r>
              <a:rPr lang="en-US" dirty="0"/>
              <a:t>from Tag 1 scan</a:t>
            </a:r>
          </a:p>
          <a:p>
            <a:pPr marL="0" indent="0" algn="ctr">
              <a:spcBef>
                <a:spcPts val="0"/>
              </a:spcBef>
              <a:buNone/>
            </a:pPr>
            <a:endParaRPr lang="en-US" dirty="0"/>
          </a:p>
          <a:p>
            <a:pPr marL="0" indent="0" algn="ctr">
              <a:spcBef>
                <a:spcPts val="0"/>
              </a:spcBef>
              <a:buNone/>
            </a:pPr>
            <a:r>
              <a:rPr lang="en-US" dirty="0"/>
              <a:t>Correlation of scan compared to library</a:t>
            </a:r>
          </a:p>
          <a:p>
            <a:pPr marL="0" indent="0" algn="ctr">
              <a:spcBef>
                <a:spcPts val="0"/>
              </a:spcBef>
              <a:buNone/>
            </a:pPr>
            <a:endParaRPr lang="en-US" dirty="0"/>
          </a:p>
          <a:p>
            <a:pPr marL="0" indent="0" algn="ctr">
              <a:spcBef>
                <a:spcPts val="0"/>
              </a:spcBef>
              <a:buNone/>
            </a:pPr>
            <a:r>
              <a:rPr lang="en-US" dirty="0"/>
              <a:t>Same correlation with applied filter</a:t>
            </a:r>
          </a:p>
          <a:p>
            <a:pPr marL="0" indent="0" algn="ctr">
              <a:spcBef>
                <a:spcPts val="0"/>
              </a:spcBef>
              <a:buNone/>
            </a:pPr>
            <a:endParaRPr lang="en-US" dirty="0"/>
          </a:p>
          <a:p>
            <a:pPr marL="0" indent="0" algn="ctr">
              <a:spcBef>
                <a:spcPts val="0"/>
              </a:spcBef>
              <a:buNone/>
            </a:pPr>
            <a:r>
              <a:rPr lang="en-US" dirty="0"/>
              <a:t>Expected result</a:t>
            </a:r>
          </a:p>
          <a:p>
            <a:pPr marL="0" indent="0" algn="ctr">
              <a:spcBef>
                <a:spcPts val="0"/>
              </a:spcBef>
              <a:buNone/>
            </a:pPr>
            <a:r>
              <a:rPr lang="en-US" dirty="0"/>
              <a:t>from Tag 2 scan</a:t>
            </a:r>
          </a:p>
          <a:p>
            <a:pPr marL="0" indent="0" algn="ctr">
              <a:spcBef>
                <a:spcPts val="0"/>
              </a:spcBef>
              <a:buNone/>
            </a:pPr>
            <a:endParaRPr lang="en-US" dirty="0"/>
          </a:p>
        </p:txBody>
      </p:sp>
      <p:pic>
        <p:nvPicPr>
          <p:cNvPr id="9" name="Picture 8">
            <a:extLst>
              <a:ext uri="{FF2B5EF4-FFF2-40B4-BE49-F238E27FC236}">
                <a16:creationId xmlns:a16="http://schemas.microsoft.com/office/drawing/2014/main" id="{F3FC405A-9832-1CC8-7B02-91A9A33B974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8200" y="365126"/>
            <a:ext cx="3624165" cy="6127748"/>
          </a:xfrm>
          <a:prstGeom prst="rect">
            <a:avLst/>
          </a:prstGeom>
        </p:spPr>
      </p:pic>
      <p:grpSp>
        <p:nvGrpSpPr>
          <p:cNvPr id="16" name="Group 15">
            <a:extLst>
              <a:ext uri="{FF2B5EF4-FFF2-40B4-BE49-F238E27FC236}">
                <a16:creationId xmlns:a16="http://schemas.microsoft.com/office/drawing/2014/main" id="{C9DE8F2E-F11B-A498-98FF-8D7C9ECADEDA}"/>
              </a:ext>
              <a:ext uri="{C183D7F6-B498-43B3-948B-1728B52AA6E4}">
                <adec:decorative xmlns:adec="http://schemas.microsoft.com/office/drawing/2017/decorative" val="1"/>
              </a:ext>
            </a:extLst>
          </p:cNvPr>
          <p:cNvGrpSpPr/>
          <p:nvPr/>
        </p:nvGrpSpPr>
        <p:grpSpPr>
          <a:xfrm>
            <a:off x="8296557" y="365126"/>
            <a:ext cx="3057243" cy="6127748"/>
            <a:chOff x="7233804" y="315911"/>
            <a:chExt cx="3081797" cy="6176964"/>
          </a:xfrm>
        </p:grpSpPr>
        <p:pic>
          <p:nvPicPr>
            <p:cNvPr id="13" name="Picture 12">
              <a:extLst>
                <a:ext uri="{FF2B5EF4-FFF2-40B4-BE49-F238E27FC236}">
                  <a16:creationId xmlns:a16="http://schemas.microsoft.com/office/drawing/2014/main" id="{EB52BC39-285D-D7A8-5448-1A63F94B09E5}"/>
                </a:ext>
              </a:extLst>
            </p:cNvPr>
            <p:cNvPicPr>
              <a:picLocks noChangeAspect="1"/>
            </p:cNvPicPr>
            <p:nvPr/>
          </p:nvPicPr>
          <p:blipFill>
            <a:blip r:embed="rId4"/>
            <a:stretch>
              <a:fillRect/>
            </a:stretch>
          </p:blipFill>
          <p:spPr>
            <a:xfrm>
              <a:off x="7233804" y="315911"/>
              <a:ext cx="3081797" cy="6176964"/>
            </a:xfrm>
            <a:prstGeom prst="rect">
              <a:avLst/>
            </a:prstGeom>
          </p:spPr>
        </p:pic>
        <p:sp>
          <p:nvSpPr>
            <p:cNvPr id="14" name="Rectangle 13">
              <a:extLst>
                <a:ext uri="{FF2B5EF4-FFF2-40B4-BE49-F238E27FC236}">
                  <a16:creationId xmlns:a16="http://schemas.microsoft.com/office/drawing/2014/main" id="{EB01D910-FA63-C6A4-9D7A-E8CC2BBA6B99}"/>
                </a:ext>
              </a:extLst>
            </p:cNvPr>
            <p:cNvSpPr/>
            <p:nvPr/>
          </p:nvSpPr>
          <p:spPr>
            <a:xfrm>
              <a:off x="8667750" y="3305175"/>
              <a:ext cx="314325" cy="228600"/>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5" name="Rectangle 14">
              <a:extLst>
                <a:ext uri="{FF2B5EF4-FFF2-40B4-BE49-F238E27FC236}">
                  <a16:creationId xmlns:a16="http://schemas.microsoft.com/office/drawing/2014/main" id="{8ED3750E-1C0F-45F1-A587-040DE4138958}"/>
                </a:ext>
              </a:extLst>
            </p:cNvPr>
            <p:cNvSpPr/>
            <p:nvPr/>
          </p:nvSpPr>
          <p:spPr>
            <a:xfrm>
              <a:off x="8667750" y="6397625"/>
              <a:ext cx="342900" cy="8572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grpSp>
      <p:cxnSp>
        <p:nvCxnSpPr>
          <p:cNvPr id="18" name="Straight Arrow Connector 17">
            <a:extLst>
              <a:ext uri="{FF2B5EF4-FFF2-40B4-BE49-F238E27FC236}">
                <a16:creationId xmlns:a16="http://schemas.microsoft.com/office/drawing/2014/main" id="{E37E64A5-31EA-19AE-6D93-EEF924CE94D9}"/>
              </a:ext>
              <a:ext uri="{C183D7F6-B498-43B3-948B-1728B52AA6E4}">
                <adec:decorative xmlns:adec="http://schemas.microsoft.com/office/drawing/2017/decorative" val="1"/>
              </a:ext>
            </a:extLst>
          </p:cNvPr>
          <p:cNvCxnSpPr/>
          <p:nvPr/>
        </p:nvCxnSpPr>
        <p:spPr>
          <a:xfrm flipH="1">
            <a:off x="4630808" y="2247900"/>
            <a:ext cx="407917" cy="0"/>
          </a:xfrm>
          <a:prstGeom prst="straightConnector1">
            <a:avLst/>
          </a:prstGeom>
          <a:ln>
            <a:solidFill>
              <a:srgbClr val="1E88B8"/>
            </a:solidFill>
            <a:tailEnd type="triangle"/>
          </a:ln>
        </p:spPr>
        <p:style>
          <a:lnRef idx="3">
            <a:schemeClr val="accent1"/>
          </a:lnRef>
          <a:fillRef idx="0">
            <a:schemeClr val="accent1"/>
          </a:fillRef>
          <a:effectRef idx="2">
            <a:schemeClr val="accent1"/>
          </a:effectRef>
          <a:fontRef idx="minor">
            <a:schemeClr val="tx1"/>
          </a:fontRef>
        </p:style>
      </p:cxnSp>
      <p:cxnSp>
        <p:nvCxnSpPr>
          <p:cNvPr id="20" name="Straight Arrow Connector 19">
            <a:extLst>
              <a:ext uri="{FF2B5EF4-FFF2-40B4-BE49-F238E27FC236}">
                <a16:creationId xmlns:a16="http://schemas.microsoft.com/office/drawing/2014/main" id="{656E0AAE-43C4-F914-F875-6480020E1560}"/>
              </a:ext>
              <a:ext uri="{C183D7F6-B498-43B3-948B-1728B52AA6E4}">
                <adec:decorative xmlns:adec="http://schemas.microsoft.com/office/drawing/2017/decorative" val="1"/>
              </a:ext>
            </a:extLst>
          </p:cNvPr>
          <p:cNvCxnSpPr>
            <a:cxnSpLocks/>
          </p:cNvCxnSpPr>
          <p:nvPr/>
        </p:nvCxnSpPr>
        <p:spPr>
          <a:xfrm flipV="1">
            <a:off x="7888630" y="2811791"/>
            <a:ext cx="314325" cy="325591"/>
          </a:xfrm>
          <a:prstGeom prst="straightConnector1">
            <a:avLst/>
          </a:prstGeom>
          <a:ln>
            <a:solidFill>
              <a:srgbClr val="1E88B8"/>
            </a:solidFill>
            <a:tailEnd type="triangle"/>
          </a:ln>
        </p:spPr>
        <p:style>
          <a:lnRef idx="3">
            <a:schemeClr val="accent1"/>
          </a:lnRef>
          <a:fillRef idx="0">
            <a:schemeClr val="accent1"/>
          </a:fillRef>
          <a:effectRef idx="2">
            <a:schemeClr val="accent1"/>
          </a:effectRef>
          <a:fontRef idx="minor">
            <a:schemeClr val="tx1"/>
          </a:fontRef>
        </p:style>
      </p:cxnSp>
      <p:cxnSp>
        <p:nvCxnSpPr>
          <p:cNvPr id="22" name="Straight Arrow Connector 21">
            <a:extLst>
              <a:ext uri="{FF2B5EF4-FFF2-40B4-BE49-F238E27FC236}">
                <a16:creationId xmlns:a16="http://schemas.microsoft.com/office/drawing/2014/main" id="{E1C8F615-EE12-DDB2-CD7E-D5D5232DBAF6}"/>
              </a:ext>
              <a:ext uri="{C183D7F6-B498-43B3-948B-1728B52AA6E4}">
                <adec:decorative xmlns:adec="http://schemas.microsoft.com/office/drawing/2017/decorative" val="1"/>
              </a:ext>
            </a:extLst>
          </p:cNvPr>
          <p:cNvCxnSpPr/>
          <p:nvPr/>
        </p:nvCxnSpPr>
        <p:spPr>
          <a:xfrm>
            <a:off x="7888629" y="4128279"/>
            <a:ext cx="314325" cy="314325"/>
          </a:xfrm>
          <a:prstGeom prst="straightConnector1">
            <a:avLst/>
          </a:prstGeom>
          <a:ln>
            <a:solidFill>
              <a:srgbClr val="1E88B8"/>
            </a:solidFill>
            <a:tailEnd type="triangle"/>
          </a:ln>
        </p:spPr>
        <p:style>
          <a:lnRef idx="3">
            <a:schemeClr val="accent1"/>
          </a:lnRef>
          <a:fillRef idx="0">
            <a:schemeClr val="accent1"/>
          </a:fillRef>
          <a:effectRef idx="2">
            <a:schemeClr val="accent1"/>
          </a:effectRef>
          <a:fontRef idx="minor">
            <a:schemeClr val="tx1"/>
          </a:fontRef>
        </p:style>
      </p:cxnSp>
      <p:cxnSp>
        <p:nvCxnSpPr>
          <p:cNvPr id="25" name="Straight Arrow Connector 24">
            <a:extLst>
              <a:ext uri="{FF2B5EF4-FFF2-40B4-BE49-F238E27FC236}">
                <a16:creationId xmlns:a16="http://schemas.microsoft.com/office/drawing/2014/main" id="{7553F590-6A11-B4E4-23B7-F4A0826C93B9}"/>
              </a:ext>
              <a:ext uri="{C183D7F6-B498-43B3-948B-1728B52AA6E4}">
                <adec:decorative xmlns:adec="http://schemas.microsoft.com/office/drawing/2017/decorative" val="1"/>
              </a:ext>
            </a:extLst>
          </p:cNvPr>
          <p:cNvCxnSpPr/>
          <p:nvPr/>
        </p:nvCxnSpPr>
        <p:spPr>
          <a:xfrm flipH="1">
            <a:off x="4630808" y="5010150"/>
            <a:ext cx="407917" cy="0"/>
          </a:xfrm>
          <a:prstGeom prst="straightConnector1">
            <a:avLst/>
          </a:prstGeom>
          <a:ln>
            <a:solidFill>
              <a:srgbClr val="1E88B8"/>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66584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EDAB-0CEC-8C50-EA54-8E056E3C3D6B}"/>
              </a:ext>
            </a:extLst>
          </p:cNvPr>
          <p:cNvSpPr>
            <a:spLocks noGrp="1"/>
          </p:cNvSpPr>
          <p:nvPr>
            <p:ph type="title"/>
          </p:nvPr>
        </p:nvSpPr>
        <p:spPr>
          <a:xfrm>
            <a:off x="1751012" y="4363271"/>
            <a:ext cx="8676222" cy="1066801"/>
          </a:xfrm>
        </p:spPr>
        <p:txBody>
          <a:bodyPr vert="horz" lIns="91440" tIns="45720" rIns="91440" bIns="45720" rtlCol="0" anchor="b">
            <a:normAutofit/>
          </a:bodyPr>
          <a:lstStyle/>
          <a:p>
            <a:pPr algn="ctr">
              <a:lnSpc>
                <a:spcPct val="90000"/>
              </a:lnSpc>
            </a:pPr>
            <a:r>
              <a:rPr lang="en-US" sz="3700">
                <a:effectLst>
                  <a:glow rad="38100">
                    <a:schemeClr val="bg1">
                      <a:lumMod val="65000"/>
                      <a:lumOff val="35000"/>
                      <a:alpha val="50000"/>
                    </a:schemeClr>
                  </a:glow>
                  <a:outerShdw blurRad="28575" dist="31750" dir="13200000" algn="tl" rotWithShape="0">
                    <a:srgbClr val="000000">
                      <a:alpha val="25000"/>
                    </a:srgbClr>
                  </a:outerShdw>
                </a:effectLst>
              </a:rPr>
              <a:t>What does the data look like?</a:t>
            </a:r>
          </a:p>
        </p:txBody>
      </p:sp>
      <p:pic>
        <p:nvPicPr>
          <p:cNvPr id="5" name="Content Placeholder 4">
            <a:extLst>
              <a:ext uri="{FF2B5EF4-FFF2-40B4-BE49-F238E27FC236}">
                <a16:creationId xmlns:a16="http://schemas.microsoft.com/office/drawing/2014/main" id="{A10B16C5-BC1A-7BC6-88F9-D2EC9A32D3C1}"/>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1641301" y="875212"/>
            <a:ext cx="8895644" cy="3602736"/>
          </a:xfrm>
          <a:prstGeom prst="roundRect">
            <a:avLst>
              <a:gd name="adj" fmla="val 3517"/>
            </a:avLst>
          </a:prstGeom>
          <a:ln w="38100">
            <a:gradFill flip="none" rotWithShape="1">
              <a:gsLst>
                <a:gs pos="0">
                  <a:srgbClr val="363D46"/>
                </a:gs>
                <a:gs pos="100000">
                  <a:srgbClr val="363D46">
                    <a:lumMod val="75000"/>
                  </a:srgb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3899159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3"/>
          <p:cNvSpPr txBox="1">
            <a:spLocks noGrp="1"/>
          </p:cNvSpPr>
          <p:nvPr>
            <p:ph type="title"/>
          </p:nvPr>
        </p:nvSpPr>
        <p:spPr>
          <a:xfrm>
            <a:off x="2340800" y="472300"/>
            <a:ext cx="7510400" cy="1049200"/>
          </a:xfrm>
          <a:prstGeom prst="rect">
            <a:avLst/>
          </a:prstGeom>
        </p:spPr>
        <p:txBody>
          <a:bodyPr spcFirstLastPara="1" wrap="square" lIns="121900" tIns="121900" rIns="121900" bIns="121900" anchor="t" anchorCtr="0">
            <a:noAutofit/>
          </a:bodyPr>
          <a:lstStyle/>
          <a:p>
            <a:r>
              <a:rPr lang="en">
                <a:latin typeface="Open Sans"/>
                <a:ea typeface="Open Sans"/>
                <a:cs typeface="Open Sans"/>
                <a:sym typeface="Open Sans"/>
              </a:rPr>
              <a:t>Parameters</a:t>
            </a:r>
            <a:endParaRPr>
              <a:latin typeface="Open Sans"/>
              <a:ea typeface="Open Sans"/>
              <a:cs typeface="Open Sans"/>
              <a:sym typeface="Open Sans"/>
            </a:endParaRPr>
          </a:p>
        </p:txBody>
      </p:sp>
      <p:pic>
        <p:nvPicPr>
          <p:cNvPr id="679" name="Google Shape;679;p43">
            <a:extLst>
              <a:ext uri="{C183D7F6-B498-43B3-948B-1728B52AA6E4}">
                <adec:decorative xmlns:adec="http://schemas.microsoft.com/office/drawing/2017/decorative" val="1"/>
              </a:ext>
            </a:extLst>
          </p:cNvPr>
          <p:cNvPicPr preferRelativeResize="0"/>
          <p:nvPr/>
        </p:nvPicPr>
        <p:blipFill rotWithShape="1">
          <a:blip r:embed="rId3">
            <a:alphaModFix/>
          </a:blip>
          <a:srcRect l="25997" t="72852" r="41476" b="13964"/>
          <a:stretch/>
        </p:blipFill>
        <p:spPr>
          <a:xfrm>
            <a:off x="6751885" y="2673901"/>
            <a:ext cx="458500" cy="391767"/>
          </a:xfrm>
          <a:prstGeom prst="rect">
            <a:avLst/>
          </a:prstGeom>
          <a:noFill/>
          <a:ln>
            <a:noFill/>
          </a:ln>
        </p:spPr>
      </p:pic>
      <p:pic>
        <p:nvPicPr>
          <p:cNvPr id="680" name="Google Shape;680;p43">
            <a:extLst>
              <a:ext uri="{C183D7F6-B498-43B3-948B-1728B52AA6E4}">
                <adec:decorative xmlns:adec="http://schemas.microsoft.com/office/drawing/2017/decorative" val="1"/>
              </a:ext>
            </a:extLst>
          </p:cNvPr>
          <p:cNvPicPr preferRelativeResize="0"/>
          <p:nvPr/>
        </p:nvPicPr>
        <p:blipFill rotWithShape="1">
          <a:blip r:embed="rId3">
            <a:alphaModFix/>
          </a:blip>
          <a:srcRect l="27841" t="60954" r="46258" b="25863"/>
          <a:stretch/>
        </p:blipFill>
        <p:spPr>
          <a:xfrm>
            <a:off x="1193569" y="4183402"/>
            <a:ext cx="430300" cy="461729"/>
          </a:xfrm>
          <a:prstGeom prst="rect">
            <a:avLst/>
          </a:prstGeom>
          <a:noFill/>
          <a:ln>
            <a:noFill/>
          </a:ln>
        </p:spPr>
      </p:pic>
      <p:pic>
        <p:nvPicPr>
          <p:cNvPr id="681" name="Google Shape;681;p43">
            <a:extLst>
              <a:ext uri="{C183D7F6-B498-43B3-948B-1728B52AA6E4}">
                <adec:decorative xmlns:adec="http://schemas.microsoft.com/office/drawing/2017/decorative" val="1"/>
              </a:ext>
            </a:extLst>
          </p:cNvPr>
          <p:cNvPicPr preferRelativeResize="0"/>
          <p:nvPr/>
        </p:nvPicPr>
        <p:blipFill rotWithShape="1">
          <a:blip r:embed="rId3">
            <a:alphaModFix/>
          </a:blip>
          <a:srcRect l="26933" t="47075" r="42539" b="39741"/>
          <a:stretch/>
        </p:blipFill>
        <p:spPr>
          <a:xfrm>
            <a:off x="1193551" y="3098134"/>
            <a:ext cx="430333" cy="391767"/>
          </a:xfrm>
          <a:prstGeom prst="rect">
            <a:avLst/>
          </a:prstGeom>
          <a:noFill/>
          <a:ln>
            <a:noFill/>
          </a:ln>
        </p:spPr>
      </p:pic>
      <p:pic>
        <p:nvPicPr>
          <p:cNvPr id="682" name="Google Shape;682;p43">
            <a:extLst>
              <a:ext uri="{C183D7F6-B498-43B3-948B-1728B52AA6E4}">
                <adec:decorative xmlns:adec="http://schemas.microsoft.com/office/drawing/2017/decorative" val="1"/>
              </a:ext>
            </a:extLst>
          </p:cNvPr>
          <p:cNvPicPr preferRelativeResize="0"/>
          <p:nvPr/>
        </p:nvPicPr>
        <p:blipFill rotWithShape="1">
          <a:blip r:embed="rId3">
            <a:alphaModFix/>
          </a:blip>
          <a:srcRect l="24940" t="13230" r="32520" b="68080"/>
          <a:stretch/>
        </p:blipFill>
        <p:spPr>
          <a:xfrm>
            <a:off x="1179467" y="1979967"/>
            <a:ext cx="458500" cy="424653"/>
          </a:xfrm>
          <a:prstGeom prst="rect">
            <a:avLst/>
          </a:prstGeom>
          <a:noFill/>
          <a:ln>
            <a:noFill/>
          </a:ln>
        </p:spPr>
      </p:pic>
      <p:pic>
        <p:nvPicPr>
          <p:cNvPr id="683" name="Google Shape;683;p43">
            <a:extLst>
              <a:ext uri="{C183D7F6-B498-43B3-948B-1728B52AA6E4}">
                <adec:decorative xmlns:adec="http://schemas.microsoft.com/office/drawing/2017/decorative" val="1"/>
              </a:ext>
            </a:extLst>
          </p:cNvPr>
          <p:cNvPicPr preferRelativeResize="0"/>
          <p:nvPr/>
        </p:nvPicPr>
        <p:blipFill rotWithShape="1">
          <a:blip r:embed="rId4">
            <a:alphaModFix/>
          </a:blip>
          <a:srcRect l="25871" t="55550" r="34017" b="19377"/>
          <a:stretch/>
        </p:blipFill>
        <p:spPr>
          <a:xfrm>
            <a:off x="6736917" y="5430733"/>
            <a:ext cx="458467" cy="547667"/>
          </a:xfrm>
          <a:prstGeom prst="rect">
            <a:avLst/>
          </a:prstGeom>
          <a:noFill/>
          <a:ln>
            <a:noFill/>
          </a:ln>
        </p:spPr>
      </p:pic>
      <p:pic>
        <p:nvPicPr>
          <p:cNvPr id="684" name="Google Shape;684;p43">
            <a:extLst>
              <a:ext uri="{C183D7F6-B498-43B3-948B-1728B52AA6E4}">
                <adec:decorative xmlns:adec="http://schemas.microsoft.com/office/drawing/2017/decorative" val="1"/>
              </a:ext>
            </a:extLst>
          </p:cNvPr>
          <p:cNvPicPr preferRelativeResize="0"/>
          <p:nvPr/>
        </p:nvPicPr>
        <p:blipFill rotWithShape="1">
          <a:blip r:embed="rId4">
            <a:alphaModFix/>
          </a:blip>
          <a:srcRect l="25390" t="41547" r="42667" b="42932"/>
          <a:stretch/>
        </p:blipFill>
        <p:spPr>
          <a:xfrm>
            <a:off x="6736901" y="4497300"/>
            <a:ext cx="458500" cy="425765"/>
          </a:xfrm>
          <a:prstGeom prst="rect">
            <a:avLst/>
          </a:prstGeom>
          <a:noFill/>
          <a:ln>
            <a:noFill/>
          </a:ln>
        </p:spPr>
      </p:pic>
      <p:pic>
        <p:nvPicPr>
          <p:cNvPr id="685" name="Google Shape;685;p43">
            <a:extLst>
              <a:ext uri="{C183D7F6-B498-43B3-948B-1728B52AA6E4}">
                <adec:decorative xmlns:adec="http://schemas.microsoft.com/office/drawing/2017/decorative" val="1"/>
              </a:ext>
            </a:extLst>
          </p:cNvPr>
          <p:cNvPicPr preferRelativeResize="0"/>
          <p:nvPr/>
        </p:nvPicPr>
        <p:blipFill rotWithShape="1">
          <a:blip r:embed="rId4">
            <a:alphaModFix/>
          </a:blip>
          <a:srcRect l="23401" t="22720" r="36486" b="61758"/>
          <a:stretch/>
        </p:blipFill>
        <p:spPr>
          <a:xfrm>
            <a:off x="6736867" y="3650601"/>
            <a:ext cx="458500" cy="339033"/>
          </a:xfrm>
          <a:prstGeom prst="rect">
            <a:avLst/>
          </a:prstGeom>
          <a:noFill/>
          <a:ln>
            <a:noFill/>
          </a:ln>
        </p:spPr>
      </p:pic>
      <p:pic>
        <p:nvPicPr>
          <p:cNvPr id="686" name="Google Shape;686;p43">
            <a:extLst>
              <a:ext uri="{C183D7F6-B498-43B3-948B-1728B52AA6E4}">
                <adec:decorative xmlns:adec="http://schemas.microsoft.com/office/drawing/2017/decorative" val="1"/>
              </a:ext>
            </a:extLst>
          </p:cNvPr>
          <p:cNvPicPr preferRelativeResize="0"/>
          <p:nvPr/>
        </p:nvPicPr>
        <p:blipFill rotWithShape="1">
          <a:blip r:embed="rId4">
            <a:alphaModFix/>
          </a:blip>
          <a:srcRect l="19310" t="3771" r="40575" b="76788"/>
          <a:stretch/>
        </p:blipFill>
        <p:spPr>
          <a:xfrm>
            <a:off x="1179467" y="5153800"/>
            <a:ext cx="458500" cy="424667"/>
          </a:xfrm>
          <a:prstGeom prst="rect">
            <a:avLst/>
          </a:prstGeom>
          <a:noFill/>
          <a:ln>
            <a:noFill/>
          </a:ln>
        </p:spPr>
      </p:pic>
      <p:sp>
        <p:nvSpPr>
          <p:cNvPr id="687" name="Google Shape;687;p43"/>
          <p:cNvSpPr txBox="1"/>
          <p:nvPr/>
        </p:nvSpPr>
        <p:spPr>
          <a:xfrm>
            <a:off x="1768400" y="1891418"/>
            <a:ext cx="35944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warm corona heating fraction</a:t>
            </a:r>
            <a:endParaRPr sz="2000" kern="0">
              <a:solidFill>
                <a:srgbClr val="FFFFFF"/>
              </a:solidFill>
              <a:latin typeface="Open Sans"/>
              <a:ea typeface="Open Sans"/>
              <a:cs typeface="Open Sans"/>
              <a:sym typeface="Open Sans"/>
            </a:endParaRPr>
          </a:p>
        </p:txBody>
      </p:sp>
      <p:sp>
        <p:nvSpPr>
          <p:cNvPr id="688" name="Google Shape;688;p43"/>
          <p:cNvSpPr txBox="1"/>
          <p:nvPr/>
        </p:nvSpPr>
        <p:spPr>
          <a:xfrm>
            <a:off x="1768400" y="3037418"/>
            <a:ext cx="45740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photon index</a:t>
            </a:r>
            <a:endParaRPr sz="1867" kern="0">
              <a:solidFill>
                <a:srgbClr val="FFFFFF"/>
              </a:solidFill>
              <a:latin typeface="Open Sans"/>
              <a:ea typeface="Open Sans"/>
              <a:cs typeface="Open Sans"/>
              <a:sym typeface="Open Sans"/>
            </a:endParaRPr>
          </a:p>
        </p:txBody>
      </p:sp>
      <p:sp>
        <p:nvSpPr>
          <p:cNvPr id="689" name="Google Shape;689;p43"/>
          <p:cNvSpPr txBox="1"/>
          <p:nvPr/>
        </p:nvSpPr>
        <p:spPr>
          <a:xfrm>
            <a:off x="1768400" y="4183400"/>
            <a:ext cx="39756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optical depth</a:t>
            </a:r>
            <a:endParaRPr sz="1867" kern="0">
              <a:solidFill>
                <a:srgbClr val="FFFFFF"/>
              </a:solidFill>
              <a:latin typeface="Open Sans"/>
              <a:ea typeface="Open Sans"/>
              <a:cs typeface="Open Sans"/>
              <a:sym typeface="Open Sans"/>
            </a:endParaRPr>
          </a:p>
        </p:txBody>
      </p:sp>
      <p:sp>
        <p:nvSpPr>
          <p:cNvPr id="690" name="Google Shape;690;p43"/>
          <p:cNvSpPr txBox="1"/>
          <p:nvPr/>
        </p:nvSpPr>
        <p:spPr>
          <a:xfrm>
            <a:off x="1768400" y="5086967"/>
            <a:ext cx="28676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lamppost height</a:t>
            </a:r>
            <a:endParaRPr sz="1867" kern="0">
              <a:solidFill>
                <a:srgbClr val="FFFFFF"/>
              </a:solidFill>
              <a:latin typeface="Open Sans"/>
              <a:ea typeface="Open Sans"/>
              <a:cs typeface="Open Sans"/>
              <a:sym typeface="Open Sans"/>
            </a:endParaRPr>
          </a:p>
        </p:txBody>
      </p:sp>
      <p:sp>
        <p:nvSpPr>
          <p:cNvPr id="691" name="Google Shape;691;p43"/>
          <p:cNvSpPr txBox="1"/>
          <p:nvPr/>
        </p:nvSpPr>
        <p:spPr>
          <a:xfrm>
            <a:off x="7405000" y="1619534"/>
            <a:ext cx="643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lamppost heating fraction</a:t>
            </a:r>
            <a:endParaRPr sz="1867" kern="0">
              <a:solidFill>
                <a:srgbClr val="FFFFFF"/>
              </a:solidFill>
              <a:latin typeface="Open Sans"/>
              <a:ea typeface="Open Sans"/>
              <a:cs typeface="Open Sans"/>
              <a:sym typeface="Open Sans"/>
            </a:endParaRPr>
          </a:p>
        </p:txBody>
      </p:sp>
      <p:sp>
        <p:nvSpPr>
          <p:cNvPr id="692" name="Google Shape;692;p43"/>
          <p:cNvSpPr txBox="1"/>
          <p:nvPr/>
        </p:nvSpPr>
        <p:spPr>
          <a:xfrm>
            <a:off x="7405000" y="2574067"/>
            <a:ext cx="643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accretion rate</a:t>
            </a:r>
            <a:endParaRPr sz="1867" kern="0">
              <a:solidFill>
                <a:srgbClr val="FFFFFF"/>
              </a:solidFill>
              <a:latin typeface="Open Sans"/>
              <a:ea typeface="Open Sans"/>
              <a:cs typeface="Open Sans"/>
              <a:sym typeface="Open Sans"/>
            </a:endParaRPr>
          </a:p>
        </p:txBody>
      </p:sp>
      <p:sp>
        <p:nvSpPr>
          <p:cNvPr id="693" name="Google Shape;693;p43"/>
          <p:cNvSpPr txBox="1"/>
          <p:nvPr/>
        </p:nvSpPr>
        <p:spPr>
          <a:xfrm>
            <a:off x="7460900" y="3528634"/>
            <a:ext cx="643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black hole mass</a:t>
            </a:r>
            <a:endParaRPr sz="1867" kern="0">
              <a:solidFill>
                <a:srgbClr val="FFFFFF"/>
              </a:solidFill>
              <a:latin typeface="Open Sans"/>
              <a:ea typeface="Open Sans"/>
              <a:cs typeface="Open Sans"/>
              <a:sym typeface="Open Sans"/>
            </a:endParaRPr>
          </a:p>
        </p:txBody>
      </p:sp>
      <p:sp>
        <p:nvSpPr>
          <p:cNvPr id="694" name="Google Shape;694;p43"/>
          <p:cNvSpPr txBox="1"/>
          <p:nvPr/>
        </p:nvSpPr>
        <p:spPr>
          <a:xfrm>
            <a:off x="7460900" y="4443384"/>
            <a:ext cx="643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spin of black hole</a:t>
            </a:r>
            <a:endParaRPr sz="1867" kern="0">
              <a:solidFill>
                <a:srgbClr val="FFFFFF"/>
              </a:solidFill>
              <a:latin typeface="Open Sans"/>
              <a:ea typeface="Open Sans"/>
              <a:cs typeface="Open Sans"/>
              <a:sym typeface="Open Sans"/>
            </a:endParaRPr>
          </a:p>
        </p:txBody>
      </p:sp>
      <p:sp>
        <p:nvSpPr>
          <p:cNvPr id="695" name="Google Shape;695;p43"/>
          <p:cNvSpPr txBox="1"/>
          <p:nvPr/>
        </p:nvSpPr>
        <p:spPr>
          <a:xfrm>
            <a:off x="7460900" y="5437767"/>
            <a:ext cx="643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FFFFFF"/>
                </a:solidFill>
                <a:latin typeface="Open Sans"/>
                <a:ea typeface="Open Sans"/>
                <a:cs typeface="Open Sans"/>
                <a:sym typeface="Open Sans"/>
              </a:rPr>
              <a:t>exponential cut-off energy</a:t>
            </a:r>
            <a:endParaRPr sz="1867" kern="0">
              <a:solidFill>
                <a:srgbClr val="FFFFFF"/>
              </a:solidFill>
              <a:latin typeface="Open Sans"/>
              <a:ea typeface="Open Sans"/>
              <a:cs typeface="Open Sans"/>
              <a:sym typeface="Open Sans"/>
            </a:endParaRPr>
          </a:p>
        </p:txBody>
      </p:sp>
      <p:pic>
        <p:nvPicPr>
          <p:cNvPr id="696" name="Google Shape;696;p43">
            <a:extLst>
              <a:ext uri="{C183D7F6-B498-43B3-948B-1728B52AA6E4}">
                <adec:decorative xmlns:adec="http://schemas.microsoft.com/office/drawing/2017/decorative" val="1"/>
              </a:ext>
            </a:extLst>
          </p:cNvPr>
          <p:cNvPicPr preferRelativeResize="0"/>
          <p:nvPr/>
        </p:nvPicPr>
        <p:blipFill rotWithShape="1">
          <a:blip r:embed="rId5">
            <a:alphaModFix/>
          </a:blip>
          <a:srcRect l="40200" t="26149" r="44170" b="39729"/>
          <a:stretch/>
        </p:blipFill>
        <p:spPr>
          <a:xfrm>
            <a:off x="6736867" y="1664284"/>
            <a:ext cx="458500" cy="42466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44"/>
          <p:cNvSpPr txBox="1">
            <a:spLocks noGrp="1"/>
          </p:cNvSpPr>
          <p:nvPr>
            <p:ph type="title"/>
          </p:nvPr>
        </p:nvSpPr>
        <p:spPr>
          <a:xfrm>
            <a:off x="2340817" y="403400"/>
            <a:ext cx="7510400" cy="937200"/>
          </a:xfrm>
          <a:prstGeom prst="rect">
            <a:avLst/>
          </a:prstGeom>
        </p:spPr>
        <p:txBody>
          <a:bodyPr spcFirstLastPara="1" wrap="square" lIns="121900" tIns="121900" rIns="121900" bIns="121900" anchor="t" anchorCtr="0">
            <a:noAutofit/>
          </a:bodyPr>
          <a:lstStyle/>
          <a:p>
            <a:r>
              <a:rPr lang="en">
                <a:latin typeface="Open Sans"/>
                <a:ea typeface="Open Sans"/>
                <a:cs typeface="Open Sans"/>
                <a:sym typeface="Open Sans"/>
              </a:rPr>
              <a:t>reXcor Spectra</a:t>
            </a:r>
            <a:endParaRPr>
              <a:latin typeface="Open Sans"/>
              <a:ea typeface="Open Sans"/>
              <a:cs typeface="Open Sans"/>
              <a:sym typeface="Open Sans"/>
            </a:endParaRPr>
          </a:p>
        </p:txBody>
      </p:sp>
      <p:pic>
        <p:nvPicPr>
          <p:cNvPr id="702" name="Google Shape;702;p4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887367" y="1664551"/>
            <a:ext cx="6417301" cy="4705367"/>
          </a:xfrm>
          <a:prstGeom prst="rect">
            <a:avLst/>
          </a:prstGeom>
          <a:noFill/>
          <a:ln>
            <a:noFill/>
          </a:ln>
        </p:spPr>
      </p:pic>
      <p:pic>
        <p:nvPicPr>
          <p:cNvPr id="703" name="Google Shape;703;p44">
            <a:extLst>
              <a:ext uri="{C183D7F6-B498-43B3-948B-1728B52AA6E4}">
                <adec:decorative xmlns:adec="http://schemas.microsoft.com/office/drawing/2017/decorative" val="1"/>
              </a:ext>
            </a:extLst>
          </p:cNvPr>
          <p:cNvPicPr preferRelativeResize="0"/>
          <p:nvPr/>
        </p:nvPicPr>
        <p:blipFill rotWithShape="1">
          <a:blip r:embed="rId4">
            <a:alphaModFix/>
          </a:blip>
          <a:srcRect l="13479" b="78490"/>
          <a:stretch/>
        </p:blipFill>
        <p:spPr>
          <a:xfrm>
            <a:off x="4206801" y="1664567"/>
            <a:ext cx="4544300" cy="236067"/>
          </a:xfrm>
          <a:prstGeom prst="rect">
            <a:avLst/>
          </a:prstGeom>
          <a:noFill/>
          <a:ln>
            <a:noFill/>
          </a:ln>
        </p:spPr>
      </p:pic>
      <p:pic>
        <p:nvPicPr>
          <p:cNvPr id="704" name="Google Shape;704;p44">
            <a:extLst>
              <a:ext uri="{C183D7F6-B498-43B3-948B-1728B52AA6E4}">
                <adec:decorative xmlns:adec="http://schemas.microsoft.com/office/drawing/2017/decorative" val="1"/>
              </a:ext>
            </a:extLst>
          </p:cNvPr>
          <p:cNvPicPr preferRelativeResize="0"/>
          <p:nvPr/>
        </p:nvPicPr>
        <p:blipFill rotWithShape="1">
          <a:blip r:embed="rId4">
            <a:alphaModFix/>
          </a:blip>
          <a:srcRect l="81375" t="72000" r="7956" b="6230"/>
          <a:stretch/>
        </p:blipFill>
        <p:spPr>
          <a:xfrm>
            <a:off x="8706034" y="1718067"/>
            <a:ext cx="553559" cy="236067"/>
          </a:xfrm>
          <a:prstGeom prst="rect">
            <a:avLst/>
          </a:prstGeom>
          <a:noFill/>
          <a:ln>
            <a:noFill/>
          </a:ln>
        </p:spPr>
      </p:pic>
      <p:pic>
        <p:nvPicPr>
          <p:cNvPr id="705" name="Google Shape;705;p44">
            <a:extLst>
              <a:ext uri="{C183D7F6-B498-43B3-948B-1728B52AA6E4}">
                <adec:decorative xmlns:adec="http://schemas.microsoft.com/office/drawing/2017/decorative" val="1"/>
              </a:ext>
            </a:extLst>
          </p:cNvPr>
          <p:cNvPicPr preferRelativeResize="0"/>
          <p:nvPr/>
        </p:nvPicPr>
        <p:blipFill rotWithShape="1">
          <a:blip r:embed="rId5">
            <a:alphaModFix/>
          </a:blip>
          <a:srcRect t="8069" r="72398" b="68741"/>
          <a:stretch/>
        </p:blipFill>
        <p:spPr>
          <a:xfrm>
            <a:off x="3585133" y="1742734"/>
            <a:ext cx="621667" cy="186689"/>
          </a:xfrm>
          <a:prstGeom prst="rect">
            <a:avLst/>
          </a:prstGeom>
          <a:noFill/>
          <a:ln>
            <a:noFill/>
          </a:ln>
        </p:spPr>
      </p:pic>
      <p:pic>
        <p:nvPicPr>
          <p:cNvPr id="706" name="Google Shape;706;p44">
            <a:extLst>
              <a:ext uri="{C183D7F6-B498-43B3-948B-1728B52AA6E4}">
                <adec:decorative xmlns:adec="http://schemas.microsoft.com/office/drawing/2017/decorative" val="1"/>
              </a:ext>
            </a:extLst>
          </p:cNvPr>
          <p:cNvPicPr preferRelativeResize="0"/>
          <p:nvPr/>
        </p:nvPicPr>
        <p:blipFill rotWithShape="1">
          <a:blip r:embed="rId5">
            <a:alphaModFix/>
          </a:blip>
          <a:srcRect l="25468" t="8069" r="72429" b="68741"/>
          <a:stretch/>
        </p:blipFill>
        <p:spPr>
          <a:xfrm>
            <a:off x="8646201" y="1693351"/>
            <a:ext cx="59833" cy="23606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4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0" y="1077534"/>
            <a:ext cx="6336635" cy="4037775"/>
          </a:xfrm>
          <a:prstGeom prst="rect">
            <a:avLst/>
          </a:prstGeom>
          <a:noFill/>
          <a:ln>
            <a:noFill/>
          </a:ln>
        </p:spPr>
      </p:pic>
      <p:pic>
        <p:nvPicPr>
          <p:cNvPr id="375" name="Google Shape;375;p48">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0" y="1077551"/>
            <a:ext cx="6336635" cy="4037748"/>
          </a:xfrm>
          <a:prstGeom prst="rect">
            <a:avLst/>
          </a:prstGeom>
          <a:noFill/>
          <a:ln>
            <a:noFill/>
          </a:ln>
        </p:spPr>
      </p:pic>
      <p:pic>
        <p:nvPicPr>
          <p:cNvPr id="376" name="Google Shape;376;p48">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0" y="1071317"/>
            <a:ext cx="6336635" cy="4715368"/>
          </a:xfrm>
          <a:prstGeom prst="rect">
            <a:avLst/>
          </a:prstGeom>
          <a:noFill/>
          <a:ln>
            <a:noFill/>
          </a:ln>
        </p:spPr>
      </p:pic>
      <p:pic>
        <p:nvPicPr>
          <p:cNvPr id="377" name="Google Shape;377;p48">
            <a:extLs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a:off x="1" y="1077517"/>
            <a:ext cx="12191996" cy="4702999"/>
          </a:xfrm>
          <a:prstGeom prst="rect">
            <a:avLst/>
          </a:prstGeom>
          <a:noFill/>
          <a:ln>
            <a:noFill/>
          </a:ln>
        </p:spPr>
      </p:pic>
      <p:pic>
        <p:nvPicPr>
          <p:cNvPr id="378" name="Google Shape;378;p48">
            <a:extLst>
              <a:ext uri="{C183D7F6-B498-43B3-948B-1728B52AA6E4}">
                <adec:decorative xmlns:adec="http://schemas.microsoft.com/office/drawing/2017/decorative" val="1"/>
              </a:ext>
            </a:extLst>
          </p:cNvPr>
          <p:cNvPicPr preferRelativeResize="0"/>
          <p:nvPr/>
        </p:nvPicPr>
        <p:blipFill>
          <a:blip r:embed="rId7">
            <a:alphaModFix/>
          </a:blip>
          <a:stretch>
            <a:fillRect/>
          </a:stretch>
        </p:blipFill>
        <p:spPr>
          <a:xfrm>
            <a:off x="1" y="1071334"/>
            <a:ext cx="12192004" cy="4702999"/>
          </a:xfrm>
          <a:prstGeom prst="rect">
            <a:avLst/>
          </a:prstGeom>
          <a:noFill/>
          <a:ln>
            <a:noFill/>
          </a:ln>
        </p:spPr>
      </p:pic>
      <p:sp>
        <p:nvSpPr>
          <p:cNvPr id="379" name="Google Shape;379;p48"/>
          <p:cNvSpPr txBox="1">
            <a:spLocks noGrp="1"/>
          </p:cNvSpPr>
          <p:nvPr>
            <p:ph type="title"/>
          </p:nvPr>
        </p:nvSpPr>
        <p:spPr>
          <a:xfrm>
            <a:off x="415600" y="0"/>
            <a:ext cx="10228400" cy="884800"/>
          </a:xfrm>
          <a:prstGeom prst="rect">
            <a:avLst/>
          </a:prstGeom>
          <a:noFill/>
          <a:ln>
            <a:noFill/>
          </a:ln>
        </p:spPr>
        <p:txBody>
          <a:bodyPr spcFirstLastPara="1" wrap="square" lIns="121900" tIns="121900" rIns="121900" bIns="121900" anchor="ctr" anchorCtr="0">
            <a:noAutofit/>
          </a:bodyPr>
          <a:lstStyle/>
          <a:p>
            <a:r>
              <a:rPr lang="en"/>
              <a:t>Machine learning workflow</a:t>
            </a:r>
            <a:endParaRPr/>
          </a:p>
        </p:txBody>
      </p:sp>
      <p:sp>
        <p:nvSpPr>
          <p:cNvPr id="380" name="Google Shape;380;p48"/>
          <p:cNvSpPr txBox="1">
            <a:spLocks noGrp="1"/>
          </p:cNvSpPr>
          <p:nvPr>
            <p:ph type="body" idx="3"/>
          </p:nvPr>
        </p:nvSpPr>
        <p:spPr>
          <a:xfrm>
            <a:off x="981800" y="6331325"/>
            <a:ext cx="10677600" cy="297200"/>
          </a:xfrm>
          <a:prstGeom prst="rect">
            <a:avLst/>
          </a:prstGeom>
          <a:noFill/>
          <a:ln>
            <a:noFill/>
          </a:ln>
        </p:spPr>
        <p:txBody>
          <a:bodyPr spcFirstLastPara="1" wrap="square" lIns="0" tIns="0" rIns="0" bIns="0" anchor="ctr" anchorCtr="0">
            <a:noAutofit/>
          </a:bodyPr>
          <a:lstStyle/>
          <a:p>
            <a:pPr marL="0" indent="0">
              <a:spcAft>
                <a:spcPts val="1600"/>
              </a:spcAft>
              <a:buNone/>
            </a:pPr>
            <a:endParaRPr/>
          </a:p>
        </p:txBody>
      </p:sp>
      <p:sp>
        <p:nvSpPr>
          <p:cNvPr id="381" name="Google Shape;381;p48"/>
          <p:cNvSpPr txBox="1"/>
          <p:nvPr/>
        </p:nvSpPr>
        <p:spPr>
          <a:xfrm>
            <a:off x="8460400" y="884700"/>
            <a:ext cx="2183200" cy="297200"/>
          </a:xfrm>
          <a:prstGeom prst="rect">
            <a:avLst/>
          </a:prstGeom>
          <a:noFill/>
          <a:ln>
            <a:noFill/>
          </a:ln>
        </p:spPr>
        <p:txBody>
          <a:bodyPr spcFirstLastPara="1" wrap="square" lIns="91433" tIns="91433" rIns="91433" bIns="91433" anchor="t" anchorCtr="0">
            <a:noAutofit/>
          </a:bodyPr>
          <a:lstStyle/>
          <a:p>
            <a:pPr defTabSz="1219170">
              <a:spcBef>
                <a:spcPts val="1600"/>
              </a:spcBef>
              <a:buClr>
                <a:srgbClr val="000000"/>
              </a:buClr>
            </a:pPr>
            <a:r>
              <a:rPr lang="en" sz="800" i="1" kern="0" dirty="0">
                <a:solidFill>
                  <a:srgbClr val="595959"/>
                </a:solidFill>
                <a:latin typeface="Arial"/>
                <a:cs typeface="Arial"/>
                <a:sym typeface="Arial"/>
              </a:rPr>
              <a:t>Figure generated by Weights &amp; Biases</a:t>
            </a:r>
            <a:endParaRPr sz="800" i="1" kern="0" dirty="0">
              <a:solidFill>
                <a:srgbClr val="000000"/>
              </a:solidFill>
              <a:latin typeface="Hanken Grotesk"/>
              <a:ea typeface="Hanken Grotesk"/>
              <a:cs typeface="Hanken Grotesk"/>
              <a:sym typeface="Hanken Grotesk"/>
            </a:endParaRPr>
          </a:p>
        </p:txBody>
      </p:sp>
      <p:pic>
        <p:nvPicPr>
          <p:cNvPr id="382" name="Google Shape;382;p48">
            <a:extLst>
              <a:ext uri="{C183D7F6-B498-43B3-948B-1728B52AA6E4}">
                <adec:decorative xmlns:adec="http://schemas.microsoft.com/office/drawing/2017/decorative" val="1"/>
              </a:ext>
            </a:extLst>
          </p:cNvPr>
          <p:cNvPicPr preferRelativeResize="0"/>
          <p:nvPr/>
        </p:nvPicPr>
        <p:blipFill>
          <a:blip r:embed="rId8">
            <a:alphaModFix/>
          </a:blip>
          <a:stretch>
            <a:fillRect/>
          </a:stretch>
        </p:blipFill>
        <p:spPr>
          <a:xfrm>
            <a:off x="1" y="1068367"/>
            <a:ext cx="12192004" cy="470893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82"/>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3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08"/>
        <p:cNvGrpSpPr/>
        <p:nvPr/>
      </p:nvGrpSpPr>
      <p:grpSpPr>
        <a:xfrm>
          <a:off x="0" y="0"/>
          <a:ext cx="0" cy="0"/>
          <a:chOff x="0" y="0"/>
          <a:chExt cx="0" cy="0"/>
        </a:xfrm>
      </p:grpSpPr>
      <p:sp>
        <p:nvSpPr>
          <p:cNvPr id="1409" name="Google Shape;1409;p47"/>
          <p:cNvSpPr txBox="1">
            <a:spLocks noGrp="1"/>
          </p:cNvSpPr>
          <p:nvPr>
            <p:ph type="title"/>
          </p:nvPr>
        </p:nvSpPr>
        <p:spPr>
          <a:xfrm>
            <a:off x="756400" y="719333"/>
            <a:ext cx="10679200" cy="763600"/>
          </a:xfrm>
          <a:prstGeom prst="rect">
            <a:avLst/>
          </a:prstGeom>
        </p:spPr>
        <p:txBody>
          <a:bodyPr spcFirstLastPara="1" wrap="square" lIns="121900" tIns="121900" rIns="121900" bIns="121900" anchor="t" anchorCtr="0">
            <a:noAutofit/>
          </a:bodyPr>
          <a:lstStyle/>
          <a:p>
            <a:pPr algn="ctr"/>
            <a:r>
              <a:rPr lang="en" sz="3467" b="0" dirty="0">
                <a:solidFill>
                  <a:srgbClr val="000000"/>
                </a:solidFill>
                <a:latin typeface="Lexend Medium"/>
                <a:ea typeface="Lexend Medium"/>
                <a:cs typeface="Lexend Medium"/>
                <a:sym typeface="Lexend Medium"/>
              </a:rPr>
              <a:t>What is Resistance, Persistence, and Tolerance?</a:t>
            </a:r>
            <a:endParaRPr dirty="0"/>
          </a:p>
        </p:txBody>
      </p:sp>
      <p:sp>
        <p:nvSpPr>
          <p:cNvPr id="1410" name="Google Shape;1410;p47"/>
          <p:cNvSpPr txBox="1">
            <a:spLocks noGrp="1"/>
          </p:cNvSpPr>
          <p:nvPr>
            <p:ph type="subTitle" idx="2"/>
          </p:nvPr>
        </p:nvSpPr>
        <p:spPr>
          <a:xfrm>
            <a:off x="1857433" y="1693733"/>
            <a:ext cx="1625200" cy="554400"/>
          </a:xfrm>
          <a:prstGeom prst="rect">
            <a:avLst/>
          </a:prstGeom>
        </p:spPr>
        <p:txBody>
          <a:bodyPr spcFirstLastPara="1" wrap="square" lIns="121900" tIns="121900" rIns="121900" bIns="121900" anchor="t" anchorCtr="0">
            <a:noAutofit/>
          </a:bodyPr>
          <a:lstStyle/>
          <a:p>
            <a:pPr marL="0" indent="0"/>
            <a:r>
              <a:rPr lang="en" sz="2133" b="1"/>
              <a:t>Resistance</a:t>
            </a:r>
            <a:endParaRPr sz="2133" b="1"/>
          </a:p>
        </p:txBody>
      </p:sp>
      <p:sp>
        <p:nvSpPr>
          <p:cNvPr id="1411" name="Google Shape;1411;p47"/>
          <p:cNvSpPr txBox="1">
            <a:spLocks noGrp="1"/>
          </p:cNvSpPr>
          <p:nvPr>
            <p:ph type="subTitle" idx="2"/>
          </p:nvPr>
        </p:nvSpPr>
        <p:spPr>
          <a:xfrm>
            <a:off x="5203467" y="1693733"/>
            <a:ext cx="1726400" cy="554400"/>
          </a:xfrm>
          <a:prstGeom prst="rect">
            <a:avLst/>
          </a:prstGeom>
        </p:spPr>
        <p:txBody>
          <a:bodyPr spcFirstLastPara="1" wrap="square" lIns="121900" tIns="121900" rIns="121900" bIns="121900" anchor="t" anchorCtr="0">
            <a:noAutofit/>
          </a:bodyPr>
          <a:lstStyle/>
          <a:p>
            <a:pPr marL="0" indent="0"/>
            <a:r>
              <a:rPr lang="en" sz="2133" b="1"/>
              <a:t>Persistence</a:t>
            </a:r>
            <a:endParaRPr sz="2133" b="1"/>
          </a:p>
        </p:txBody>
      </p:sp>
      <p:sp>
        <p:nvSpPr>
          <p:cNvPr id="1412" name="Google Shape;1412;p47"/>
          <p:cNvSpPr txBox="1">
            <a:spLocks noGrp="1"/>
          </p:cNvSpPr>
          <p:nvPr>
            <p:ph type="subTitle" idx="2"/>
          </p:nvPr>
        </p:nvSpPr>
        <p:spPr>
          <a:xfrm>
            <a:off x="8637367" y="1693733"/>
            <a:ext cx="1560000" cy="554400"/>
          </a:xfrm>
          <a:prstGeom prst="rect">
            <a:avLst/>
          </a:prstGeom>
        </p:spPr>
        <p:txBody>
          <a:bodyPr spcFirstLastPara="1" wrap="square" lIns="121900" tIns="121900" rIns="121900" bIns="121900" anchor="t" anchorCtr="0">
            <a:noAutofit/>
          </a:bodyPr>
          <a:lstStyle/>
          <a:p>
            <a:pPr marL="0" indent="0"/>
            <a:r>
              <a:rPr lang="en" sz="2133" b="1"/>
              <a:t>Tolerance</a:t>
            </a:r>
            <a:endParaRPr sz="2133" b="1"/>
          </a:p>
        </p:txBody>
      </p:sp>
      <p:pic>
        <p:nvPicPr>
          <p:cNvPr id="1413" name="Google Shape;1413;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691553">
            <a:off x="1654212" y="2885735"/>
            <a:ext cx="688165" cy="689205"/>
          </a:xfrm>
          <a:prstGeom prst="rect">
            <a:avLst/>
          </a:prstGeom>
          <a:noFill/>
          <a:ln>
            <a:noFill/>
          </a:ln>
        </p:spPr>
      </p:pic>
      <p:pic>
        <p:nvPicPr>
          <p:cNvPr id="1414" name="Google Shape;1414;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3044138">
            <a:off x="2410179" y="3114154"/>
            <a:ext cx="688869" cy="688503"/>
          </a:xfrm>
          <a:prstGeom prst="rect">
            <a:avLst/>
          </a:prstGeom>
          <a:noFill/>
          <a:ln>
            <a:noFill/>
          </a:ln>
        </p:spPr>
      </p:pic>
      <p:pic>
        <p:nvPicPr>
          <p:cNvPr id="1415" name="Google Shape;1415;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2553898">
            <a:off x="1999429" y="2742599"/>
            <a:ext cx="688603" cy="688767"/>
          </a:xfrm>
          <a:prstGeom prst="rect">
            <a:avLst/>
          </a:prstGeom>
          <a:noFill/>
          <a:ln>
            <a:noFill/>
          </a:ln>
        </p:spPr>
      </p:pic>
      <p:pic>
        <p:nvPicPr>
          <p:cNvPr id="1416" name="Google Shape;1416;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287772">
            <a:off x="3117376" y="2817848"/>
            <a:ext cx="688461" cy="688909"/>
          </a:xfrm>
          <a:prstGeom prst="rect">
            <a:avLst/>
          </a:prstGeom>
          <a:noFill/>
          <a:ln>
            <a:noFill/>
          </a:ln>
        </p:spPr>
      </p:pic>
      <p:pic>
        <p:nvPicPr>
          <p:cNvPr id="1417" name="Google Shape;1417;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493313">
            <a:off x="2482029" y="2447680"/>
            <a:ext cx="688079" cy="689291"/>
          </a:xfrm>
          <a:prstGeom prst="rect">
            <a:avLst/>
          </a:prstGeom>
          <a:noFill/>
          <a:ln>
            <a:noFill/>
          </a:ln>
        </p:spPr>
      </p:pic>
      <p:pic>
        <p:nvPicPr>
          <p:cNvPr id="1418" name="Google Shape;1418;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775920" y="2283541"/>
            <a:ext cx="687749" cy="689620"/>
          </a:xfrm>
          <a:prstGeom prst="rect">
            <a:avLst/>
          </a:prstGeom>
          <a:noFill/>
          <a:ln>
            <a:noFill/>
          </a:ln>
        </p:spPr>
      </p:pic>
      <p:pic>
        <p:nvPicPr>
          <p:cNvPr id="1419" name="Google Shape;1419;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704672">
            <a:off x="1999387" y="3311274"/>
            <a:ext cx="688684" cy="688684"/>
          </a:xfrm>
          <a:prstGeom prst="rect">
            <a:avLst/>
          </a:prstGeom>
          <a:noFill/>
          <a:ln>
            <a:noFill/>
          </a:ln>
        </p:spPr>
      </p:pic>
      <p:pic>
        <p:nvPicPr>
          <p:cNvPr id="1420" name="Google Shape;1420;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2738943" y="2978790"/>
            <a:ext cx="687749" cy="689620"/>
          </a:xfrm>
          <a:prstGeom prst="rect">
            <a:avLst/>
          </a:prstGeom>
          <a:noFill/>
          <a:ln>
            <a:noFill/>
          </a:ln>
        </p:spPr>
      </p:pic>
      <p:pic>
        <p:nvPicPr>
          <p:cNvPr id="1421" name="Google Shape;1421;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808234" y="2188985"/>
            <a:ext cx="687749" cy="689620"/>
          </a:xfrm>
          <a:prstGeom prst="rect">
            <a:avLst/>
          </a:prstGeom>
          <a:noFill/>
          <a:ln>
            <a:noFill/>
          </a:ln>
        </p:spPr>
      </p:pic>
      <p:pic>
        <p:nvPicPr>
          <p:cNvPr id="1422" name="Google Shape;1422;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510961">
            <a:off x="2017633" y="4674521"/>
            <a:ext cx="671691" cy="691692"/>
          </a:xfrm>
          <a:prstGeom prst="rect">
            <a:avLst/>
          </a:prstGeom>
          <a:noFill/>
          <a:ln>
            <a:noFill/>
          </a:ln>
        </p:spPr>
      </p:pic>
      <p:pic>
        <p:nvPicPr>
          <p:cNvPr id="1423" name="Google Shape;1423;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4504884">
            <a:off x="2413538" y="4683996"/>
            <a:ext cx="690673" cy="672739"/>
          </a:xfrm>
          <a:prstGeom prst="rect">
            <a:avLst/>
          </a:prstGeom>
          <a:noFill/>
          <a:ln>
            <a:noFill/>
          </a:ln>
        </p:spPr>
      </p:pic>
      <p:pic>
        <p:nvPicPr>
          <p:cNvPr id="1424" name="Google Shape;1424;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4447588">
            <a:off x="2931341" y="4749524"/>
            <a:ext cx="690488" cy="672928"/>
          </a:xfrm>
          <a:prstGeom prst="rect">
            <a:avLst/>
          </a:prstGeom>
          <a:noFill/>
          <a:ln>
            <a:noFill/>
          </a:ln>
        </p:spPr>
      </p:pic>
      <p:pic>
        <p:nvPicPr>
          <p:cNvPr id="1425" name="Google Shape;1425;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2601713">
            <a:off x="2186875" y="5175335"/>
            <a:ext cx="680851" cy="682679"/>
          </a:xfrm>
          <a:prstGeom prst="rect">
            <a:avLst/>
          </a:prstGeom>
          <a:noFill/>
          <a:ln>
            <a:noFill/>
          </a:ln>
        </p:spPr>
      </p:pic>
      <p:pic>
        <p:nvPicPr>
          <p:cNvPr id="1426" name="Google Shape;1426;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2601713">
            <a:off x="2778133" y="5094575"/>
            <a:ext cx="680851" cy="682679"/>
          </a:xfrm>
          <a:prstGeom prst="rect">
            <a:avLst/>
          </a:prstGeom>
          <a:noFill/>
          <a:ln>
            <a:noFill/>
          </a:ln>
        </p:spPr>
      </p:pic>
      <p:pic>
        <p:nvPicPr>
          <p:cNvPr id="1427" name="Google Shape;1427;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835075">
            <a:off x="1852744" y="5401943"/>
            <a:ext cx="672409" cy="690995"/>
          </a:xfrm>
          <a:prstGeom prst="rect">
            <a:avLst/>
          </a:prstGeom>
          <a:noFill/>
          <a:ln>
            <a:noFill/>
          </a:ln>
        </p:spPr>
      </p:pic>
      <p:pic>
        <p:nvPicPr>
          <p:cNvPr id="1428" name="Google Shape;1428;p47">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rot="9548206">
            <a:off x="2342951" y="5446972"/>
            <a:ext cx="673795" cy="689641"/>
          </a:xfrm>
          <a:prstGeom prst="rect">
            <a:avLst/>
          </a:prstGeom>
          <a:noFill/>
          <a:ln>
            <a:noFill/>
          </a:ln>
        </p:spPr>
      </p:pic>
      <p:pic>
        <p:nvPicPr>
          <p:cNvPr id="1429" name="Google Shape;1429;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691553">
            <a:off x="5011595" y="2949952"/>
            <a:ext cx="688165" cy="689205"/>
          </a:xfrm>
          <a:prstGeom prst="rect">
            <a:avLst/>
          </a:prstGeom>
          <a:noFill/>
          <a:ln>
            <a:noFill/>
          </a:ln>
        </p:spPr>
      </p:pic>
      <p:pic>
        <p:nvPicPr>
          <p:cNvPr id="1430" name="Google Shape;1430;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3044138">
            <a:off x="5767563" y="3178371"/>
            <a:ext cx="688869" cy="688503"/>
          </a:xfrm>
          <a:prstGeom prst="rect">
            <a:avLst/>
          </a:prstGeom>
          <a:noFill/>
          <a:ln>
            <a:noFill/>
          </a:ln>
        </p:spPr>
      </p:pic>
      <p:pic>
        <p:nvPicPr>
          <p:cNvPr id="1431" name="Google Shape;1431;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553898">
            <a:off x="5356812" y="2806817"/>
            <a:ext cx="688603" cy="688767"/>
          </a:xfrm>
          <a:prstGeom prst="rect">
            <a:avLst/>
          </a:prstGeom>
          <a:noFill/>
          <a:ln>
            <a:noFill/>
          </a:ln>
        </p:spPr>
      </p:pic>
      <p:pic>
        <p:nvPicPr>
          <p:cNvPr id="1432" name="Google Shape;1432;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287772">
            <a:off x="6474760" y="2882064"/>
            <a:ext cx="688461" cy="688909"/>
          </a:xfrm>
          <a:prstGeom prst="rect">
            <a:avLst/>
          </a:prstGeom>
          <a:noFill/>
          <a:ln>
            <a:noFill/>
          </a:ln>
        </p:spPr>
      </p:pic>
      <p:pic>
        <p:nvPicPr>
          <p:cNvPr id="1433" name="Google Shape;1433;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493313">
            <a:off x="5839411" y="2511897"/>
            <a:ext cx="688079" cy="689291"/>
          </a:xfrm>
          <a:prstGeom prst="rect">
            <a:avLst/>
          </a:prstGeom>
          <a:noFill/>
          <a:ln>
            <a:noFill/>
          </a:ln>
        </p:spPr>
      </p:pic>
      <p:pic>
        <p:nvPicPr>
          <p:cNvPr id="1434" name="Google Shape;1434;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5133303" y="2347757"/>
            <a:ext cx="687749" cy="689620"/>
          </a:xfrm>
          <a:prstGeom prst="rect">
            <a:avLst/>
          </a:prstGeom>
          <a:noFill/>
          <a:ln>
            <a:noFill/>
          </a:ln>
        </p:spPr>
      </p:pic>
      <p:pic>
        <p:nvPicPr>
          <p:cNvPr id="1435" name="Google Shape;1435;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704672">
            <a:off x="5356771" y="3375490"/>
            <a:ext cx="688684" cy="688684"/>
          </a:xfrm>
          <a:prstGeom prst="rect">
            <a:avLst/>
          </a:prstGeom>
          <a:noFill/>
          <a:ln>
            <a:noFill/>
          </a:ln>
        </p:spPr>
      </p:pic>
      <p:pic>
        <p:nvPicPr>
          <p:cNvPr id="1436" name="Google Shape;1436;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6096326" y="3043006"/>
            <a:ext cx="687749" cy="689620"/>
          </a:xfrm>
          <a:prstGeom prst="rect">
            <a:avLst/>
          </a:prstGeom>
          <a:noFill/>
          <a:ln>
            <a:noFill/>
          </a:ln>
        </p:spPr>
      </p:pic>
      <p:pic>
        <p:nvPicPr>
          <p:cNvPr id="1437" name="Google Shape;1437;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6165618" y="2253201"/>
            <a:ext cx="687749" cy="689620"/>
          </a:xfrm>
          <a:prstGeom prst="rect">
            <a:avLst/>
          </a:prstGeom>
          <a:noFill/>
          <a:ln>
            <a:noFill/>
          </a:ln>
        </p:spPr>
      </p:pic>
      <p:pic>
        <p:nvPicPr>
          <p:cNvPr id="1438" name="Google Shape;1438;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691553">
            <a:off x="8458412" y="2949952"/>
            <a:ext cx="688165" cy="689205"/>
          </a:xfrm>
          <a:prstGeom prst="rect">
            <a:avLst/>
          </a:prstGeom>
          <a:noFill/>
          <a:ln>
            <a:noFill/>
          </a:ln>
        </p:spPr>
      </p:pic>
      <p:pic>
        <p:nvPicPr>
          <p:cNvPr id="1439" name="Google Shape;1439;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3044138">
            <a:off x="9214379" y="3178371"/>
            <a:ext cx="688869" cy="688503"/>
          </a:xfrm>
          <a:prstGeom prst="rect">
            <a:avLst/>
          </a:prstGeom>
          <a:noFill/>
          <a:ln>
            <a:noFill/>
          </a:ln>
        </p:spPr>
      </p:pic>
      <p:pic>
        <p:nvPicPr>
          <p:cNvPr id="1440" name="Google Shape;1440;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553898">
            <a:off x="8803629" y="2806817"/>
            <a:ext cx="688603" cy="688767"/>
          </a:xfrm>
          <a:prstGeom prst="rect">
            <a:avLst/>
          </a:prstGeom>
          <a:noFill/>
          <a:ln>
            <a:noFill/>
          </a:ln>
        </p:spPr>
      </p:pic>
      <p:pic>
        <p:nvPicPr>
          <p:cNvPr id="1441" name="Google Shape;1441;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287772">
            <a:off x="9921576" y="2882064"/>
            <a:ext cx="688461" cy="688909"/>
          </a:xfrm>
          <a:prstGeom prst="rect">
            <a:avLst/>
          </a:prstGeom>
          <a:noFill/>
          <a:ln>
            <a:noFill/>
          </a:ln>
        </p:spPr>
      </p:pic>
      <p:pic>
        <p:nvPicPr>
          <p:cNvPr id="1442" name="Google Shape;1442;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493313">
            <a:off x="9286229" y="2511897"/>
            <a:ext cx="688079" cy="689291"/>
          </a:xfrm>
          <a:prstGeom prst="rect">
            <a:avLst/>
          </a:prstGeom>
          <a:noFill/>
          <a:ln>
            <a:noFill/>
          </a:ln>
        </p:spPr>
      </p:pic>
      <p:pic>
        <p:nvPicPr>
          <p:cNvPr id="1443" name="Google Shape;1443;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580120" y="2347757"/>
            <a:ext cx="687749" cy="689620"/>
          </a:xfrm>
          <a:prstGeom prst="rect">
            <a:avLst/>
          </a:prstGeom>
          <a:noFill/>
          <a:ln>
            <a:noFill/>
          </a:ln>
        </p:spPr>
      </p:pic>
      <p:pic>
        <p:nvPicPr>
          <p:cNvPr id="1444" name="Google Shape;1444;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704672">
            <a:off x="8803587" y="3375490"/>
            <a:ext cx="688684" cy="688684"/>
          </a:xfrm>
          <a:prstGeom prst="rect">
            <a:avLst/>
          </a:prstGeom>
          <a:noFill/>
          <a:ln>
            <a:noFill/>
          </a:ln>
        </p:spPr>
      </p:pic>
      <p:pic>
        <p:nvPicPr>
          <p:cNvPr id="1445" name="Google Shape;1445;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9543143" y="3043006"/>
            <a:ext cx="687749" cy="689620"/>
          </a:xfrm>
          <a:prstGeom prst="rect">
            <a:avLst/>
          </a:prstGeom>
          <a:noFill/>
          <a:ln>
            <a:noFill/>
          </a:ln>
        </p:spPr>
      </p:pic>
      <p:pic>
        <p:nvPicPr>
          <p:cNvPr id="1446" name="Google Shape;1446;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9612434" y="2253201"/>
            <a:ext cx="687749" cy="689620"/>
          </a:xfrm>
          <a:prstGeom prst="rect">
            <a:avLst/>
          </a:prstGeom>
          <a:noFill/>
          <a:ln>
            <a:noFill/>
          </a:ln>
        </p:spPr>
      </p:pic>
      <p:pic>
        <p:nvPicPr>
          <p:cNvPr id="1447" name="Google Shape;1447;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510961">
            <a:off x="5390984" y="4694754"/>
            <a:ext cx="671691" cy="691692"/>
          </a:xfrm>
          <a:prstGeom prst="rect">
            <a:avLst/>
          </a:prstGeom>
          <a:noFill/>
          <a:ln>
            <a:noFill/>
          </a:ln>
        </p:spPr>
      </p:pic>
      <p:pic>
        <p:nvPicPr>
          <p:cNvPr id="1448" name="Google Shape;1448;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4504884">
            <a:off x="5786889" y="4704229"/>
            <a:ext cx="690673" cy="672739"/>
          </a:xfrm>
          <a:prstGeom prst="rect">
            <a:avLst/>
          </a:prstGeom>
          <a:noFill/>
          <a:ln>
            <a:noFill/>
          </a:ln>
        </p:spPr>
      </p:pic>
      <p:pic>
        <p:nvPicPr>
          <p:cNvPr id="1449" name="Google Shape;1449;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4447588">
            <a:off x="6304691" y="4769757"/>
            <a:ext cx="690488" cy="672928"/>
          </a:xfrm>
          <a:prstGeom prst="rect">
            <a:avLst/>
          </a:prstGeom>
          <a:noFill/>
          <a:ln>
            <a:noFill/>
          </a:ln>
        </p:spPr>
      </p:pic>
      <p:pic>
        <p:nvPicPr>
          <p:cNvPr id="1450" name="Google Shape;1450;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601713">
            <a:off x="5560224" y="5195569"/>
            <a:ext cx="680851" cy="682679"/>
          </a:xfrm>
          <a:prstGeom prst="rect">
            <a:avLst/>
          </a:prstGeom>
          <a:noFill/>
          <a:ln>
            <a:noFill/>
          </a:ln>
        </p:spPr>
      </p:pic>
      <p:pic>
        <p:nvPicPr>
          <p:cNvPr id="1451" name="Google Shape;1451;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601713">
            <a:off x="6151484" y="5114809"/>
            <a:ext cx="680851" cy="682679"/>
          </a:xfrm>
          <a:prstGeom prst="rect">
            <a:avLst/>
          </a:prstGeom>
          <a:noFill/>
          <a:ln>
            <a:noFill/>
          </a:ln>
        </p:spPr>
      </p:pic>
      <p:pic>
        <p:nvPicPr>
          <p:cNvPr id="1452" name="Google Shape;1452;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835075">
            <a:off x="5226094" y="5422176"/>
            <a:ext cx="672409" cy="690995"/>
          </a:xfrm>
          <a:prstGeom prst="rect">
            <a:avLst/>
          </a:prstGeom>
          <a:noFill/>
          <a:ln>
            <a:noFill/>
          </a:ln>
        </p:spPr>
      </p:pic>
      <p:pic>
        <p:nvPicPr>
          <p:cNvPr id="1453" name="Google Shape;1453;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9548206">
            <a:off x="5716300" y="5467205"/>
            <a:ext cx="673795" cy="689641"/>
          </a:xfrm>
          <a:prstGeom prst="rect">
            <a:avLst/>
          </a:prstGeom>
          <a:noFill/>
          <a:ln>
            <a:noFill/>
          </a:ln>
        </p:spPr>
      </p:pic>
      <p:cxnSp>
        <p:nvCxnSpPr>
          <p:cNvPr id="1454" name="Google Shape;1454;p47">
            <a:extLst>
              <a:ext uri="{C183D7F6-B498-43B3-948B-1728B52AA6E4}">
                <adec:decorative xmlns:adec="http://schemas.microsoft.com/office/drawing/2017/decorative" val="1"/>
              </a:ext>
            </a:extLst>
          </p:cNvPr>
          <p:cNvCxnSpPr/>
          <p:nvPr/>
        </p:nvCxnSpPr>
        <p:spPr>
          <a:xfrm rot="10800000">
            <a:off x="4818225" y="2547249"/>
            <a:ext cx="1574800" cy="769200"/>
          </a:xfrm>
          <a:prstGeom prst="straightConnector1">
            <a:avLst/>
          </a:prstGeom>
          <a:noFill/>
          <a:ln w="9525" cap="flat" cmpd="sng">
            <a:solidFill>
              <a:schemeClr val="dk1"/>
            </a:solidFill>
            <a:prstDash val="solid"/>
            <a:round/>
            <a:headEnd type="none" w="med" len="med"/>
            <a:tailEnd type="none" w="med" len="med"/>
          </a:ln>
        </p:spPr>
      </p:cxnSp>
      <p:cxnSp>
        <p:nvCxnSpPr>
          <p:cNvPr id="1455" name="Google Shape;1455;p47">
            <a:extLst>
              <a:ext uri="{C183D7F6-B498-43B3-948B-1728B52AA6E4}">
                <adec:decorative xmlns:adec="http://schemas.microsoft.com/office/drawing/2017/decorative" val="1"/>
              </a:ext>
            </a:extLst>
          </p:cNvPr>
          <p:cNvCxnSpPr/>
          <p:nvPr/>
        </p:nvCxnSpPr>
        <p:spPr>
          <a:xfrm rot="10800000">
            <a:off x="4822300" y="2551500"/>
            <a:ext cx="845200" cy="721200"/>
          </a:xfrm>
          <a:prstGeom prst="straightConnector1">
            <a:avLst/>
          </a:prstGeom>
          <a:noFill/>
          <a:ln w="9525" cap="flat" cmpd="sng">
            <a:solidFill>
              <a:schemeClr val="dk1"/>
            </a:solidFill>
            <a:prstDash val="solid"/>
            <a:round/>
            <a:headEnd type="none" w="med" len="med"/>
            <a:tailEnd type="none" w="med" len="med"/>
          </a:ln>
        </p:spPr>
      </p:cxnSp>
      <p:sp>
        <p:nvSpPr>
          <p:cNvPr id="1456" name="Google Shape;1456;p47"/>
          <p:cNvSpPr txBox="1">
            <a:spLocks noGrp="1"/>
          </p:cNvSpPr>
          <p:nvPr>
            <p:ph type="subTitle" idx="2"/>
          </p:nvPr>
        </p:nvSpPr>
        <p:spPr>
          <a:xfrm>
            <a:off x="4069700" y="2123833"/>
            <a:ext cx="1308800" cy="554400"/>
          </a:xfrm>
          <a:prstGeom prst="rect">
            <a:avLst/>
          </a:prstGeom>
        </p:spPr>
        <p:txBody>
          <a:bodyPr spcFirstLastPara="1" wrap="square" lIns="121900" tIns="121900" rIns="121900" bIns="121900" anchor="t" anchorCtr="0">
            <a:noAutofit/>
          </a:bodyPr>
          <a:lstStyle/>
          <a:p>
            <a:pPr marL="0" indent="0"/>
            <a:r>
              <a:rPr lang="en" sz="1733"/>
              <a:t>“Sleepers”</a:t>
            </a:r>
            <a:endParaRPr sz="1733"/>
          </a:p>
        </p:txBody>
      </p:sp>
      <p:pic>
        <p:nvPicPr>
          <p:cNvPr id="1457" name="Google Shape;1457;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691553">
            <a:off x="8792979" y="5037719"/>
            <a:ext cx="688165" cy="689205"/>
          </a:xfrm>
          <a:prstGeom prst="rect">
            <a:avLst/>
          </a:prstGeom>
          <a:noFill/>
          <a:ln>
            <a:noFill/>
          </a:ln>
        </p:spPr>
      </p:pic>
      <p:pic>
        <p:nvPicPr>
          <p:cNvPr id="1458" name="Google Shape;1458;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3044138">
            <a:off x="9548946" y="5266138"/>
            <a:ext cx="688869" cy="688503"/>
          </a:xfrm>
          <a:prstGeom prst="rect">
            <a:avLst/>
          </a:prstGeom>
          <a:noFill/>
          <a:ln>
            <a:noFill/>
          </a:ln>
        </p:spPr>
      </p:pic>
      <p:pic>
        <p:nvPicPr>
          <p:cNvPr id="1459" name="Google Shape;1459;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553898">
            <a:off x="9138196" y="4894583"/>
            <a:ext cx="688603" cy="688767"/>
          </a:xfrm>
          <a:prstGeom prst="rect">
            <a:avLst/>
          </a:prstGeom>
          <a:noFill/>
          <a:ln>
            <a:noFill/>
          </a:ln>
        </p:spPr>
      </p:pic>
      <p:pic>
        <p:nvPicPr>
          <p:cNvPr id="1460" name="Google Shape;1460;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287772">
            <a:off x="10256143" y="4969831"/>
            <a:ext cx="688461" cy="688909"/>
          </a:xfrm>
          <a:prstGeom prst="rect">
            <a:avLst/>
          </a:prstGeom>
          <a:noFill/>
          <a:ln>
            <a:noFill/>
          </a:ln>
        </p:spPr>
      </p:pic>
      <p:pic>
        <p:nvPicPr>
          <p:cNvPr id="1461" name="Google Shape;1461;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1493313">
            <a:off x="9620795" y="4599664"/>
            <a:ext cx="688079" cy="689291"/>
          </a:xfrm>
          <a:prstGeom prst="rect">
            <a:avLst/>
          </a:prstGeom>
          <a:noFill/>
          <a:ln>
            <a:noFill/>
          </a:ln>
        </p:spPr>
      </p:pic>
      <p:pic>
        <p:nvPicPr>
          <p:cNvPr id="1462" name="Google Shape;1462;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rot="-2704672">
            <a:off x="9138154" y="5463257"/>
            <a:ext cx="688684" cy="688684"/>
          </a:xfrm>
          <a:prstGeom prst="rect">
            <a:avLst/>
          </a:prstGeom>
          <a:noFill/>
          <a:ln>
            <a:noFill/>
          </a:ln>
        </p:spPr>
      </p:pic>
      <p:pic>
        <p:nvPicPr>
          <p:cNvPr id="1463" name="Google Shape;1463;p4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9877710" y="5130773"/>
            <a:ext cx="687749" cy="689620"/>
          </a:xfrm>
          <a:prstGeom prst="rect">
            <a:avLst/>
          </a:prstGeom>
          <a:noFill/>
          <a:ln>
            <a:noFill/>
          </a:ln>
        </p:spPr>
      </p:pic>
      <p:pic>
        <p:nvPicPr>
          <p:cNvPr id="1464" name="Google Shape;1464;p47">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2089334" y="3916329"/>
            <a:ext cx="760733" cy="760711"/>
          </a:xfrm>
          <a:prstGeom prst="rect">
            <a:avLst/>
          </a:prstGeom>
          <a:noFill/>
          <a:ln>
            <a:noFill/>
          </a:ln>
        </p:spPr>
      </p:pic>
      <p:sp>
        <p:nvSpPr>
          <p:cNvPr id="1465" name="Google Shape;1465;p47"/>
          <p:cNvSpPr txBox="1">
            <a:spLocks noGrp="1"/>
          </p:cNvSpPr>
          <p:nvPr>
            <p:ph type="subTitle" idx="2"/>
          </p:nvPr>
        </p:nvSpPr>
        <p:spPr>
          <a:xfrm>
            <a:off x="2717167" y="3992133"/>
            <a:ext cx="845200" cy="554400"/>
          </a:xfrm>
          <a:prstGeom prst="rect">
            <a:avLst/>
          </a:prstGeom>
        </p:spPr>
        <p:txBody>
          <a:bodyPr spcFirstLastPara="1" wrap="square" lIns="121900" tIns="121900" rIns="121900" bIns="121900" anchor="t" anchorCtr="0">
            <a:noAutofit/>
          </a:bodyPr>
          <a:lstStyle/>
          <a:p>
            <a:pPr marL="0" indent="0"/>
            <a:r>
              <a:rPr lang="en" sz="2133" b="1"/>
              <a:t>+ AB</a:t>
            </a:r>
            <a:endParaRPr sz="2133" b="1"/>
          </a:p>
        </p:txBody>
      </p:sp>
      <p:pic>
        <p:nvPicPr>
          <p:cNvPr id="1466" name="Google Shape;1466;p47">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5440851" y="3983862"/>
            <a:ext cx="760733" cy="760711"/>
          </a:xfrm>
          <a:prstGeom prst="rect">
            <a:avLst/>
          </a:prstGeom>
          <a:noFill/>
          <a:ln>
            <a:noFill/>
          </a:ln>
        </p:spPr>
      </p:pic>
      <p:sp>
        <p:nvSpPr>
          <p:cNvPr id="1467" name="Google Shape;1467;p47"/>
          <p:cNvSpPr txBox="1">
            <a:spLocks noGrp="1"/>
          </p:cNvSpPr>
          <p:nvPr>
            <p:ph type="subTitle" idx="2"/>
          </p:nvPr>
        </p:nvSpPr>
        <p:spPr>
          <a:xfrm>
            <a:off x="6068684" y="4059667"/>
            <a:ext cx="845200" cy="554400"/>
          </a:xfrm>
          <a:prstGeom prst="rect">
            <a:avLst/>
          </a:prstGeom>
        </p:spPr>
        <p:txBody>
          <a:bodyPr spcFirstLastPara="1" wrap="square" lIns="121900" tIns="121900" rIns="121900" bIns="121900" anchor="t" anchorCtr="0">
            <a:noAutofit/>
          </a:bodyPr>
          <a:lstStyle/>
          <a:p>
            <a:pPr marL="0" indent="0"/>
            <a:r>
              <a:rPr lang="en" sz="2133" b="1"/>
              <a:t>+ AB</a:t>
            </a:r>
            <a:endParaRPr sz="2133" b="1"/>
          </a:p>
        </p:txBody>
      </p:sp>
      <p:pic>
        <p:nvPicPr>
          <p:cNvPr id="1468" name="Google Shape;1468;p47">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8908567" y="3958079"/>
            <a:ext cx="760733" cy="760711"/>
          </a:xfrm>
          <a:prstGeom prst="rect">
            <a:avLst/>
          </a:prstGeom>
          <a:noFill/>
          <a:ln>
            <a:noFill/>
          </a:ln>
        </p:spPr>
      </p:pic>
      <p:sp>
        <p:nvSpPr>
          <p:cNvPr id="1469" name="Google Shape;1469;p47"/>
          <p:cNvSpPr txBox="1">
            <a:spLocks noGrp="1"/>
          </p:cNvSpPr>
          <p:nvPr>
            <p:ph type="subTitle" idx="2"/>
          </p:nvPr>
        </p:nvSpPr>
        <p:spPr>
          <a:xfrm>
            <a:off x="9536400" y="4033884"/>
            <a:ext cx="845200" cy="554400"/>
          </a:xfrm>
          <a:prstGeom prst="rect">
            <a:avLst/>
          </a:prstGeom>
        </p:spPr>
        <p:txBody>
          <a:bodyPr spcFirstLastPara="1" wrap="square" lIns="121900" tIns="121900" rIns="121900" bIns="121900" anchor="t" anchorCtr="0">
            <a:noAutofit/>
          </a:bodyPr>
          <a:lstStyle/>
          <a:p>
            <a:pPr marL="0" indent="0"/>
            <a:r>
              <a:rPr lang="en" sz="2133" b="1"/>
              <a:t>+ AB</a:t>
            </a:r>
            <a:endParaRPr sz="2133"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1431"/>
                                        </p:tgtEl>
                                        <p:attrNameLst>
                                          <p:attrName>r</p:attrName>
                                        </p:attrNameLst>
                                      </p:cBhvr>
                                    </p:animRot>
                                  </p:childTnLst>
                                </p:cTn>
                              </p:par>
                              <p:par>
                                <p:cTn id="7" presetID="8" presetClass="emph" presetSubtype="0" fill="hold" nodeType="withEffect">
                                  <p:stCondLst>
                                    <p:cond delay="0"/>
                                  </p:stCondLst>
                                  <p:childTnLst>
                                    <p:animRot by="-21600000">
                                      <p:cBhvr>
                                        <p:cTn id="8" dur="5000" fill="hold"/>
                                        <p:tgtEl>
                                          <p:spTgt spid="14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40" name="TextBox 39">
            <a:extLst>
              <a:ext uri="{FF2B5EF4-FFF2-40B4-BE49-F238E27FC236}">
                <a16:creationId xmlns:a16="http://schemas.microsoft.com/office/drawing/2014/main" id="{0D0829FB-EF00-99F4-F2D4-7B9B57C15DD0}"/>
              </a:ext>
            </a:extLst>
          </p:cNvPr>
          <p:cNvSpPr txBox="1"/>
          <p:nvPr/>
        </p:nvSpPr>
        <p:spPr>
          <a:xfrm>
            <a:off x="1197097" y="4067520"/>
            <a:ext cx="9797739" cy="2421625"/>
          </a:xfrm>
          <a:prstGeom prst="rect">
            <a:avLst/>
          </a:prstGeom>
          <a:noFill/>
        </p:spPr>
        <p:txBody>
          <a:bodyPr wrap="square" rtlCol="0">
            <a:spAutoFit/>
          </a:bodyPr>
          <a:lstStyle/>
          <a:p>
            <a:pPr defTabSz="1219170">
              <a:spcBef>
                <a:spcPts val="400"/>
              </a:spcBef>
              <a:buClr>
                <a:srgbClr val="FFFFFF"/>
              </a:buClr>
            </a:pPr>
            <a:r>
              <a:rPr lang="en-US" sz="1867" i="1" kern="0" dirty="0">
                <a:solidFill>
                  <a:srgbClr val="FFFFFF"/>
                </a:solidFill>
                <a:latin typeface="Fira Sans" panose="020B0503050000020004" pitchFamily="34" charset="0"/>
                <a:cs typeface="Arial"/>
                <a:sym typeface="Arial"/>
              </a:rPr>
              <a:t>All GRB afterglows are fundamentally the same. Here’s what you need to do to model them:</a:t>
            </a:r>
          </a:p>
          <a:p>
            <a:pPr marL="304792" indent="-304792" defTabSz="1219170">
              <a:spcBef>
                <a:spcPts val="400"/>
              </a:spcBef>
              <a:buClr>
                <a:srgbClr val="FFFFFF"/>
              </a:buClr>
              <a:buFont typeface="+mj-lt"/>
              <a:buAutoNum type="arabicPeriod"/>
            </a:pPr>
            <a:endParaRPr lang="en-US" sz="400" kern="0" dirty="0">
              <a:solidFill>
                <a:srgbClr val="FFFFFF"/>
              </a:solidFill>
              <a:latin typeface="Fira Sans" panose="020B0503050000020004" pitchFamily="34" charset="0"/>
              <a:cs typeface="Arial"/>
              <a:sym typeface="Arial"/>
            </a:endParaRPr>
          </a:p>
          <a:p>
            <a:pPr marL="457189" indent="-457189" defTabSz="1219170">
              <a:spcBef>
                <a:spcPts val="400"/>
              </a:spcBef>
              <a:buClr>
                <a:srgbClr val="FFFFFF"/>
              </a:buClr>
              <a:buFont typeface="+mj-lt"/>
              <a:buAutoNum type="arabicPeriod"/>
            </a:pPr>
            <a:r>
              <a:rPr lang="en-US" sz="1867" kern="0" dirty="0">
                <a:solidFill>
                  <a:srgbClr val="FFFFFF"/>
                </a:solidFill>
                <a:latin typeface="Fira Sans" panose="020B0503050000020004" pitchFamily="34" charset="0"/>
                <a:cs typeface="Arial"/>
                <a:sym typeface="Arial"/>
              </a:rPr>
              <a:t>Compare light curve α</a:t>
            </a:r>
            <a:r>
              <a:rPr lang="en-US" sz="1867" kern="0" dirty="0" err="1">
                <a:solidFill>
                  <a:srgbClr val="FFFFFF"/>
                </a:solidFill>
                <a:latin typeface="Fira Sans" panose="020B0503050000020004" pitchFamily="34" charset="0"/>
                <a:cs typeface="Arial"/>
                <a:sym typeface="Arial"/>
              </a:rPr>
              <a:t>lphas</a:t>
            </a:r>
            <a:r>
              <a:rPr lang="en-US" sz="1867" kern="0" dirty="0">
                <a:solidFill>
                  <a:srgbClr val="FFFFFF"/>
                </a:solidFill>
                <a:latin typeface="Fira Sans" panose="020B0503050000020004" pitchFamily="34" charset="0"/>
                <a:cs typeface="Arial"/>
                <a:sym typeface="Arial"/>
              </a:rPr>
              <a:t> and spectrum </a:t>
            </a:r>
            <a:r>
              <a:rPr lang="en-US" sz="1867" kern="0" dirty="0" err="1">
                <a:solidFill>
                  <a:srgbClr val="FFFFFF"/>
                </a:solidFill>
                <a:latin typeface="Fira Sans" panose="020B0503050000020004" pitchFamily="34" charset="0"/>
                <a:cs typeface="Arial"/>
                <a:sym typeface="Arial"/>
              </a:rPr>
              <a:t>ßetas</a:t>
            </a:r>
            <a:r>
              <a:rPr lang="en-US" sz="1867" kern="0" dirty="0">
                <a:solidFill>
                  <a:srgbClr val="FFFFFF"/>
                </a:solidFill>
                <a:latin typeface="Fira Sans" panose="020B0503050000020004" pitchFamily="34" charset="0"/>
                <a:cs typeface="Arial"/>
                <a:sym typeface="Arial"/>
              </a:rPr>
              <a:t> to this standard model</a:t>
            </a:r>
          </a:p>
          <a:p>
            <a:pPr marL="457189" indent="-457189" defTabSz="1219170">
              <a:spcBef>
                <a:spcPts val="400"/>
              </a:spcBef>
              <a:buClr>
                <a:srgbClr val="FFFFFF"/>
              </a:buClr>
              <a:buFont typeface="+mj-lt"/>
              <a:buAutoNum type="arabicPeriod"/>
            </a:pPr>
            <a:r>
              <a:rPr lang="en-US" sz="1867" kern="0" dirty="0">
                <a:solidFill>
                  <a:srgbClr val="FFFFFF"/>
                </a:solidFill>
                <a:latin typeface="Fira Sans" panose="020B0503050000020004" pitchFamily="34" charset="0"/>
                <a:cs typeface="Arial"/>
                <a:sym typeface="Arial"/>
              </a:rPr>
              <a:t>See if the slopes of the light curves and spectra match any of the numbers above</a:t>
            </a:r>
          </a:p>
          <a:p>
            <a:pPr marL="0" lvl="8" defTabSz="1219170">
              <a:spcBef>
                <a:spcPts val="400"/>
              </a:spcBef>
              <a:buClr>
                <a:srgbClr val="FFFFFF"/>
              </a:buClr>
            </a:pPr>
            <a:r>
              <a:rPr lang="en-US" sz="1867" kern="0" dirty="0">
                <a:solidFill>
                  <a:srgbClr val="FFFFFF"/>
                </a:solidFill>
                <a:latin typeface="Fira Sans" panose="020B0503050000020004" pitchFamily="34" charset="0"/>
                <a:cs typeface="Arial"/>
                <a:sym typeface="Arial"/>
              </a:rPr>
              <a:t>       •    If they do, then you can guess parameters and have a normal, well-modelled GRB</a:t>
            </a:r>
          </a:p>
          <a:p>
            <a:pPr marL="457189" indent="-457189" defTabSz="1219170">
              <a:spcBef>
                <a:spcPts val="400"/>
              </a:spcBef>
              <a:buClr>
                <a:srgbClr val="FFFFFF"/>
              </a:buClr>
              <a:buFont typeface="+mj-lt"/>
              <a:buAutoNum type="arabicPeriod"/>
            </a:pPr>
            <a:r>
              <a:rPr lang="en-US" sz="1867" kern="0" dirty="0">
                <a:solidFill>
                  <a:srgbClr val="FFFFFF"/>
                </a:solidFill>
                <a:latin typeface="Fira Sans" panose="020B0503050000020004" pitchFamily="34" charset="0"/>
                <a:cs typeface="Arial"/>
                <a:sym typeface="Arial"/>
              </a:rPr>
              <a:t>If the slopes don’t match what you expect, you might need to add extra physical effects to account for why your slopes are different (e.g., host contamination)</a:t>
            </a:r>
          </a:p>
        </p:txBody>
      </p:sp>
      <p:sp>
        <p:nvSpPr>
          <p:cNvPr id="353" name="Google Shape;353;p64"/>
          <p:cNvSpPr txBox="1">
            <a:spLocks noGrp="1"/>
          </p:cNvSpPr>
          <p:nvPr>
            <p:ph type="title"/>
          </p:nvPr>
        </p:nvSpPr>
        <p:spPr>
          <a:xfrm>
            <a:off x="950967" y="201159"/>
            <a:ext cx="10290000" cy="763600"/>
          </a:xfrm>
          <a:prstGeom prst="rect">
            <a:avLst/>
          </a:prstGeom>
        </p:spPr>
        <p:txBody>
          <a:bodyPr spcFirstLastPara="1" wrap="square" lIns="121900" tIns="121900" rIns="121900" bIns="121900" anchor="t" anchorCtr="0">
            <a:noAutofit/>
          </a:bodyPr>
          <a:lstStyle/>
          <a:p>
            <a:r>
              <a:rPr lang="en" sz="4000" dirty="0"/>
              <a:t>The Standard GRB Afterglow Model</a:t>
            </a:r>
            <a:endParaRPr sz="4000" dirty="0"/>
          </a:p>
        </p:txBody>
      </p:sp>
      <p:pic>
        <p:nvPicPr>
          <p:cNvPr id="27" name="Picture 26">
            <a:extLst>
              <a:ext uri="{FF2B5EF4-FFF2-40B4-BE49-F238E27FC236}">
                <a16:creationId xmlns:a16="http://schemas.microsoft.com/office/drawing/2014/main" id="{34932E7F-F379-22F2-961F-017447454E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02627" y="4291253"/>
            <a:ext cx="9586680" cy="2004487"/>
          </a:xfrm>
          <a:prstGeom prst="rect">
            <a:avLst/>
          </a:prstGeom>
        </p:spPr>
      </p:pic>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E1C57C19-100F-3CBA-2CEF-B2EBB2D95FF3}"/>
                  </a:ext>
                </a:extLst>
              </p:cNvPr>
              <p:cNvSpPr txBox="1"/>
              <p:nvPr/>
            </p:nvSpPr>
            <p:spPr>
              <a:xfrm rot="16200000">
                <a:off x="163956" y="2331811"/>
                <a:ext cx="2661257" cy="379656"/>
              </a:xfrm>
              <a:prstGeom prst="rect">
                <a:avLst/>
              </a:prstGeom>
              <a:solidFill>
                <a:schemeClr val="bg1"/>
              </a:solidFill>
              <a:ln>
                <a:noFill/>
              </a:ln>
            </p:spPr>
            <p:txBody>
              <a:bodyPr wrap="square" rtlCol="0">
                <a:spAutoFit/>
              </a:bodyPr>
              <a:lstStyle/>
              <a:p>
                <a:pPr defTabSz="1219170">
                  <a:buClr>
                    <a:srgbClr val="000000"/>
                  </a:buClr>
                </a:pPr>
                <a14:m>
                  <m:oMathPara xmlns:m="http://schemas.openxmlformats.org/officeDocument/2006/math">
                    <m:oMathParaPr>
                      <m:jc m:val="centerGroup"/>
                    </m:oMathParaPr>
                    <m:oMath xmlns:m="http://schemas.openxmlformats.org/officeDocument/2006/math">
                      <m:r>
                        <m:rPr>
                          <m:sty m:val="p"/>
                        </m:rPr>
                        <a:rPr lang="en-US" sz="1867" kern="0">
                          <a:solidFill>
                            <a:srgbClr val="000000"/>
                          </a:solidFill>
                          <a:latin typeface="Cambria Math" panose="02040503050406030204" pitchFamily="18" charset="0"/>
                          <a:sym typeface="Arial"/>
                        </a:rPr>
                        <m:t>log</m:t>
                      </m:r>
                      <m:r>
                        <a:rPr lang="en-US" sz="1867" i="1" kern="0">
                          <a:solidFill>
                            <a:srgbClr val="000000"/>
                          </a:solidFill>
                          <a:latin typeface="Cambria Math" panose="02040503050406030204" pitchFamily="18" charset="0"/>
                          <a:sym typeface="Arial"/>
                        </a:rPr>
                        <m:t>⁡(</m:t>
                      </m:r>
                      <m:sSub>
                        <m:sSubPr>
                          <m:ctrlPr>
                            <a:rPr lang="en-US" sz="1867" i="1" kern="0">
                              <a:solidFill>
                                <a:srgbClr val="000000"/>
                              </a:solidFill>
                              <a:latin typeface="Cambria Math" panose="02040503050406030204" pitchFamily="18" charset="0"/>
                              <a:sym typeface="Arial"/>
                            </a:rPr>
                          </m:ctrlPr>
                        </m:sSubPr>
                        <m:e>
                          <m:r>
                            <a:rPr lang="en-US" sz="1867" i="1" kern="0">
                              <a:solidFill>
                                <a:srgbClr val="000000"/>
                              </a:solidFill>
                              <a:latin typeface="Cambria Math" panose="02040503050406030204" pitchFamily="18" charset="0"/>
                              <a:sym typeface="Arial"/>
                            </a:rPr>
                            <m:t>𝐹</m:t>
                          </m:r>
                        </m:e>
                        <m:sub>
                          <m:r>
                            <a:rPr lang="en-US" sz="1867" i="1" kern="0">
                              <a:solidFill>
                                <a:srgbClr val="000000"/>
                              </a:solidFill>
                              <a:latin typeface="Cambria Math" panose="02040503050406030204" pitchFamily="18" charset="0"/>
                              <a:ea typeface="Cambria Math" panose="02040503050406030204" pitchFamily="18" charset="0"/>
                              <a:sym typeface="Arial"/>
                            </a:rPr>
                            <m:t>𝜐</m:t>
                          </m:r>
                        </m:sub>
                      </m:sSub>
                      <m:r>
                        <a:rPr lang="en-US" sz="1867" i="1" kern="0">
                          <a:solidFill>
                            <a:srgbClr val="000000"/>
                          </a:solidFill>
                          <a:latin typeface="Cambria Math" panose="02040503050406030204" pitchFamily="18" charset="0"/>
                          <a:sym typeface="Arial"/>
                        </a:rPr>
                        <m:t>)</m:t>
                      </m:r>
                    </m:oMath>
                  </m:oMathPara>
                </a14:m>
                <a:endParaRPr lang="en-US" sz="1867" kern="0" dirty="0">
                  <a:solidFill>
                    <a:srgbClr val="000000"/>
                  </a:solidFill>
                  <a:latin typeface="Arial"/>
                  <a:cs typeface="Arial"/>
                  <a:sym typeface="Arial"/>
                </a:endParaRPr>
              </a:p>
            </p:txBody>
          </p:sp>
        </mc:Choice>
        <mc:Fallback xmlns="">
          <p:sp>
            <p:nvSpPr>
              <p:cNvPr id="34" name="TextBox 33">
                <a:extLst>
                  <a:ext uri="{FF2B5EF4-FFF2-40B4-BE49-F238E27FC236}">
                    <a16:creationId xmlns:a16="http://schemas.microsoft.com/office/drawing/2014/main" id="{E1C57C19-100F-3CBA-2CEF-B2EBB2D95FF3}"/>
                  </a:ext>
                </a:extLst>
              </p:cNvPr>
              <p:cNvSpPr txBox="1">
                <a:spLocks noRot="1" noChangeAspect="1" noMove="1" noResize="1" noEditPoints="1" noAdjustHandles="1" noChangeArrowheads="1" noChangeShapeType="1" noTextEdit="1"/>
              </p:cNvSpPr>
              <p:nvPr/>
            </p:nvSpPr>
            <p:spPr>
              <a:xfrm rot="16200000">
                <a:off x="163956" y="2331811"/>
                <a:ext cx="2661257" cy="379656"/>
              </a:xfrm>
              <a:prstGeom prst="rect">
                <a:avLst/>
              </a:prstGeom>
              <a:blipFill>
                <a:blip r:embed="rId4"/>
                <a:stretch>
                  <a:fillRect r="-19355"/>
                </a:stretch>
              </a:blipFill>
              <a:ln>
                <a:noFill/>
              </a:ln>
            </p:spPr>
            <p:txBody>
              <a:bodyPr/>
              <a:lstStyle/>
              <a:p>
                <a:r>
                  <a:rPr lang="en-US">
                    <a:noFill/>
                  </a:rPr>
                  <a:t> </a:t>
                </a:r>
              </a:p>
            </p:txBody>
          </p:sp>
        </mc:Fallback>
      </mc:AlternateContent>
      <p:pic>
        <p:nvPicPr>
          <p:cNvPr id="33" name="Picture 32">
            <a:extLst>
              <a:ext uri="{FF2B5EF4-FFF2-40B4-BE49-F238E27FC236}">
                <a16:creationId xmlns:a16="http://schemas.microsoft.com/office/drawing/2014/main" id="{D42F4044-10CE-B47A-1E75-FD73BA32858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705709" y="1191011"/>
            <a:ext cx="9121056" cy="2661256"/>
          </a:xfrm>
          <a:prstGeom prst="rect">
            <a:avLst/>
          </a:prstGeom>
        </p:spPr>
      </p:pic>
      <p:sp>
        <p:nvSpPr>
          <p:cNvPr id="38" name="Slide Number Placeholder 3">
            <a:extLst>
              <a:ext uri="{FF2B5EF4-FFF2-40B4-BE49-F238E27FC236}">
                <a16:creationId xmlns:a16="http://schemas.microsoft.com/office/drawing/2014/main" id="{2F2B1E04-7F36-60C6-0606-4CB313ABECF2}"/>
              </a:ext>
            </a:extLst>
          </p:cNvPr>
          <p:cNvSpPr txBox="1">
            <a:spLocks/>
          </p:cNvSpPr>
          <p:nvPr/>
        </p:nvSpPr>
        <p:spPr>
          <a:xfrm>
            <a:off x="9152467" y="6328390"/>
            <a:ext cx="274320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fld id="{F2188BEF-6618-408B-B183-2AA8D04663C2}" type="slidenum">
              <a:rPr lang="en-US" sz="1600" kern="0">
                <a:solidFill>
                  <a:srgbClr val="FFFFFF">
                    <a:lumMod val="50000"/>
                  </a:srgbClr>
                </a:solidFill>
                <a:latin typeface="Fira Sans" panose="020B0503050000020004" pitchFamily="34" charset="0"/>
              </a:rPr>
              <a:pPr algn="r" defTabSz="1219170"/>
              <a:t>18</a:t>
            </a:fld>
            <a:endParaRPr lang="en-US" sz="1600" kern="0" dirty="0">
              <a:solidFill>
                <a:srgbClr val="FFFFFF">
                  <a:lumMod val="50000"/>
                </a:srgbClr>
              </a:solidFill>
              <a:latin typeface="Fira Sans" panose="020B0503050000020004" pitchFamily="34" charset="0"/>
            </a:endParaRPr>
          </a:p>
        </p:txBody>
      </p:sp>
    </p:spTree>
    <p:extLst>
      <p:ext uri="{BB962C8B-B14F-4D97-AF65-F5344CB8AC3E}">
        <p14:creationId xmlns:p14="http://schemas.microsoft.com/office/powerpoint/2010/main" val="10669502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3"/>
                                        </p:tgtEl>
                                        <p:attrNameLst>
                                          <p:attrName>style.visibility</p:attrName>
                                        </p:attrNameLst>
                                      </p:cBhvr>
                                      <p:to>
                                        <p:strVal val="visible"/>
                                      </p:to>
                                    </p:set>
                                    <p:anim calcmode="lin" valueType="num">
                                      <p:cBhvr>
                                        <p:cTn id="7" dur="500" fill="hold"/>
                                        <p:tgtEl>
                                          <p:spTgt spid="353"/>
                                        </p:tgtEl>
                                        <p:attrNameLst>
                                          <p:attrName>ppt_w</p:attrName>
                                        </p:attrNameLst>
                                      </p:cBhvr>
                                      <p:tavLst>
                                        <p:tav tm="0">
                                          <p:val>
                                            <p:fltVal val="0"/>
                                          </p:val>
                                        </p:tav>
                                        <p:tav tm="100000">
                                          <p:val>
                                            <p:strVal val="#ppt_w"/>
                                          </p:val>
                                        </p:tav>
                                      </p:tavLst>
                                    </p:anim>
                                    <p:anim calcmode="lin" valueType="num">
                                      <p:cBhvr>
                                        <p:cTn id="8" dur="500" fill="hold"/>
                                        <p:tgtEl>
                                          <p:spTgt spid="353"/>
                                        </p:tgtEl>
                                        <p:attrNameLst>
                                          <p:attrName>ppt_h</p:attrName>
                                        </p:attrNameLst>
                                      </p:cBhvr>
                                      <p:tavLst>
                                        <p:tav tm="0">
                                          <p:val>
                                            <p:fltVal val="0"/>
                                          </p:val>
                                        </p:tav>
                                        <p:tav tm="100000">
                                          <p:val>
                                            <p:strVal val="#ppt_h"/>
                                          </p:val>
                                        </p:tav>
                                      </p:tavLst>
                                    </p:anim>
                                    <p:anim calcmode="lin" valueType="num">
                                      <p:cBhvr>
                                        <p:cTn id="9" dur="500" fill="hold"/>
                                        <p:tgtEl>
                                          <p:spTgt spid="353"/>
                                        </p:tgtEl>
                                        <p:attrNameLst>
                                          <p:attrName>style.rotation</p:attrName>
                                        </p:attrNameLst>
                                      </p:cBhvr>
                                      <p:tavLst>
                                        <p:tav tm="0">
                                          <p:val>
                                            <p:fltVal val="360"/>
                                          </p:val>
                                        </p:tav>
                                        <p:tav tm="100000">
                                          <p:val>
                                            <p:fltVal val="0"/>
                                          </p:val>
                                        </p:tav>
                                      </p:tavLst>
                                    </p:anim>
                                    <p:animEffect transition="in" filter="fade">
                                      <p:cBhvr>
                                        <p:cTn id="10" dur="500"/>
                                        <p:tgtEl>
                                          <p:spTgt spid="35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27"/>
                                        </p:tgtEl>
                                        <p:attrNameLst>
                                          <p:attrName>ppt_x</p:attrName>
                                        </p:attrNameLst>
                                      </p:cBhvr>
                                      <p:tavLst>
                                        <p:tav tm="0">
                                          <p:val>
                                            <p:strVal val="ppt_x"/>
                                          </p:val>
                                        </p:tav>
                                        <p:tav tm="100000">
                                          <p:val>
                                            <p:strVal val="ppt_x"/>
                                          </p:val>
                                        </p:tav>
                                      </p:tavLst>
                                    </p:anim>
                                    <p:anim calcmode="lin" valueType="num">
                                      <p:cBhvr additive="base">
                                        <p:cTn id="29" dur="500"/>
                                        <p:tgtEl>
                                          <p:spTgt spid="27"/>
                                        </p:tgtEl>
                                        <p:attrNameLst>
                                          <p:attrName>ppt_y</p:attrName>
                                        </p:attrNameLst>
                                      </p:cBhvr>
                                      <p:tavLst>
                                        <p:tav tm="0">
                                          <p:val>
                                            <p:strVal val="ppt_y"/>
                                          </p:val>
                                        </p:tav>
                                        <p:tav tm="100000">
                                          <p:val>
                                            <p:strVal val="1+ppt_h/2"/>
                                          </p:val>
                                        </p:tav>
                                      </p:tavLst>
                                    </p:anim>
                                    <p:set>
                                      <p:cBhvr>
                                        <p:cTn id="30" dur="1" fill="hold">
                                          <p:stCondLst>
                                            <p:cond delay="499"/>
                                          </p:stCondLst>
                                        </p:cTn>
                                        <p:tgtEl>
                                          <p:spTgt spid="27"/>
                                        </p:tgtEl>
                                        <p:attrNameLst>
                                          <p:attrName>style.visibility</p:attrName>
                                        </p:attrNameLst>
                                      </p:cBhvr>
                                      <p:to>
                                        <p:strVal val="hidden"/>
                                      </p:to>
                                    </p:set>
                                  </p:childTnLst>
                                </p:cTn>
                              </p:par>
                              <p:par>
                                <p:cTn id="31" presetID="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ppt_x"/>
                                          </p:val>
                                        </p:tav>
                                        <p:tav tm="100000">
                                          <p:val>
                                            <p:strVal val="#ppt_x"/>
                                          </p:val>
                                        </p:tav>
                                      </p:tavLst>
                                    </p:anim>
                                    <p:anim calcmode="lin" valueType="num">
                                      <p:cBhvr additive="base">
                                        <p:cTn id="3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53" grpId="0"/>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7B471-80D7-785E-A5B5-DBF3338B0583}"/>
              </a:ext>
            </a:extLst>
          </p:cNvPr>
          <p:cNvSpPr>
            <a:spLocks noGrp="1"/>
          </p:cNvSpPr>
          <p:nvPr>
            <p:ph type="title"/>
          </p:nvPr>
        </p:nvSpPr>
        <p:spPr>
          <a:xfrm>
            <a:off x="0" y="0"/>
            <a:ext cx="10515600" cy="1325880"/>
          </a:xfrm>
        </p:spPr>
        <p:txBody>
          <a:bodyPr>
            <a:noAutofit/>
          </a:bodyPr>
          <a:lstStyle/>
          <a:p>
            <a:r>
              <a:rPr lang="en-US" dirty="0"/>
              <a:t>Work in pairs, adapt a figure!</a:t>
            </a:r>
            <a:br>
              <a:rPr lang="en-US" dirty="0"/>
            </a:br>
            <a:r>
              <a:rPr lang="en-US" dirty="0"/>
              <a:t>(10-min activity) </a:t>
            </a:r>
          </a:p>
        </p:txBody>
      </p:sp>
      <p:sp>
        <p:nvSpPr>
          <p:cNvPr id="3" name="Content Placeholder 2">
            <a:extLst>
              <a:ext uri="{FF2B5EF4-FFF2-40B4-BE49-F238E27FC236}">
                <a16:creationId xmlns:a16="http://schemas.microsoft.com/office/drawing/2014/main" id="{5943727F-B63A-1130-BDCF-50232D88BD5E}"/>
              </a:ext>
            </a:extLst>
          </p:cNvPr>
          <p:cNvSpPr>
            <a:spLocks noGrp="1"/>
          </p:cNvSpPr>
          <p:nvPr>
            <p:ph idx="1"/>
          </p:nvPr>
        </p:nvSpPr>
        <p:spPr>
          <a:xfrm>
            <a:off x="384184" y="1325880"/>
            <a:ext cx="6226823" cy="5432272"/>
          </a:xfrm>
        </p:spPr>
        <p:txBody>
          <a:bodyPr/>
          <a:lstStyle/>
          <a:p>
            <a:r>
              <a:rPr lang="en-US" dirty="0">
                <a:ea typeface="Calibri" panose="020F0502020204030204" pitchFamily="34" charset="0"/>
                <a:cs typeface="Calibri" panose="020F0502020204030204" pitchFamily="34" charset="0"/>
              </a:rPr>
              <a:t>Improve a past slide from this course.</a:t>
            </a:r>
          </a:p>
          <a:p>
            <a:pPr lvl="1"/>
            <a:r>
              <a:rPr lang="en-US" dirty="0"/>
              <a:t>Canvas </a:t>
            </a:r>
            <a:r>
              <a:rPr lang="en-US" dirty="0">
                <a:ea typeface="Calibri" panose="020F0502020204030204" pitchFamily="34" charset="0"/>
                <a:cs typeface="Calibri" panose="020F0502020204030204" pitchFamily="34" charset="0"/>
              </a:rPr>
              <a:t>→ Files → Week 2 Activity</a:t>
            </a:r>
          </a:p>
          <a:p>
            <a:pPr lvl="1"/>
            <a:r>
              <a:rPr lang="en-US" dirty="0">
                <a:ea typeface="Calibri" panose="020F0502020204030204" pitchFamily="34" charset="0"/>
                <a:cs typeface="Calibri" panose="020F0502020204030204" pitchFamily="34" charset="0"/>
              </a:rPr>
              <a:t>Add your names to the first slide</a:t>
            </a:r>
            <a:br>
              <a:rPr lang="en-US" dirty="0">
                <a:ea typeface="Calibri" panose="020F0502020204030204" pitchFamily="34" charset="0"/>
                <a:cs typeface="Calibri" panose="020F0502020204030204" pitchFamily="34" charset="0"/>
              </a:rPr>
            </a:br>
            <a:r>
              <a:rPr lang="en-US" dirty="0">
                <a:ea typeface="Calibri" panose="020F0502020204030204" pitchFamily="34" charset="0"/>
                <a:cs typeface="Calibri" panose="020F0502020204030204" pitchFamily="34" charset="0"/>
              </a:rPr>
              <a:t>and leave it otherwise unchanged.</a:t>
            </a:r>
          </a:p>
          <a:p>
            <a:pPr lvl="1"/>
            <a:r>
              <a:rPr lang="en-US" dirty="0">
                <a:ea typeface="Calibri" panose="020F0502020204030204" pitchFamily="34" charset="0"/>
                <a:cs typeface="Calibri" panose="020F0502020204030204" pitchFamily="34" charset="0"/>
              </a:rPr>
              <a:t>Make all your changes to the </a:t>
            </a:r>
            <a:br>
              <a:rPr lang="en-US" dirty="0">
                <a:ea typeface="Calibri" panose="020F0502020204030204" pitchFamily="34" charset="0"/>
                <a:cs typeface="Calibri" panose="020F0502020204030204" pitchFamily="34" charset="0"/>
              </a:rPr>
            </a:br>
            <a:r>
              <a:rPr lang="en-US" dirty="0">
                <a:ea typeface="Calibri" panose="020F0502020204030204" pitchFamily="34" charset="0"/>
                <a:cs typeface="Calibri" panose="020F0502020204030204" pitchFamily="34" charset="0"/>
              </a:rPr>
              <a:t>copy on the second slide.</a:t>
            </a:r>
            <a:br>
              <a:rPr lang="en-US" dirty="0">
                <a:ea typeface="Calibri" panose="020F0502020204030204" pitchFamily="34" charset="0"/>
                <a:cs typeface="Calibri" panose="020F0502020204030204" pitchFamily="34" charset="0"/>
              </a:rPr>
            </a:br>
            <a:endParaRPr lang="en-US" dirty="0">
              <a:ea typeface="Calibri" panose="020F0502020204030204" pitchFamily="34" charset="0"/>
              <a:cs typeface="Calibri" panose="020F0502020204030204" pitchFamily="34" charset="0"/>
            </a:endParaRPr>
          </a:p>
          <a:p>
            <a:r>
              <a:rPr lang="en-US" dirty="0">
                <a:ea typeface="Calibri" panose="020F0502020204030204" pitchFamily="34" charset="0"/>
                <a:cs typeface="Calibri" panose="020F0502020204030204" pitchFamily="34" charset="0"/>
              </a:rPr>
              <a:t>Export your slides to PDF</a:t>
            </a:r>
            <a:br>
              <a:rPr lang="en-US" dirty="0">
                <a:ea typeface="Calibri" panose="020F0502020204030204" pitchFamily="34" charset="0"/>
                <a:cs typeface="Calibri" panose="020F0502020204030204" pitchFamily="34" charset="0"/>
              </a:rPr>
            </a:br>
            <a:r>
              <a:rPr lang="en-US" dirty="0">
                <a:ea typeface="Calibri" panose="020F0502020204030204" pitchFamily="34" charset="0"/>
                <a:cs typeface="Calibri" panose="020F0502020204030204" pitchFamily="34" charset="0"/>
              </a:rPr>
              <a:t>and re-upload to Canvas.</a:t>
            </a:r>
          </a:p>
          <a:p>
            <a:pPr lvl="1"/>
            <a:r>
              <a:rPr lang="en-US" dirty="0"/>
              <a:t>Canvas </a:t>
            </a:r>
            <a:r>
              <a:rPr lang="en-US" dirty="0">
                <a:ea typeface="Calibri" panose="020F0502020204030204" pitchFamily="34" charset="0"/>
                <a:cs typeface="Calibri" panose="020F0502020204030204" pitchFamily="34" charset="0"/>
              </a:rPr>
              <a:t>→ Assignments →</a:t>
            </a:r>
            <a:br>
              <a:rPr lang="en-US" dirty="0">
                <a:ea typeface="Calibri" panose="020F0502020204030204" pitchFamily="34" charset="0"/>
                <a:cs typeface="Calibri" panose="020F0502020204030204" pitchFamily="34" charset="0"/>
              </a:rPr>
            </a:br>
            <a:r>
              <a:rPr lang="en-US" dirty="0">
                <a:ea typeface="Calibri" panose="020F0502020204030204" pitchFamily="34" charset="0"/>
                <a:cs typeface="Calibri" panose="020F0502020204030204" pitchFamily="34" charset="0"/>
              </a:rPr>
              <a:t>In-Class Activities → </a:t>
            </a:r>
            <a:r>
              <a:rPr lang="en-US" dirty="0"/>
              <a:t>Week 2 Activity</a:t>
            </a:r>
            <a:endParaRPr lang="en-US" dirty="0">
              <a:ea typeface="Calibri" panose="020F0502020204030204" pitchFamily="34" charset="0"/>
              <a:cs typeface="Calibri" panose="020F0502020204030204" pitchFamily="34" charset="0"/>
            </a:endParaRPr>
          </a:p>
          <a:p>
            <a:endParaRPr lang="en-US" dirty="0"/>
          </a:p>
        </p:txBody>
      </p:sp>
      <p:sp>
        <p:nvSpPr>
          <p:cNvPr id="14" name="Oval 13">
            <a:extLst>
              <a:ext uri="{FF2B5EF4-FFF2-40B4-BE49-F238E27FC236}">
                <a16:creationId xmlns:a16="http://schemas.microsoft.com/office/drawing/2014/main" id="{3F869D2F-CCF1-2100-CDFA-F86B416A2014}"/>
              </a:ext>
              <a:ext uri="{C183D7F6-B498-43B3-948B-1728B52AA6E4}">
                <adec:decorative xmlns:adec="http://schemas.microsoft.com/office/drawing/2017/decorative" val="1"/>
              </a:ext>
            </a:extLst>
          </p:cNvPr>
          <p:cNvSpPr/>
          <p:nvPr/>
        </p:nvSpPr>
        <p:spPr>
          <a:xfrm>
            <a:off x="7496081" y="1716478"/>
            <a:ext cx="3517673" cy="3517673"/>
          </a:xfrm>
          <a:prstGeom prst="ellipse">
            <a:avLst/>
          </a:prstGeom>
          <a:solidFill>
            <a:srgbClr val="003057"/>
          </a:solidFill>
          <a:ln w="12700" cap="flat" cmpd="sng" algn="ctr">
            <a:solidFill>
              <a:srgbClr val="B3A369">
                <a:shade val="1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5" name="Oval 14">
            <a:extLst>
              <a:ext uri="{FF2B5EF4-FFF2-40B4-BE49-F238E27FC236}">
                <a16:creationId xmlns:a16="http://schemas.microsoft.com/office/drawing/2014/main" id="{6BDF97D8-3BF6-BBEF-7D63-BA9A9E70EC76}"/>
              </a:ext>
              <a:ext uri="{C183D7F6-B498-43B3-948B-1728B52AA6E4}">
                <adec:decorative xmlns:adec="http://schemas.microsoft.com/office/drawing/2017/decorative" val="1"/>
              </a:ext>
            </a:extLst>
          </p:cNvPr>
          <p:cNvSpPr/>
          <p:nvPr/>
        </p:nvSpPr>
        <p:spPr>
          <a:xfrm>
            <a:off x="7496081" y="1716478"/>
            <a:ext cx="3517673" cy="3517673"/>
          </a:xfrm>
          <a:prstGeom prst="ellipse">
            <a:avLst/>
          </a:prstGeom>
          <a:solidFill>
            <a:srgbClr val="B3A369"/>
          </a:solidFill>
          <a:ln w="12700" cap="flat" cmpd="sng" algn="ctr">
            <a:solidFill>
              <a:srgbClr val="B3A369">
                <a:shade val="15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63308491-8159-2421-4681-478CCF355360}"/>
              </a:ext>
            </a:extLst>
          </p:cNvPr>
          <p:cNvSpPr txBox="1"/>
          <p:nvPr/>
        </p:nvSpPr>
        <p:spPr>
          <a:xfrm>
            <a:off x="7608983" y="2813595"/>
            <a:ext cx="3291868" cy="1323439"/>
          </a:xfrm>
          <a:prstGeom prst="rect">
            <a:avLst/>
          </a:prstGeom>
          <a:noFill/>
        </p:spPr>
        <p:txBody>
          <a:bodyPr wrap="square" rtlCol="0">
            <a:spAutoFit/>
          </a:bodyPr>
          <a:lstStyle/>
          <a:p>
            <a:pPr algn="ctr" defTabSz="457200"/>
            <a:r>
              <a:rPr lang="en-US" sz="4000" b="1" dirty="0">
                <a:solidFill>
                  <a:srgbClr val="D6DBD3"/>
                </a:solidFill>
                <a:latin typeface="Verdana" panose="020B0604030504040204" pitchFamily="34" charset="0"/>
                <a:ea typeface="Verdana" panose="020B0604030504040204" pitchFamily="34" charset="0"/>
                <a:cs typeface="Verdana" panose="020B0604030504040204" pitchFamily="34" charset="0"/>
              </a:rPr>
              <a:t>TIME’S UP!</a:t>
            </a:r>
          </a:p>
        </p:txBody>
      </p:sp>
      <p:sp>
        <p:nvSpPr>
          <p:cNvPr id="4" name="TextBox 3">
            <a:extLst>
              <a:ext uri="{FF2B5EF4-FFF2-40B4-BE49-F238E27FC236}">
                <a16:creationId xmlns:a16="http://schemas.microsoft.com/office/drawing/2014/main" id="{1C155066-72D4-70F8-A20E-E7845D847EF2}"/>
              </a:ext>
            </a:extLst>
          </p:cNvPr>
          <p:cNvSpPr txBox="1"/>
          <p:nvPr/>
        </p:nvSpPr>
        <p:spPr>
          <a:xfrm>
            <a:off x="6484883" y="1070147"/>
            <a:ext cx="5540069" cy="646331"/>
          </a:xfrm>
          <a:prstGeom prst="rect">
            <a:avLst/>
          </a:prstGeom>
          <a:noFill/>
        </p:spPr>
        <p:txBody>
          <a:bodyPr wrap="square">
            <a:spAutoFit/>
          </a:bodyPr>
          <a:lstStyle/>
          <a:p>
            <a:pPr algn="ctr"/>
            <a:r>
              <a:rPr lang="en-US" sz="3600" b="1" dirty="0"/>
              <a:t>10-min timer</a:t>
            </a:r>
          </a:p>
        </p:txBody>
      </p:sp>
    </p:spTree>
    <p:extLst>
      <p:ext uri="{BB962C8B-B14F-4D97-AF65-F5344CB8AC3E}">
        <p14:creationId xmlns:p14="http://schemas.microsoft.com/office/powerpoint/2010/main" val="77853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21" presetClass="exit" presetSubtype="1" fill="hold" grpId="0" nodeType="withEffect">
                                  <p:stCondLst>
                                    <p:cond delay="0"/>
                                  </p:stCondLst>
                                  <p:childTnLst>
                                    <p:animEffect transition="out" filter="wheel(1)">
                                      <p:cBhvr>
                                        <p:cTn id="28" dur="600000"/>
                                        <p:tgtEl>
                                          <p:spTgt spid="15"/>
                                        </p:tgtEl>
                                      </p:cBhvr>
                                    </p:animEffect>
                                    <p:set>
                                      <p:cBhvr>
                                        <p:cTn id="29" dur="1" fill="hold">
                                          <p:stCondLst>
                                            <p:cond delay="599999"/>
                                          </p:stCondLst>
                                        </p:cTn>
                                        <p:tgtEl>
                                          <p:spTgt spid="15"/>
                                        </p:tgtEl>
                                        <p:attrNameLst>
                                          <p:attrName>style.visibility</p:attrName>
                                        </p:attrNameLst>
                                      </p:cBhvr>
                                      <p:to>
                                        <p:strVal val="hidden"/>
                                      </p:to>
                                    </p:set>
                                  </p:childTnLst>
                                </p:cTn>
                              </p:par>
                            </p:childTnLst>
                          </p:cTn>
                        </p:par>
                        <p:par>
                          <p:cTn id="30" fill="hold">
                            <p:stCondLst>
                              <p:cond delay="600000"/>
                            </p:stCondLst>
                            <p:childTnLst>
                              <p:par>
                                <p:cTn id="31" presetID="1"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P spid="16"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C425A-9354-CDB3-636B-1E00F1397334}"/>
              </a:ext>
            </a:extLst>
          </p:cNvPr>
          <p:cNvSpPr>
            <a:spLocks noGrp="1"/>
          </p:cNvSpPr>
          <p:nvPr>
            <p:ph type="title"/>
          </p:nvPr>
        </p:nvSpPr>
        <p:spPr>
          <a:xfrm>
            <a:off x="0" y="18255"/>
            <a:ext cx="10515600" cy="822960"/>
          </a:xfrm>
        </p:spPr>
        <p:txBody>
          <a:bodyPr/>
          <a:lstStyle/>
          <a:p>
            <a:r>
              <a:rPr lang="en-US" dirty="0"/>
              <a:t>Last week…</a:t>
            </a:r>
          </a:p>
        </p:txBody>
      </p:sp>
      <p:sp>
        <p:nvSpPr>
          <p:cNvPr id="3" name="Content Placeholder 2">
            <a:extLst>
              <a:ext uri="{FF2B5EF4-FFF2-40B4-BE49-F238E27FC236}">
                <a16:creationId xmlns:a16="http://schemas.microsoft.com/office/drawing/2014/main" id="{60607E2F-B450-4EB1-FAE9-501EB91AFB38}"/>
              </a:ext>
            </a:extLst>
          </p:cNvPr>
          <p:cNvSpPr>
            <a:spLocks noGrp="1"/>
          </p:cNvSpPr>
          <p:nvPr>
            <p:ph idx="1"/>
          </p:nvPr>
        </p:nvSpPr>
        <p:spPr>
          <a:xfrm>
            <a:off x="569291" y="1396280"/>
            <a:ext cx="5173980" cy="5204217"/>
          </a:xfrm>
        </p:spPr>
        <p:txBody>
          <a:bodyPr/>
          <a:lstStyle/>
          <a:p>
            <a:r>
              <a:rPr lang="en-US" dirty="0"/>
              <a:t>Questions about the syllabus?</a:t>
            </a:r>
          </a:p>
          <a:p>
            <a:endParaRPr lang="en-US" dirty="0"/>
          </a:p>
          <a:p>
            <a:r>
              <a:rPr lang="en-US" dirty="0"/>
              <a:t>Questions about course materials or assignments?</a:t>
            </a:r>
          </a:p>
          <a:p>
            <a:endParaRPr lang="en-US" dirty="0"/>
          </a:p>
          <a:p>
            <a:r>
              <a:rPr lang="en-US" dirty="0"/>
              <a:t>Questions about last week’s lecture?</a:t>
            </a:r>
          </a:p>
          <a:p>
            <a:endParaRPr lang="en-US" dirty="0"/>
          </a:p>
          <a:p>
            <a:r>
              <a:rPr lang="en-US" dirty="0"/>
              <a:t>Submit two “Survey” assignments by tonight!</a:t>
            </a:r>
          </a:p>
        </p:txBody>
      </p:sp>
      <p:pic>
        <p:nvPicPr>
          <p:cNvPr id="7" name="Picture 6" descr="An array of nine images of the same giant inflatable duck in various states.">
            <a:extLst>
              <a:ext uri="{FF2B5EF4-FFF2-40B4-BE49-F238E27FC236}">
                <a16:creationId xmlns:a16="http://schemas.microsoft.com/office/drawing/2014/main" id="{2686A640-6965-3F07-FCA2-4CBCE3AECEFA}"/>
              </a:ext>
            </a:extLst>
          </p:cNvPr>
          <p:cNvPicPr>
            <a:picLocks noChangeAspect="1"/>
          </p:cNvPicPr>
          <p:nvPr/>
        </p:nvPicPr>
        <p:blipFill>
          <a:blip r:embed="rId2">
            <a:clrChange>
              <a:clrFrom>
                <a:srgbClr val="FFFFFF"/>
              </a:clrFrom>
              <a:clrTo>
                <a:srgbClr val="FFFFFF">
                  <a:alpha val="0"/>
                </a:srgbClr>
              </a:clrTo>
            </a:clrChange>
          </a:blip>
          <a:srcRect l="25917" t="13926" r="26000"/>
          <a:stretch/>
        </p:blipFill>
        <p:spPr>
          <a:xfrm>
            <a:off x="6448730" y="264477"/>
            <a:ext cx="5540069" cy="5578475"/>
          </a:xfrm>
          <a:prstGeom prst="rect">
            <a:avLst/>
          </a:prstGeom>
        </p:spPr>
      </p:pic>
      <p:sp>
        <p:nvSpPr>
          <p:cNvPr id="9" name="TextBox 8">
            <a:extLst>
              <a:ext uri="{FF2B5EF4-FFF2-40B4-BE49-F238E27FC236}">
                <a16:creationId xmlns:a16="http://schemas.microsoft.com/office/drawing/2014/main" id="{DE955656-ACBE-678C-2A72-D8E83D8609C6}"/>
              </a:ext>
            </a:extLst>
          </p:cNvPr>
          <p:cNvSpPr txBox="1"/>
          <p:nvPr/>
        </p:nvSpPr>
        <p:spPr>
          <a:xfrm>
            <a:off x="6448730" y="5745629"/>
            <a:ext cx="5540069" cy="954107"/>
          </a:xfrm>
          <a:prstGeom prst="rect">
            <a:avLst/>
          </a:prstGeom>
          <a:noFill/>
        </p:spPr>
        <p:txBody>
          <a:bodyPr wrap="square">
            <a:spAutoFit/>
          </a:bodyPr>
          <a:lstStyle/>
          <a:p>
            <a:pPr algn="ctr"/>
            <a:r>
              <a:rPr lang="en-US" sz="2800" dirty="0"/>
              <a:t>On a scale of giant ducks,</a:t>
            </a:r>
            <a:br>
              <a:rPr lang="en-US" sz="2800" dirty="0"/>
            </a:br>
            <a:r>
              <a:rPr lang="en-US" sz="2800" dirty="0"/>
              <a:t>how do you feel today? </a:t>
            </a:r>
          </a:p>
        </p:txBody>
      </p:sp>
    </p:spTree>
    <p:extLst>
      <p:ext uri="{BB962C8B-B14F-4D97-AF65-F5344CB8AC3E}">
        <p14:creationId xmlns:p14="http://schemas.microsoft.com/office/powerpoint/2010/main" val="11891755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bg>
      <p:bgPr>
        <a:blipFill>
          <a:blip r:embed="rId3">
            <a:alphaModFix/>
          </a:blip>
          <a:stretch>
            <a:fillRect/>
          </a:stretch>
        </a:blipFill>
        <a:effectLst/>
      </p:bgPr>
    </p:bg>
    <p:spTree>
      <p:nvGrpSpPr>
        <p:cNvPr id="1" name="Shape 266"/>
        <p:cNvGrpSpPr/>
        <p:nvPr/>
      </p:nvGrpSpPr>
      <p:grpSpPr>
        <a:xfrm>
          <a:off x="0" y="0"/>
          <a:ext cx="0" cy="0"/>
          <a:chOff x="0" y="0"/>
          <a:chExt cx="0" cy="0"/>
        </a:xfrm>
      </p:grpSpPr>
      <p:sp>
        <p:nvSpPr>
          <p:cNvPr id="267" name="Google Shape;267;p35"/>
          <p:cNvSpPr txBox="1">
            <a:spLocks noGrp="1"/>
          </p:cNvSpPr>
          <p:nvPr>
            <p:ph type="title"/>
          </p:nvPr>
        </p:nvSpPr>
        <p:spPr>
          <a:xfrm>
            <a:off x="287733" y="240367"/>
            <a:ext cx="2752400" cy="763600"/>
          </a:xfrm>
          <a:prstGeom prst="rect">
            <a:avLst/>
          </a:prstGeom>
        </p:spPr>
        <p:txBody>
          <a:bodyPr spcFirstLastPara="1" wrap="square" lIns="121900" tIns="121900" rIns="121900" bIns="121900" anchor="t" anchorCtr="0">
            <a:normAutofit fontScale="90000"/>
          </a:bodyPr>
          <a:lstStyle/>
          <a:p>
            <a:r>
              <a:rPr lang="en"/>
              <a:t>Examples</a:t>
            </a:r>
            <a:endParaRPr/>
          </a:p>
        </p:txBody>
      </p:sp>
      <p:sp>
        <p:nvSpPr>
          <p:cNvPr id="268" name="Google Shape;268;p35"/>
          <p:cNvSpPr txBox="1">
            <a:spLocks noGrp="1"/>
          </p:cNvSpPr>
          <p:nvPr>
            <p:ph type="body" idx="1"/>
          </p:nvPr>
        </p:nvSpPr>
        <p:spPr>
          <a:xfrm>
            <a:off x="287733" y="1482367"/>
            <a:ext cx="6428800" cy="2066000"/>
          </a:xfrm>
          <a:prstGeom prst="rect">
            <a:avLst/>
          </a:prstGeom>
        </p:spPr>
        <p:txBody>
          <a:bodyPr spcFirstLastPara="1" wrap="square" lIns="121900" tIns="121900" rIns="121900" bIns="121900" anchor="t" anchorCtr="0">
            <a:noAutofit/>
          </a:bodyPr>
          <a:lstStyle/>
          <a:p>
            <a:pPr marL="0" indent="0">
              <a:lnSpc>
                <a:spcPct val="105000"/>
              </a:lnSpc>
              <a:buSzPts val="605"/>
              <a:buNone/>
            </a:pPr>
            <a:r>
              <a:rPr lang="en" dirty="0"/>
              <a:t>Bullet Cluster - Evidence in Visible and X-Ray spectra of light</a:t>
            </a:r>
            <a:endParaRPr dirty="0"/>
          </a:p>
          <a:p>
            <a:pPr marL="0" indent="0">
              <a:lnSpc>
                <a:spcPct val="105000"/>
              </a:lnSpc>
              <a:spcBef>
                <a:spcPts val="1600"/>
              </a:spcBef>
              <a:spcAft>
                <a:spcPts val="1600"/>
              </a:spcAft>
              <a:buSzPts val="605"/>
              <a:buNone/>
            </a:pPr>
            <a:r>
              <a:rPr lang="en" u="sng" dirty="0">
                <a:solidFill>
                  <a:schemeClr val="hlink"/>
                </a:solidFill>
                <a:hlinkClick r:id="rId4"/>
              </a:rPr>
              <a:t>https://viewspace.org/interactives/unveiling_invisible_universe/dark_matter/bullet_cluster</a:t>
            </a:r>
            <a:endParaRPr dirty="0"/>
          </a:p>
        </p:txBody>
      </p:sp>
      <p:sp>
        <p:nvSpPr>
          <p:cNvPr id="269" name="Google Shape;269;p35"/>
          <p:cNvSpPr txBox="1">
            <a:spLocks noGrp="1"/>
          </p:cNvSpPr>
          <p:nvPr>
            <p:ph type="body" idx="1"/>
          </p:nvPr>
        </p:nvSpPr>
        <p:spPr>
          <a:xfrm>
            <a:off x="287733" y="4026767"/>
            <a:ext cx="5426800" cy="682000"/>
          </a:xfrm>
          <a:prstGeom prst="rect">
            <a:avLst/>
          </a:prstGeom>
        </p:spPr>
        <p:txBody>
          <a:bodyPr spcFirstLastPara="1" wrap="square" lIns="121900" tIns="121900" rIns="121900" bIns="121900" anchor="t" anchorCtr="0">
            <a:noAutofit/>
          </a:bodyPr>
          <a:lstStyle/>
          <a:p>
            <a:pPr marL="0" indent="0">
              <a:lnSpc>
                <a:spcPct val="105000"/>
              </a:lnSpc>
              <a:spcAft>
                <a:spcPts val="1600"/>
              </a:spcAft>
              <a:buSzPts val="605"/>
              <a:buNone/>
            </a:pPr>
            <a:r>
              <a:rPr lang="en"/>
              <a:t>Perseus Cluster - Radio Emissions</a:t>
            </a:r>
            <a:endParaRPr/>
          </a:p>
        </p:txBody>
      </p:sp>
      <p:pic>
        <p:nvPicPr>
          <p:cNvPr id="270" name="Google Shape;270;p35">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6801567" y="1075368"/>
            <a:ext cx="5147733" cy="4340233"/>
          </a:xfrm>
          <a:prstGeom prst="rect">
            <a:avLst/>
          </a:prstGeom>
          <a:noFill/>
          <a:ln>
            <a:noFill/>
          </a:ln>
        </p:spPr>
      </p:pic>
      <p:pic>
        <p:nvPicPr>
          <p:cNvPr id="271" name="Google Shape;271;p35">
            <a:extLs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a:off x="6843550" y="517401"/>
            <a:ext cx="5063767" cy="5456177"/>
          </a:xfrm>
          <a:prstGeom prst="rect">
            <a:avLst/>
          </a:prstGeom>
          <a:noFill/>
          <a:ln>
            <a:noFill/>
          </a:ln>
        </p:spPr>
      </p:pic>
      <p:sp>
        <p:nvSpPr>
          <p:cNvPr id="272" name="Google Shape;272;p35"/>
          <p:cNvSpPr txBox="1">
            <a:spLocks noGrp="1"/>
          </p:cNvSpPr>
          <p:nvPr>
            <p:ph type="body" idx="1"/>
          </p:nvPr>
        </p:nvSpPr>
        <p:spPr>
          <a:xfrm>
            <a:off x="287733" y="5486300"/>
            <a:ext cx="5426800" cy="682000"/>
          </a:xfrm>
          <a:prstGeom prst="rect">
            <a:avLst/>
          </a:prstGeom>
        </p:spPr>
        <p:txBody>
          <a:bodyPr spcFirstLastPara="1" wrap="square" lIns="121900" tIns="121900" rIns="121900" bIns="121900" anchor="t" anchorCtr="0">
            <a:noAutofit/>
          </a:bodyPr>
          <a:lstStyle/>
          <a:p>
            <a:pPr marL="0" indent="0">
              <a:lnSpc>
                <a:spcPct val="105000"/>
              </a:lnSpc>
              <a:spcAft>
                <a:spcPts val="1600"/>
              </a:spcAft>
              <a:buSzPts val="605"/>
              <a:buNone/>
            </a:pPr>
            <a:r>
              <a:rPr lang="en" dirty="0"/>
              <a:t>NGC 4438 - Radio &amp; Optical Overlay</a:t>
            </a:r>
            <a:endParaRPr dirty="0"/>
          </a:p>
        </p:txBody>
      </p:sp>
      <p:pic>
        <p:nvPicPr>
          <p:cNvPr id="273" name="Google Shape;273;p35">
            <a:extLst>
              <a:ext uri="{C183D7F6-B498-43B3-948B-1728B52AA6E4}">
                <adec:decorative xmlns:adec="http://schemas.microsoft.com/office/drawing/2017/decorative" val="1"/>
              </a:ext>
            </a:extLst>
          </p:cNvPr>
          <p:cNvPicPr preferRelativeResize="0"/>
          <p:nvPr/>
        </p:nvPicPr>
        <p:blipFill>
          <a:blip r:embed="rId7">
            <a:alphaModFix/>
          </a:blip>
          <a:stretch>
            <a:fillRect/>
          </a:stretch>
        </p:blipFill>
        <p:spPr>
          <a:xfrm>
            <a:off x="6801566" y="230850"/>
            <a:ext cx="5147735" cy="639631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1000"/>
                                        <p:tgtEl>
                                          <p:spTgt spid="2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8"/>
                                        </p:tgtEl>
                                        <p:attrNameLst>
                                          <p:attrName>style.visibility</p:attrName>
                                        </p:attrNameLst>
                                      </p:cBhvr>
                                      <p:to>
                                        <p:strVal val="visible"/>
                                      </p:to>
                                    </p:set>
                                    <p:animEffect transition="in" filter="fade">
                                      <p:cBhvr>
                                        <p:cTn id="12" dur="1000"/>
                                        <p:tgtEl>
                                          <p:spTgt spid="268"/>
                                        </p:tgtEl>
                                      </p:cBhvr>
                                    </p:animEffect>
                                  </p:childTnLst>
                                </p:cTn>
                              </p:par>
                              <p:par>
                                <p:cTn id="13" presetID="10" presetClass="entr" presetSubtype="0" fill="hold" nodeType="withEffect">
                                  <p:stCondLst>
                                    <p:cond delay="0"/>
                                  </p:stCondLst>
                                  <p:childTnLst>
                                    <p:set>
                                      <p:cBhvr>
                                        <p:cTn id="14" dur="1" fill="hold">
                                          <p:stCondLst>
                                            <p:cond delay="0"/>
                                          </p:stCondLst>
                                        </p:cTn>
                                        <p:tgtEl>
                                          <p:spTgt spid="270"/>
                                        </p:tgtEl>
                                        <p:attrNameLst>
                                          <p:attrName>style.visibility</p:attrName>
                                        </p:attrNameLst>
                                      </p:cBhvr>
                                      <p:to>
                                        <p:strVal val="visible"/>
                                      </p:to>
                                    </p:set>
                                    <p:animEffect transition="in" filter="fade">
                                      <p:cBhvr>
                                        <p:cTn id="15" dur="1000"/>
                                        <p:tgtEl>
                                          <p:spTgt spid="27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9"/>
                                        </p:tgtEl>
                                        <p:attrNameLst>
                                          <p:attrName>style.visibility</p:attrName>
                                        </p:attrNameLst>
                                      </p:cBhvr>
                                      <p:to>
                                        <p:strVal val="visible"/>
                                      </p:to>
                                    </p:set>
                                    <p:animEffect transition="in" filter="fade">
                                      <p:cBhvr>
                                        <p:cTn id="20" dur="1000"/>
                                        <p:tgtEl>
                                          <p:spTgt spid="269"/>
                                        </p:tgtEl>
                                      </p:cBhvr>
                                    </p:animEffect>
                                  </p:childTnLst>
                                </p:cTn>
                              </p:par>
                              <p:par>
                                <p:cTn id="21" presetID="10" presetClass="entr" presetSubtype="0" fill="hold" nodeType="withEffect">
                                  <p:stCondLst>
                                    <p:cond delay="0"/>
                                  </p:stCondLst>
                                  <p:childTnLst>
                                    <p:set>
                                      <p:cBhvr>
                                        <p:cTn id="22" dur="1" fill="hold">
                                          <p:stCondLst>
                                            <p:cond delay="0"/>
                                          </p:stCondLst>
                                        </p:cTn>
                                        <p:tgtEl>
                                          <p:spTgt spid="271"/>
                                        </p:tgtEl>
                                        <p:attrNameLst>
                                          <p:attrName>style.visibility</p:attrName>
                                        </p:attrNameLst>
                                      </p:cBhvr>
                                      <p:to>
                                        <p:strVal val="visible"/>
                                      </p:to>
                                    </p:set>
                                    <p:animEffect transition="in" filter="fade">
                                      <p:cBhvr>
                                        <p:cTn id="23" dur="1000"/>
                                        <p:tgtEl>
                                          <p:spTgt spid="27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2"/>
                                        </p:tgtEl>
                                        <p:attrNameLst>
                                          <p:attrName>style.visibility</p:attrName>
                                        </p:attrNameLst>
                                      </p:cBhvr>
                                      <p:to>
                                        <p:strVal val="visible"/>
                                      </p:to>
                                    </p:set>
                                    <p:animEffect transition="in" filter="fade">
                                      <p:cBhvr>
                                        <p:cTn id="28" dur="1000"/>
                                        <p:tgtEl>
                                          <p:spTgt spid="272"/>
                                        </p:tgtEl>
                                      </p:cBhvr>
                                    </p:animEffect>
                                  </p:childTnLst>
                                </p:cTn>
                              </p:par>
                              <p:par>
                                <p:cTn id="29" presetID="10" presetClass="entr" presetSubtype="0" fill="hold" nodeType="withEffect">
                                  <p:stCondLst>
                                    <p:cond delay="0"/>
                                  </p:stCondLst>
                                  <p:childTnLst>
                                    <p:set>
                                      <p:cBhvr>
                                        <p:cTn id="30" dur="1" fill="hold">
                                          <p:stCondLst>
                                            <p:cond delay="0"/>
                                          </p:stCondLst>
                                        </p:cTn>
                                        <p:tgtEl>
                                          <p:spTgt spid="273"/>
                                        </p:tgtEl>
                                        <p:attrNameLst>
                                          <p:attrName>style.visibility</p:attrName>
                                        </p:attrNameLst>
                                      </p:cBhvr>
                                      <p:to>
                                        <p:strVal val="visible"/>
                                      </p:to>
                                    </p:set>
                                    <p:animEffect transition="in" filter="fade">
                                      <p:cBhvr>
                                        <p:cTn id="31" dur="10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437EE-E4B6-723B-EB39-6204FB2766EF}"/>
              </a:ext>
            </a:extLst>
          </p:cNvPr>
          <p:cNvSpPr>
            <a:spLocks noGrp="1"/>
          </p:cNvSpPr>
          <p:nvPr>
            <p:ph type="title"/>
          </p:nvPr>
        </p:nvSpPr>
        <p:spPr>
          <a:xfrm>
            <a:off x="0" y="0"/>
            <a:ext cx="12192000" cy="983848"/>
          </a:xfrm>
        </p:spPr>
        <p:txBody>
          <a:bodyPr>
            <a:normAutofit/>
          </a:bodyPr>
          <a:lstStyle/>
          <a:p>
            <a:r>
              <a:rPr lang="en-US" sz="2800" dirty="0"/>
              <a:t>Hybrid Classical-Quantum Scheme</a:t>
            </a:r>
          </a:p>
        </p:txBody>
      </p:sp>
      <p:sp>
        <p:nvSpPr>
          <p:cNvPr id="4" name="Slide Number Placeholder 3">
            <a:extLst>
              <a:ext uri="{FF2B5EF4-FFF2-40B4-BE49-F238E27FC236}">
                <a16:creationId xmlns:a16="http://schemas.microsoft.com/office/drawing/2014/main" id="{0EB952C5-89C8-EA60-5FBE-89A67D5732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7E35C-B587-4EED-BD5A-62B4567E27BB}" type="slidenum">
              <a:rPr kumimoji="0" lang="en-US" sz="1400" b="0" i="0" u="none" strike="noStrike" kern="1200" cap="none" spc="0" normalizeH="0" baseline="0" noProof="0" smtClean="0">
                <a:ln>
                  <a:noFill/>
                </a:ln>
                <a:solidFill>
                  <a:srgbClr val="353535">
                    <a:lumMod val="20000"/>
                    <a:lumOff val="80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a:ln>
                <a:noFill/>
              </a:ln>
              <a:solidFill>
                <a:srgbClr val="353535">
                  <a:lumMod val="20000"/>
                  <a:lumOff val="80000"/>
                </a:srgbClr>
              </a:solidFill>
              <a:effectLst/>
              <a:uLnTx/>
              <a:uFillTx/>
              <a:latin typeface="Avenir Next LT Pro"/>
              <a:ea typeface="+mn-ea"/>
              <a:cs typeface="+mn-cs"/>
            </a:endParaRPr>
          </a:p>
        </p:txBody>
      </p:sp>
      <p:sp>
        <p:nvSpPr>
          <p:cNvPr id="11" name="Rectangle 10">
            <a:extLst>
              <a:ext uri="{FF2B5EF4-FFF2-40B4-BE49-F238E27FC236}">
                <a16:creationId xmlns:a16="http://schemas.microsoft.com/office/drawing/2014/main" id="{F36B17D8-5037-1613-BC7E-BB0D7622471D}"/>
              </a:ext>
              <a:ext uri="{C183D7F6-B498-43B3-948B-1728B52AA6E4}">
                <adec:decorative xmlns:adec="http://schemas.microsoft.com/office/drawing/2017/decorative" val="1"/>
              </a:ext>
            </a:extLst>
          </p:cNvPr>
          <p:cNvSpPr/>
          <p:nvPr/>
        </p:nvSpPr>
        <p:spPr>
          <a:xfrm>
            <a:off x="0" y="990443"/>
            <a:ext cx="12192000" cy="587415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53535"/>
              </a:solidFill>
              <a:effectLst/>
              <a:uLnTx/>
              <a:uFillTx/>
              <a:latin typeface="Avenir Next LT Pro"/>
              <a:ea typeface="+mn-ea"/>
              <a:cs typeface="+mn-cs"/>
            </a:endParaRPr>
          </a:p>
        </p:txBody>
      </p:sp>
      <p:pic>
        <p:nvPicPr>
          <p:cNvPr id="8" name="Content Placeholder 7">
            <a:extLst>
              <a:ext uri="{FF2B5EF4-FFF2-40B4-BE49-F238E27FC236}">
                <a16:creationId xmlns:a16="http://schemas.microsoft.com/office/drawing/2014/main" id="{9A548C08-0868-6BC4-D4FA-3DBE3E587DFC}"/>
              </a:ext>
              <a:ext uri="{C183D7F6-B498-43B3-948B-1728B52AA6E4}">
                <adec:decorative xmlns:adec="http://schemas.microsoft.com/office/drawing/2017/decorative" val="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21571"/>
          <a:stretch/>
        </p:blipFill>
        <p:spPr>
          <a:xfrm>
            <a:off x="2110570" y="1352394"/>
            <a:ext cx="7926408" cy="5137060"/>
          </a:xfrm>
        </p:spPr>
      </p:pic>
      <p:sp>
        <p:nvSpPr>
          <p:cNvPr id="13" name="TextBox 12">
            <a:extLst>
              <a:ext uri="{FF2B5EF4-FFF2-40B4-BE49-F238E27FC236}">
                <a16:creationId xmlns:a16="http://schemas.microsoft.com/office/drawing/2014/main" id="{10BC9A6F-6FFE-2C64-5C88-477C10D6DDC4}"/>
              </a:ext>
            </a:extLst>
          </p:cNvPr>
          <p:cNvSpPr txBox="1"/>
          <p:nvPr/>
        </p:nvSpPr>
        <p:spPr>
          <a:xfrm>
            <a:off x="370390" y="2577474"/>
            <a:ext cx="2558006"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Velocity contour</a:t>
            </a:r>
          </a:p>
        </p:txBody>
      </p:sp>
      <p:sp>
        <p:nvSpPr>
          <p:cNvPr id="14" name="TextBox 13">
            <a:extLst>
              <a:ext uri="{FF2B5EF4-FFF2-40B4-BE49-F238E27FC236}">
                <a16:creationId xmlns:a16="http://schemas.microsoft.com/office/drawing/2014/main" id="{5025C70B-4CC8-C676-4669-E02462D1664A}"/>
              </a:ext>
            </a:extLst>
          </p:cNvPr>
          <p:cNvSpPr txBox="1"/>
          <p:nvPr/>
        </p:nvSpPr>
        <p:spPr>
          <a:xfrm>
            <a:off x="168153" y="4966997"/>
            <a:ext cx="237281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The pressure is stored at the cell center and the velocities are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stored at the cell faces.</a:t>
            </a:r>
          </a:p>
        </p:txBody>
      </p:sp>
      <p:sp>
        <p:nvSpPr>
          <p:cNvPr id="15" name="TextBox 14">
            <a:extLst>
              <a:ext uri="{FF2B5EF4-FFF2-40B4-BE49-F238E27FC236}">
                <a16:creationId xmlns:a16="http://schemas.microsoft.com/office/drawing/2014/main" id="{283FEACF-2A28-45A7-A60E-8CEC94FC18A3}"/>
              </a:ext>
            </a:extLst>
          </p:cNvPr>
          <p:cNvSpPr txBox="1"/>
          <p:nvPr/>
        </p:nvSpPr>
        <p:spPr>
          <a:xfrm>
            <a:off x="9448800" y="1100632"/>
            <a:ext cx="237281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Solve the Poisson equation with proper preconditioning on a quantum computer and obtain velocity corrections. We iterate until the velocity residual converges to the threshold </a:t>
            </a:r>
            <a:r>
              <a:rPr kumimoji="0" lang="el-GR"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ϵ.</a:t>
            </a:r>
            <a:endPar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endParaRPr>
          </a:p>
        </p:txBody>
      </p:sp>
      <p:sp>
        <p:nvSpPr>
          <p:cNvPr id="18" name="TextBox 17">
            <a:extLst>
              <a:ext uri="{FF2B5EF4-FFF2-40B4-BE49-F238E27FC236}">
                <a16:creationId xmlns:a16="http://schemas.microsoft.com/office/drawing/2014/main" id="{CDF2DBA7-9E7D-CBD1-2F56-CADBA6D27A48}"/>
              </a:ext>
            </a:extLst>
          </p:cNvPr>
          <p:cNvSpPr txBox="1"/>
          <p:nvPr/>
        </p:nvSpPr>
        <p:spPr>
          <a:xfrm>
            <a:off x="9633995" y="4643504"/>
            <a:ext cx="237281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53535">
                    <a:lumMod val="50000"/>
                  </a:srgbClr>
                </a:solidFill>
                <a:effectLst/>
                <a:uLnTx/>
                <a:uFillTx/>
                <a:latin typeface="Avenir Next LT Pro"/>
                <a:ea typeface="+mn-ea"/>
                <a:cs typeface="+mn-cs"/>
              </a:rPr>
              <a:t>Solve the Poisson equation with proper preconditioning on a quantum computer and obtain velocity corrections. </a:t>
            </a:r>
          </a:p>
        </p:txBody>
      </p:sp>
    </p:spTree>
    <p:extLst>
      <p:ext uri="{BB962C8B-B14F-4D97-AF65-F5344CB8AC3E}">
        <p14:creationId xmlns:p14="http://schemas.microsoft.com/office/powerpoint/2010/main" val="3266737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8D002-7B9D-4732-8379-4110403BA73E}"/>
              </a:ext>
            </a:extLst>
          </p:cNvPr>
          <p:cNvSpPr>
            <a:spLocks noGrp="1"/>
          </p:cNvSpPr>
          <p:nvPr>
            <p:ph type="title"/>
          </p:nvPr>
        </p:nvSpPr>
        <p:spPr>
          <a:xfrm>
            <a:off x="359400" y="205059"/>
            <a:ext cx="11473200" cy="540000"/>
          </a:xfrm>
        </p:spPr>
        <p:txBody>
          <a:bodyPr/>
          <a:lstStyle/>
          <a:p>
            <a:r>
              <a:rPr lang="en-US" sz="6000" dirty="0"/>
              <a:t>Glass Column </a:t>
            </a:r>
          </a:p>
        </p:txBody>
      </p:sp>
      <p:pic>
        <p:nvPicPr>
          <p:cNvPr id="4" name="Picture 3">
            <a:extLst>
              <a:ext uri="{FF2B5EF4-FFF2-40B4-BE49-F238E27FC236}">
                <a16:creationId xmlns:a16="http://schemas.microsoft.com/office/drawing/2014/main" id="{602A2802-9E5F-441B-512B-2466876534D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81025" y="1077006"/>
            <a:ext cx="3564255" cy="2489537"/>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31F1DAD-6F55-7043-8D3B-AA2642D5D2C1}"/>
                  </a:ext>
                </a:extLst>
              </p:cNvPr>
              <p:cNvSpPr txBox="1"/>
              <p:nvPr/>
            </p:nvSpPr>
            <p:spPr>
              <a:xfrm>
                <a:off x="1497622" y="3605049"/>
                <a:ext cx="705899"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1" u="none" strike="noStrike" kern="1200" cap="none" spc="0" normalizeH="0" baseline="0" noProof="0" smtClean="0">
                          <a:ln>
                            <a:noFill/>
                          </a:ln>
                          <a:solidFill>
                            <a:srgbClr val="FF0000"/>
                          </a:solidFill>
                          <a:effectLst/>
                          <a:uLnTx/>
                          <a:uFillTx/>
                          <a:latin typeface="Cambria Math" panose="02040503050406030204" pitchFamily="18" charset="0"/>
                          <a:ea typeface="+mn-ea"/>
                          <a:cs typeface="+mn-cs"/>
                        </a:rPr>
                        <m:t>𝑘</m:t>
                      </m:r>
                      <m:r>
                        <a:rPr kumimoji="0" lang="en-US" sz="1800" b="0" i="0" u="none" strike="noStrike" kern="1200" cap="none" spc="0" normalizeH="0" baseline="0" noProof="0">
                          <a:ln>
                            <a:noFill/>
                          </a:ln>
                          <a:solidFill>
                            <a:srgbClr val="FF0000"/>
                          </a:solidFill>
                          <a:effectLst/>
                          <a:uLnTx/>
                          <a:uFillTx/>
                          <a:latin typeface="Cambria Math" panose="02040503050406030204" pitchFamily="18" charset="0"/>
                          <a:ea typeface="+mn-ea"/>
                          <a:cs typeface="+mn-cs"/>
                        </a:rPr>
                        <m:t>∝</m:t>
                      </m:r>
                      <m:r>
                        <a:rPr kumimoji="0" lang="en-US" sz="1800" b="0" i="1" u="none" strike="noStrike" kern="1200" cap="none" spc="0" normalizeH="0" baseline="0" noProof="0">
                          <a:ln>
                            <a:noFill/>
                          </a:ln>
                          <a:solidFill>
                            <a:srgbClr val="FF0000"/>
                          </a:solidFill>
                          <a:effectLst/>
                          <a:uLnTx/>
                          <a:uFillTx/>
                          <a:latin typeface="Cambria Math" panose="02040503050406030204" pitchFamily="18" charset="0"/>
                          <a:ea typeface="+mn-ea"/>
                          <a:cs typeface="+mn-cs"/>
                        </a:rPr>
                        <m:t>𝑇</m:t>
                      </m:r>
                    </m:oMath>
                  </m:oMathPara>
                </a14:m>
                <a:endParaRPr kumimoji="0" lang="en-US" sz="1800" b="0" i="0" u="none" strike="noStrike" kern="1200" cap="none" spc="0" normalizeH="0" baseline="0" noProof="0" dirty="0">
                  <a:ln>
                    <a:noFill/>
                  </a:ln>
                  <a:solidFill>
                    <a:srgbClr val="FF0000"/>
                  </a:solidFill>
                  <a:effectLst/>
                  <a:uLnTx/>
                  <a:uFillTx/>
                  <a:latin typeface="Lucida Sans Typewriter"/>
                  <a:ea typeface="+mn-ea"/>
                  <a:cs typeface="+mn-cs"/>
                </a:endParaRPr>
              </a:p>
            </p:txBody>
          </p:sp>
        </mc:Choice>
        <mc:Fallback xmlns="">
          <p:sp>
            <p:nvSpPr>
              <p:cNvPr id="5" name="TextBox 4">
                <a:extLst>
                  <a:ext uri="{FF2B5EF4-FFF2-40B4-BE49-F238E27FC236}">
                    <a16:creationId xmlns:a16="http://schemas.microsoft.com/office/drawing/2014/main" id="{E31F1DAD-6F55-7043-8D3B-AA2642D5D2C1}"/>
                  </a:ext>
                </a:extLst>
              </p:cNvPr>
              <p:cNvSpPr txBox="1">
                <a:spLocks noRot="1" noChangeAspect="1" noMove="1" noResize="1" noEditPoints="1" noAdjustHandles="1" noChangeArrowheads="1" noChangeShapeType="1" noTextEdit="1"/>
              </p:cNvSpPr>
              <p:nvPr/>
            </p:nvSpPr>
            <p:spPr>
              <a:xfrm>
                <a:off x="1497622" y="3605049"/>
                <a:ext cx="705899" cy="276999"/>
              </a:xfrm>
              <a:prstGeom prst="rect">
                <a:avLst/>
              </a:prstGeom>
              <a:blipFill>
                <a:blip r:embed="rId3"/>
                <a:stretch>
                  <a:fillRect l="-1739" r="-1739" b="-10870"/>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22DABB05-3436-ABAB-3A7A-A24AD49031B3}"/>
              </a:ext>
            </a:extLst>
          </p:cNvPr>
          <p:cNvSpPr txBox="1"/>
          <p:nvPr/>
        </p:nvSpPr>
        <p:spPr>
          <a:xfrm>
            <a:off x="465908" y="4005942"/>
            <a:ext cx="2769325"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Lucida Sans Typewriter"/>
                <a:ea typeface="+mn-ea"/>
                <a:cs typeface="+mn-cs"/>
              </a:rPr>
              <a:t>Retention Time: K can be found by comparing the relative time spent in the column by an analyte. </a:t>
            </a:r>
          </a:p>
        </p:txBody>
      </p:sp>
      <p:pic>
        <p:nvPicPr>
          <p:cNvPr id="9" name="Picture 8">
            <a:extLst>
              <a:ext uri="{FF2B5EF4-FFF2-40B4-BE49-F238E27FC236}">
                <a16:creationId xmlns:a16="http://schemas.microsoft.com/office/drawing/2014/main" id="{35AC3ECD-387C-8937-A100-189957B9875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943350" y="1077006"/>
            <a:ext cx="7667625" cy="4610100"/>
          </a:xfrm>
          <a:prstGeom prst="rect">
            <a:avLst/>
          </a:prstGeom>
        </p:spPr>
      </p:pic>
      <p:sp>
        <p:nvSpPr>
          <p:cNvPr id="10" name="TextBox 9">
            <a:extLst>
              <a:ext uri="{FF2B5EF4-FFF2-40B4-BE49-F238E27FC236}">
                <a16:creationId xmlns:a16="http://schemas.microsoft.com/office/drawing/2014/main" id="{FFEAA1A6-2317-9C72-7348-1AC9197BCD0B}"/>
              </a:ext>
            </a:extLst>
          </p:cNvPr>
          <p:cNvSpPr txBox="1"/>
          <p:nvPr/>
        </p:nvSpPr>
        <p:spPr>
          <a:xfrm>
            <a:off x="8421189" y="2072640"/>
            <a:ext cx="159366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2194A"/>
                </a:solidFill>
                <a:effectLst/>
                <a:uLnTx/>
                <a:uFillTx/>
                <a:latin typeface="Lucida Sans Typewriter"/>
                <a:ea typeface="+mn-ea"/>
                <a:cs typeface="+mn-cs"/>
              </a:rPr>
              <a:t>Peaks Represent Separate Analytes</a:t>
            </a:r>
          </a:p>
        </p:txBody>
      </p:sp>
      <p:sp>
        <p:nvSpPr>
          <p:cNvPr id="3" name="TextBox 2">
            <a:extLst>
              <a:ext uri="{FF2B5EF4-FFF2-40B4-BE49-F238E27FC236}">
                <a16:creationId xmlns:a16="http://schemas.microsoft.com/office/drawing/2014/main" id="{6E563EEE-2C61-A291-F861-5FB771511727}"/>
              </a:ext>
            </a:extLst>
          </p:cNvPr>
          <p:cNvSpPr txBox="1"/>
          <p:nvPr/>
        </p:nvSpPr>
        <p:spPr>
          <a:xfrm>
            <a:off x="7573239" y="6247843"/>
            <a:ext cx="461876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Lucida Sans Typewriter"/>
                <a:ea typeface="+mn-ea"/>
                <a:cs typeface="+mn-cs"/>
                <a:hlinkClick r:id="rId5"/>
              </a:rPr>
              <a:t>https://www.vernier.com/experiment/chem-o-8_investigating-gas-chromatography</a:t>
            </a:r>
            <a:endParaRPr kumimoji="0" lang="en-US" sz="900" b="0" i="0" u="none" strike="noStrike" kern="1200" cap="none" spc="0" normalizeH="0" baseline="0" noProof="0" dirty="0">
              <a:ln>
                <a:noFill/>
              </a:ln>
              <a:solidFill>
                <a:prstClr val="black"/>
              </a:solidFill>
              <a:effectLst/>
              <a:uLnTx/>
              <a:uFillTx/>
              <a:latin typeface="Lucida Sans Typewrite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Lucida Sans Typewrite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Lucida Sans Typewriter"/>
              <a:ea typeface="+mn-ea"/>
              <a:cs typeface="+mn-cs"/>
            </a:endParaRPr>
          </a:p>
        </p:txBody>
      </p:sp>
    </p:spTree>
    <p:extLst>
      <p:ext uri="{BB962C8B-B14F-4D97-AF65-F5344CB8AC3E}">
        <p14:creationId xmlns:p14="http://schemas.microsoft.com/office/powerpoint/2010/main" val="428518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A193B-AB20-7471-F4D2-CB7893ADAD64}"/>
              </a:ext>
            </a:extLst>
          </p:cNvPr>
          <p:cNvSpPr>
            <a:spLocks noGrp="1"/>
          </p:cNvSpPr>
          <p:nvPr>
            <p:ph type="title"/>
          </p:nvPr>
        </p:nvSpPr>
        <p:spPr>
          <a:xfrm>
            <a:off x="893064" y="72518"/>
            <a:ext cx="9023668" cy="1326514"/>
          </a:xfrm>
        </p:spPr>
        <p:txBody>
          <a:bodyPr anchor="ctr"/>
          <a:lstStyle/>
          <a:p>
            <a:pPr hangingPunct="1"/>
            <a:r>
              <a:rPr lang="en-US" sz="2800" dirty="0"/>
              <a:t>Superconductors are super conductors!</a:t>
            </a:r>
          </a:p>
        </p:txBody>
      </p:sp>
      <p:sp>
        <p:nvSpPr>
          <p:cNvPr id="4" name="Slide Number Placeholder 3">
            <a:extLst>
              <a:ext uri="{FF2B5EF4-FFF2-40B4-BE49-F238E27FC236}">
                <a16:creationId xmlns:a16="http://schemas.microsoft.com/office/drawing/2014/main" id="{3B77DB71-072A-4795-1D4A-5BD76AD04C9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5CEABB6-07DC-46E8-9B57-56EC44A396E5}" type="slidenum">
              <a:rPr kumimoji="0" lang="en-US" sz="1400" b="1" i="0" u="none" strike="noStrike" kern="1200" cap="none" spc="0" normalizeH="0" baseline="0" noProof="0" smtClean="0">
                <a:ln>
                  <a:noFill/>
                </a:ln>
                <a:solidFill>
                  <a:prstClr val="black"/>
                </a:solidFill>
                <a:effectLst/>
                <a:uLnTx/>
                <a:uFillTx/>
                <a:latin typeface="Posteram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400" b="1" i="0" u="none" strike="noStrike" kern="1200" cap="none" spc="0" normalizeH="0" baseline="0" noProof="0" dirty="0">
              <a:ln>
                <a:noFill/>
              </a:ln>
              <a:solidFill>
                <a:prstClr val="black"/>
              </a:solidFill>
              <a:effectLst/>
              <a:uLnTx/>
              <a:uFillTx/>
              <a:latin typeface="Posterama"/>
              <a:ea typeface="+mn-ea"/>
              <a:cs typeface="+mn-cs"/>
            </a:endParaRPr>
          </a:p>
        </p:txBody>
      </p:sp>
      <p:pic>
        <p:nvPicPr>
          <p:cNvPr id="5" name="Picture 2">
            <a:extLst>
              <a:ext uri="{FF2B5EF4-FFF2-40B4-BE49-F238E27FC236}">
                <a16:creationId xmlns:a16="http://schemas.microsoft.com/office/drawing/2014/main" id="{21CD502D-6DEF-2ACC-DDCD-5CD989E9C475}"/>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446" y="1744610"/>
            <a:ext cx="5174615" cy="4289484"/>
          </a:xfrm>
          <a:prstGeom prst="rect">
            <a:avLst/>
          </a:prstGeom>
          <a:noFill/>
          <a:extLst>
            <a:ext uri="{909E8E84-426E-40DD-AFC4-6F175D3DCCD1}">
              <a14:hiddenFill xmlns:a14="http://schemas.microsoft.com/office/drawing/2010/main">
                <a:solidFill>
                  <a:srgbClr val="FFFFFF"/>
                </a:solidFill>
              </a14:hiddenFill>
            </a:ext>
          </a:extLst>
        </p:spPr>
      </p:pic>
      <p:sp>
        <p:nvSpPr>
          <p:cNvPr id="10" name="Circle: Hollow 9">
            <a:extLst>
              <a:ext uri="{FF2B5EF4-FFF2-40B4-BE49-F238E27FC236}">
                <a16:creationId xmlns:a16="http://schemas.microsoft.com/office/drawing/2014/main" id="{1DEBC0C1-77F0-8219-36DD-CCAB6351B6E2}"/>
              </a:ext>
              <a:ext uri="{C183D7F6-B498-43B3-948B-1728B52AA6E4}">
                <adec:decorative xmlns:adec="http://schemas.microsoft.com/office/drawing/2017/decorative" val="1"/>
              </a:ext>
            </a:extLst>
          </p:cNvPr>
          <p:cNvSpPr/>
          <p:nvPr/>
        </p:nvSpPr>
        <p:spPr>
          <a:xfrm>
            <a:off x="3464709" y="5076713"/>
            <a:ext cx="843280" cy="859502"/>
          </a:xfrm>
          <a:prstGeom prst="donu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venir Next LT Pro Light"/>
              <a:ea typeface="+mn-ea"/>
              <a:cs typeface="+mn-cs"/>
              <a:sym typeface="Helvetica Neue Medium"/>
            </a:endParaRPr>
          </a:p>
        </p:txBody>
      </p:sp>
    </p:spTree>
    <p:extLst>
      <p:ext uri="{BB962C8B-B14F-4D97-AF65-F5344CB8AC3E}">
        <p14:creationId xmlns:p14="http://schemas.microsoft.com/office/powerpoint/2010/main" val="174066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147"/>
        <p:cNvGrpSpPr/>
        <p:nvPr/>
      </p:nvGrpSpPr>
      <p:grpSpPr>
        <a:xfrm>
          <a:off x="0" y="0"/>
          <a:ext cx="0" cy="0"/>
          <a:chOff x="0" y="0"/>
          <a:chExt cx="0" cy="0"/>
        </a:xfrm>
      </p:grpSpPr>
      <p:sp>
        <p:nvSpPr>
          <p:cNvPr id="148" name="Google Shape;148;p28"/>
          <p:cNvSpPr txBox="1">
            <a:spLocks noGrp="1"/>
          </p:cNvSpPr>
          <p:nvPr>
            <p:ph type="title" idx="8"/>
          </p:nvPr>
        </p:nvSpPr>
        <p:spPr>
          <a:xfrm>
            <a:off x="3228000" y="378143"/>
            <a:ext cx="5736000" cy="1277973"/>
          </a:xfrm>
          <a:prstGeom prst="rect">
            <a:avLst/>
          </a:prstGeom>
        </p:spPr>
        <p:txBody>
          <a:bodyPr spcFirstLastPara="1" wrap="square" lIns="121900" tIns="121900" rIns="121900" bIns="121900" anchor="t" anchorCtr="0">
            <a:noAutofit/>
          </a:bodyPr>
          <a:lstStyle/>
          <a:p>
            <a:r>
              <a:rPr lang="en" sz="5400" dirty="0"/>
              <a:t>MEET THE PLAYERS</a:t>
            </a:r>
            <a:endParaRPr sz="5400" dirty="0"/>
          </a:p>
        </p:txBody>
      </p:sp>
      <p:sp>
        <p:nvSpPr>
          <p:cNvPr id="149" name="Google Shape;149;p28">
            <a:extLst>
              <a:ext uri="{C183D7F6-B498-43B3-948B-1728B52AA6E4}">
                <adec:decorative xmlns:adec="http://schemas.microsoft.com/office/drawing/2017/decorative" val="1"/>
              </a:ext>
            </a:extLst>
          </p:cNvPr>
          <p:cNvSpPr/>
          <p:nvPr/>
        </p:nvSpPr>
        <p:spPr>
          <a:xfrm rot="10800000">
            <a:off x="6231295" y="1912825"/>
            <a:ext cx="3936800" cy="1750800"/>
          </a:xfrm>
          <a:prstGeom prst="roundRect">
            <a:avLst>
              <a:gd name="adj" fmla="val 9231"/>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150;p28">
            <a:extLst>
              <a:ext uri="{C183D7F6-B498-43B3-948B-1728B52AA6E4}">
                <adec:decorative xmlns:adec="http://schemas.microsoft.com/office/drawing/2017/decorative" val="1"/>
              </a:ext>
            </a:extLst>
          </p:cNvPr>
          <p:cNvSpPr/>
          <p:nvPr/>
        </p:nvSpPr>
        <p:spPr>
          <a:xfrm rot="10800000">
            <a:off x="6231295" y="3819775"/>
            <a:ext cx="3936800" cy="1750800"/>
          </a:xfrm>
          <a:prstGeom prst="roundRect">
            <a:avLst>
              <a:gd name="adj" fmla="val 9231"/>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8">
            <a:extLst>
              <a:ext uri="{C183D7F6-B498-43B3-948B-1728B52AA6E4}">
                <adec:decorative xmlns:adec="http://schemas.microsoft.com/office/drawing/2017/decorative" val="1"/>
              </a:ext>
            </a:extLst>
          </p:cNvPr>
          <p:cNvSpPr/>
          <p:nvPr/>
        </p:nvSpPr>
        <p:spPr>
          <a:xfrm rot="10800000">
            <a:off x="9647113" y="4051295"/>
            <a:ext cx="1256800" cy="12568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8">
            <a:extLst>
              <a:ext uri="{C183D7F6-B498-43B3-948B-1728B52AA6E4}">
                <adec:decorative xmlns:adec="http://schemas.microsoft.com/office/drawing/2017/decorative" val="1"/>
              </a:ext>
            </a:extLst>
          </p:cNvPr>
          <p:cNvSpPr/>
          <p:nvPr/>
        </p:nvSpPr>
        <p:spPr>
          <a:xfrm rot="10800000">
            <a:off x="9709061" y="4132700"/>
            <a:ext cx="1094000" cy="10940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8">
            <a:extLst>
              <a:ext uri="{C183D7F6-B498-43B3-948B-1728B52AA6E4}">
                <adec:decorative xmlns:adec="http://schemas.microsoft.com/office/drawing/2017/decorative" val="1"/>
              </a:ext>
            </a:extLst>
          </p:cNvPr>
          <p:cNvSpPr/>
          <p:nvPr/>
        </p:nvSpPr>
        <p:spPr>
          <a:xfrm rot="10800000">
            <a:off x="9647113" y="2169528"/>
            <a:ext cx="1256800" cy="12568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8">
            <a:extLst>
              <a:ext uri="{C183D7F6-B498-43B3-948B-1728B52AA6E4}">
                <adec:decorative xmlns:adec="http://schemas.microsoft.com/office/drawing/2017/decorative" val="1"/>
              </a:ext>
            </a:extLst>
          </p:cNvPr>
          <p:cNvSpPr/>
          <p:nvPr/>
        </p:nvSpPr>
        <p:spPr>
          <a:xfrm>
            <a:off x="2023905" y="3819775"/>
            <a:ext cx="3936800" cy="1750800"/>
          </a:xfrm>
          <a:prstGeom prst="roundRect">
            <a:avLst>
              <a:gd name="adj" fmla="val 9231"/>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8">
            <a:extLst>
              <a:ext uri="{C183D7F6-B498-43B3-948B-1728B52AA6E4}">
                <adec:decorative xmlns:adec="http://schemas.microsoft.com/office/drawing/2017/decorative" val="1"/>
              </a:ext>
            </a:extLst>
          </p:cNvPr>
          <p:cNvSpPr/>
          <p:nvPr/>
        </p:nvSpPr>
        <p:spPr>
          <a:xfrm>
            <a:off x="2023905" y="1912825"/>
            <a:ext cx="3936800" cy="1750800"/>
          </a:xfrm>
          <a:prstGeom prst="roundRect">
            <a:avLst>
              <a:gd name="adj" fmla="val 9231"/>
            </a:avLst>
          </a:pr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8">
            <a:extLst>
              <a:ext uri="{C183D7F6-B498-43B3-948B-1728B52AA6E4}">
                <adec:decorative xmlns:adec="http://schemas.microsoft.com/office/drawing/2017/decorative" val="1"/>
              </a:ext>
            </a:extLst>
          </p:cNvPr>
          <p:cNvSpPr/>
          <p:nvPr/>
        </p:nvSpPr>
        <p:spPr>
          <a:xfrm>
            <a:off x="1288087" y="2175305"/>
            <a:ext cx="1256800" cy="12568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8"/>
          <p:cNvSpPr txBox="1">
            <a:spLocks noGrp="1"/>
          </p:cNvSpPr>
          <p:nvPr>
            <p:ph type="subTitle" idx="1"/>
          </p:nvPr>
        </p:nvSpPr>
        <p:spPr>
          <a:xfrm flipH="1">
            <a:off x="6451100" y="4320833"/>
            <a:ext cx="3063200" cy="853600"/>
          </a:xfrm>
          <a:prstGeom prst="rect">
            <a:avLst/>
          </a:prstGeom>
        </p:spPr>
        <p:txBody>
          <a:bodyPr spcFirstLastPara="1" wrap="square" lIns="121900" tIns="121900" rIns="121900" bIns="121900" anchor="t" anchorCtr="0">
            <a:noAutofit/>
          </a:bodyPr>
          <a:lstStyle/>
          <a:p>
            <a:pPr marL="0" indent="0"/>
            <a:r>
              <a:rPr lang="en" sz="2000"/>
              <a:t>Decides which information gains access to the global workspace</a:t>
            </a:r>
            <a:endParaRPr sz="2000"/>
          </a:p>
          <a:p>
            <a:pPr marL="0" indent="0">
              <a:buSzPts val="1100"/>
            </a:pPr>
            <a:endParaRPr/>
          </a:p>
        </p:txBody>
      </p:sp>
      <p:sp>
        <p:nvSpPr>
          <p:cNvPr id="158" name="Google Shape;158;p28"/>
          <p:cNvSpPr txBox="1">
            <a:spLocks noGrp="1"/>
          </p:cNvSpPr>
          <p:nvPr>
            <p:ph type="subTitle" idx="3"/>
          </p:nvPr>
        </p:nvSpPr>
        <p:spPr>
          <a:xfrm flipH="1">
            <a:off x="6524300" y="2538333"/>
            <a:ext cx="2921600" cy="853600"/>
          </a:xfrm>
          <a:prstGeom prst="rect">
            <a:avLst/>
          </a:prstGeom>
        </p:spPr>
        <p:txBody>
          <a:bodyPr spcFirstLastPara="1" wrap="square" lIns="121900" tIns="121900" rIns="121900" bIns="121900" anchor="t" anchorCtr="0">
            <a:noAutofit/>
          </a:bodyPr>
          <a:lstStyle/>
          <a:p>
            <a:pPr marL="0" indent="0"/>
            <a:r>
              <a:rPr lang="en" sz="2267"/>
              <a:t>Where information is integrated, broadcast</a:t>
            </a:r>
            <a:endParaRPr sz="2267"/>
          </a:p>
          <a:p>
            <a:pPr marL="0" indent="0"/>
            <a:endParaRPr/>
          </a:p>
        </p:txBody>
      </p:sp>
      <p:sp>
        <p:nvSpPr>
          <p:cNvPr id="159" name="Google Shape;159;p28"/>
          <p:cNvSpPr txBox="1">
            <a:spLocks noGrp="1"/>
          </p:cNvSpPr>
          <p:nvPr>
            <p:ph type="subTitle" idx="5"/>
          </p:nvPr>
        </p:nvSpPr>
        <p:spPr>
          <a:xfrm flipH="1">
            <a:off x="2610101" y="2538317"/>
            <a:ext cx="3170800" cy="853600"/>
          </a:xfrm>
          <a:prstGeom prst="rect">
            <a:avLst/>
          </a:prstGeom>
        </p:spPr>
        <p:txBody>
          <a:bodyPr spcFirstLastPara="1" wrap="square" lIns="121900" tIns="121900" rIns="121900" bIns="121900" anchor="t" anchorCtr="0">
            <a:noAutofit/>
          </a:bodyPr>
          <a:lstStyle/>
          <a:p>
            <a:pPr marL="0" indent="0"/>
            <a:r>
              <a:rPr lang="en" sz="2267"/>
              <a:t>Information processing events</a:t>
            </a:r>
            <a:endParaRPr sz="2267"/>
          </a:p>
          <a:p>
            <a:pPr marL="0" indent="0"/>
            <a:endParaRPr/>
          </a:p>
        </p:txBody>
      </p:sp>
      <p:sp>
        <p:nvSpPr>
          <p:cNvPr id="160" name="Google Shape;160;p28"/>
          <p:cNvSpPr txBox="1">
            <a:spLocks noGrp="1"/>
          </p:cNvSpPr>
          <p:nvPr>
            <p:ph type="ctrTitle"/>
          </p:nvPr>
        </p:nvSpPr>
        <p:spPr>
          <a:xfrm flipH="1">
            <a:off x="6242391" y="3819767"/>
            <a:ext cx="3917138" cy="770400"/>
          </a:xfrm>
          <a:prstGeom prst="rect">
            <a:avLst/>
          </a:prstGeom>
        </p:spPr>
        <p:txBody>
          <a:bodyPr spcFirstLastPara="1" wrap="square" lIns="121900" tIns="121900" rIns="121900" bIns="121900" anchor="t" anchorCtr="0">
            <a:noAutofit/>
          </a:bodyPr>
          <a:lstStyle/>
          <a:p>
            <a:r>
              <a:rPr lang="en" sz="1900" dirty="0">
                <a:solidFill>
                  <a:schemeClr val="accent1"/>
                </a:solidFill>
              </a:rPr>
              <a:t>ATTENTIONAL AMPLIFICATION</a:t>
            </a:r>
            <a:endParaRPr sz="1900" dirty="0">
              <a:solidFill>
                <a:schemeClr val="accent1"/>
              </a:solidFill>
            </a:endParaRPr>
          </a:p>
          <a:p>
            <a:endParaRPr dirty="0"/>
          </a:p>
        </p:txBody>
      </p:sp>
      <p:sp>
        <p:nvSpPr>
          <p:cNvPr id="161" name="Google Shape;161;p28"/>
          <p:cNvSpPr txBox="1">
            <a:spLocks noGrp="1"/>
          </p:cNvSpPr>
          <p:nvPr>
            <p:ph type="ctrTitle" idx="2"/>
          </p:nvPr>
        </p:nvSpPr>
        <p:spPr>
          <a:xfrm flipH="1">
            <a:off x="6447504" y="1912833"/>
            <a:ext cx="3301200" cy="612400"/>
          </a:xfrm>
          <a:prstGeom prst="rect">
            <a:avLst/>
          </a:prstGeom>
        </p:spPr>
        <p:txBody>
          <a:bodyPr spcFirstLastPara="1" wrap="square" lIns="121900" tIns="121900" rIns="121900" bIns="121900" anchor="t" anchorCtr="0">
            <a:noAutofit/>
          </a:bodyPr>
          <a:lstStyle/>
          <a:p>
            <a:r>
              <a:rPr lang="en" sz="1900" dirty="0">
                <a:solidFill>
                  <a:schemeClr val="accent1"/>
                </a:solidFill>
              </a:rPr>
              <a:t>GLOBAL WORKSPACE</a:t>
            </a:r>
            <a:endParaRPr sz="1900" dirty="0">
              <a:solidFill>
                <a:schemeClr val="accent1"/>
              </a:solidFill>
            </a:endParaRPr>
          </a:p>
          <a:p>
            <a:endParaRPr dirty="0"/>
          </a:p>
        </p:txBody>
      </p:sp>
      <p:sp>
        <p:nvSpPr>
          <p:cNvPr id="162" name="Google Shape;162;p28"/>
          <p:cNvSpPr txBox="1">
            <a:spLocks noGrp="1"/>
          </p:cNvSpPr>
          <p:nvPr>
            <p:ph type="ctrTitle" idx="4"/>
          </p:nvPr>
        </p:nvSpPr>
        <p:spPr>
          <a:xfrm flipH="1">
            <a:off x="2796500" y="1904203"/>
            <a:ext cx="2391600" cy="472800"/>
          </a:xfrm>
          <a:prstGeom prst="rect">
            <a:avLst/>
          </a:prstGeom>
        </p:spPr>
        <p:txBody>
          <a:bodyPr spcFirstLastPara="1" wrap="square" lIns="121900" tIns="121900" rIns="121900" bIns="121900" anchor="t" anchorCtr="0">
            <a:noAutofit/>
          </a:bodyPr>
          <a:lstStyle/>
          <a:p>
            <a:r>
              <a:rPr lang="en" sz="1900" dirty="0">
                <a:solidFill>
                  <a:schemeClr val="accent1"/>
                </a:solidFill>
              </a:rPr>
              <a:t>SPECIALISTS</a:t>
            </a:r>
            <a:endParaRPr sz="1900" dirty="0"/>
          </a:p>
        </p:txBody>
      </p:sp>
      <p:sp>
        <p:nvSpPr>
          <p:cNvPr id="163" name="Google Shape;163;p28"/>
          <p:cNvSpPr txBox="1">
            <a:spLocks noGrp="1"/>
          </p:cNvSpPr>
          <p:nvPr>
            <p:ph type="ctrTitle" idx="6"/>
          </p:nvPr>
        </p:nvSpPr>
        <p:spPr>
          <a:xfrm flipH="1">
            <a:off x="2746089" y="3819776"/>
            <a:ext cx="2492400" cy="770400"/>
          </a:xfrm>
          <a:prstGeom prst="rect">
            <a:avLst/>
          </a:prstGeom>
        </p:spPr>
        <p:txBody>
          <a:bodyPr spcFirstLastPara="1" wrap="square" lIns="121900" tIns="121900" rIns="121900" bIns="121900" anchor="t" anchorCtr="0">
            <a:noAutofit/>
          </a:bodyPr>
          <a:lstStyle/>
          <a:p>
            <a:r>
              <a:rPr lang="en" sz="1900" dirty="0">
                <a:solidFill>
                  <a:schemeClr val="accent1"/>
                </a:solidFill>
              </a:rPr>
              <a:t>MEMORY</a:t>
            </a:r>
            <a:endParaRPr sz="1900" dirty="0">
              <a:solidFill>
                <a:schemeClr val="accent1"/>
              </a:solidFill>
            </a:endParaRPr>
          </a:p>
          <a:p>
            <a:endParaRPr dirty="0"/>
          </a:p>
        </p:txBody>
      </p:sp>
      <p:sp>
        <p:nvSpPr>
          <p:cNvPr id="164" name="Google Shape;164;p28"/>
          <p:cNvSpPr txBox="1">
            <a:spLocks noGrp="1"/>
          </p:cNvSpPr>
          <p:nvPr>
            <p:ph type="subTitle" idx="7"/>
          </p:nvPr>
        </p:nvSpPr>
        <p:spPr>
          <a:xfrm flipH="1">
            <a:off x="2544900" y="4460267"/>
            <a:ext cx="3063200" cy="853600"/>
          </a:xfrm>
          <a:prstGeom prst="rect">
            <a:avLst/>
          </a:prstGeom>
        </p:spPr>
        <p:txBody>
          <a:bodyPr spcFirstLastPara="1" wrap="square" lIns="121900" tIns="121900" rIns="121900" bIns="121900" anchor="t" anchorCtr="0">
            <a:noAutofit/>
          </a:bodyPr>
          <a:lstStyle/>
          <a:p>
            <a:pPr marL="0" indent="0"/>
            <a:r>
              <a:rPr lang="en" sz="2267"/>
              <a:t>Short or long term storage of information </a:t>
            </a:r>
            <a:endParaRPr sz="2267"/>
          </a:p>
          <a:p>
            <a:pPr marL="0" indent="0"/>
            <a:endParaRPr/>
          </a:p>
        </p:txBody>
      </p:sp>
      <p:sp>
        <p:nvSpPr>
          <p:cNvPr id="165" name="Google Shape;165;p28">
            <a:extLst>
              <a:ext uri="{C183D7F6-B498-43B3-948B-1728B52AA6E4}">
                <adec:decorative xmlns:adec="http://schemas.microsoft.com/office/drawing/2017/decorative" val="1"/>
              </a:ext>
            </a:extLst>
          </p:cNvPr>
          <p:cNvSpPr/>
          <p:nvPr/>
        </p:nvSpPr>
        <p:spPr>
          <a:xfrm>
            <a:off x="1388939" y="2256700"/>
            <a:ext cx="1094000" cy="10940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8">
            <a:extLst>
              <a:ext uri="{C183D7F6-B498-43B3-948B-1728B52AA6E4}">
                <adec:decorative xmlns:adec="http://schemas.microsoft.com/office/drawing/2017/decorative" val="1"/>
              </a:ext>
            </a:extLst>
          </p:cNvPr>
          <p:cNvSpPr/>
          <p:nvPr/>
        </p:nvSpPr>
        <p:spPr>
          <a:xfrm>
            <a:off x="1288087" y="4057072"/>
            <a:ext cx="1256800" cy="1256800"/>
          </a:xfrm>
          <a:prstGeom prst="ellipse">
            <a:avLst/>
          </a:pr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8">
            <a:extLst>
              <a:ext uri="{C183D7F6-B498-43B3-948B-1728B52AA6E4}">
                <adec:decorative xmlns:adec="http://schemas.microsoft.com/office/drawing/2017/decorative" val="1"/>
              </a:ext>
            </a:extLst>
          </p:cNvPr>
          <p:cNvSpPr/>
          <p:nvPr/>
        </p:nvSpPr>
        <p:spPr>
          <a:xfrm>
            <a:off x="1439655" y="4227500"/>
            <a:ext cx="934000" cy="934000"/>
          </a:xfrm>
          <a:prstGeom prst="ellipse">
            <a:avLst/>
          </a:pr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8">
            <a:extLst>
              <a:ext uri="{C183D7F6-B498-43B3-948B-1728B52AA6E4}">
                <adec:decorative xmlns:adec="http://schemas.microsoft.com/office/drawing/2017/decorative" val="1"/>
              </a:ext>
            </a:extLst>
          </p:cNvPr>
          <p:cNvSpPr/>
          <p:nvPr/>
        </p:nvSpPr>
        <p:spPr>
          <a:xfrm>
            <a:off x="1439655" y="2336700"/>
            <a:ext cx="934000" cy="934000"/>
          </a:xfrm>
          <a:prstGeom prst="ellipse">
            <a:avLst/>
          </a:pr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8">
            <a:extLst>
              <a:ext uri="{C183D7F6-B498-43B3-948B-1728B52AA6E4}">
                <adec:decorative xmlns:adec="http://schemas.microsoft.com/office/drawing/2017/decorative" val="1"/>
              </a:ext>
            </a:extLst>
          </p:cNvPr>
          <p:cNvSpPr/>
          <p:nvPr/>
        </p:nvSpPr>
        <p:spPr>
          <a:xfrm>
            <a:off x="9801755" y="4227500"/>
            <a:ext cx="934000" cy="934000"/>
          </a:xfrm>
          <a:prstGeom prst="ellipse">
            <a:avLst/>
          </a:pr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8">
            <a:extLst>
              <a:ext uri="{C183D7F6-B498-43B3-948B-1728B52AA6E4}">
                <adec:decorative xmlns:adec="http://schemas.microsoft.com/office/drawing/2017/decorative" val="1"/>
              </a:ext>
            </a:extLst>
          </p:cNvPr>
          <p:cNvSpPr/>
          <p:nvPr/>
        </p:nvSpPr>
        <p:spPr>
          <a:xfrm>
            <a:off x="9801755" y="2336700"/>
            <a:ext cx="934000" cy="934000"/>
          </a:xfrm>
          <a:prstGeom prst="ellipse">
            <a:avLst/>
          </a:pr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71" name="Google Shape;171;p28">
            <a:extLst>
              <a:ext uri="{C183D7F6-B498-43B3-948B-1728B52AA6E4}">
                <adec:decorative xmlns:adec="http://schemas.microsoft.com/office/drawing/2017/decorative" val="1"/>
              </a:ext>
            </a:extLst>
          </p:cNvPr>
          <p:cNvGrpSpPr/>
          <p:nvPr/>
        </p:nvGrpSpPr>
        <p:grpSpPr>
          <a:xfrm>
            <a:off x="1701845" y="2555479"/>
            <a:ext cx="409641" cy="465511"/>
            <a:chOff x="5736525" y="3963700"/>
            <a:chExt cx="259925" cy="295375"/>
          </a:xfrm>
        </p:grpSpPr>
        <p:sp>
          <p:nvSpPr>
            <p:cNvPr id="172" name="Google Shape;172;p28"/>
            <p:cNvSpPr/>
            <p:nvPr/>
          </p:nvSpPr>
          <p:spPr>
            <a:xfrm>
              <a:off x="5736525" y="4153525"/>
              <a:ext cx="121300" cy="105550"/>
            </a:xfrm>
            <a:custGeom>
              <a:avLst/>
              <a:gdLst/>
              <a:ahLst/>
              <a:cxnLst/>
              <a:rect l="l" t="t" r="r" b="b"/>
              <a:pathLst>
                <a:path w="4852" h="4222" extrusionOk="0">
                  <a:moveTo>
                    <a:pt x="1733" y="0"/>
                  </a:moveTo>
                  <a:cubicBezTo>
                    <a:pt x="788" y="0"/>
                    <a:pt x="0" y="788"/>
                    <a:pt x="0" y="1733"/>
                  </a:cubicBezTo>
                  <a:lnTo>
                    <a:pt x="0" y="3875"/>
                  </a:lnTo>
                  <a:cubicBezTo>
                    <a:pt x="0" y="4064"/>
                    <a:pt x="158" y="4222"/>
                    <a:pt x="378" y="4222"/>
                  </a:cubicBezTo>
                  <a:lnTo>
                    <a:pt x="4852" y="4222"/>
                  </a:lnTo>
                  <a:lnTo>
                    <a:pt x="4852" y="2584"/>
                  </a:lnTo>
                  <a:lnTo>
                    <a:pt x="2300" y="0"/>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8"/>
            <p:cNvSpPr/>
            <p:nvPr/>
          </p:nvSpPr>
          <p:spPr>
            <a:xfrm>
              <a:off x="5833400" y="4168475"/>
              <a:ext cx="66975" cy="33900"/>
            </a:xfrm>
            <a:custGeom>
              <a:avLst/>
              <a:gdLst/>
              <a:ahLst/>
              <a:cxnLst/>
              <a:rect l="l" t="t" r="r" b="b"/>
              <a:pathLst>
                <a:path w="2679" h="1356" extrusionOk="0">
                  <a:moveTo>
                    <a:pt x="2678" y="1"/>
                  </a:moveTo>
                  <a:lnTo>
                    <a:pt x="2678" y="1"/>
                  </a:lnTo>
                  <a:cubicBezTo>
                    <a:pt x="2458" y="32"/>
                    <a:pt x="2237" y="127"/>
                    <a:pt x="1985" y="127"/>
                  </a:cubicBezTo>
                  <a:lnTo>
                    <a:pt x="662" y="127"/>
                  </a:lnTo>
                  <a:cubicBezTo>
                    <a:pt x="441" y="127"/>
                    <a:pt x="221" y="95"/>
                    <a:pt x="0" y="1"/>
                  </a:cubicBezTo>
                  <a:lnTo>
                    <a:pt x="0" y="1"/>
                  </a:lnTo>
                  <a:lnTo>
                    <a:pt x="1323" y="1355"/>
                  </a:lnTo>
                  <a:lnTo>
                    <a:pt x="2678"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8"/>
            <p:cNvSpPr/>
            <p:nvPr/>
          </p:nvSpPr>
          <p:spPr>
            <a:xfrm>
              <a:off x="5875925" y="4153525"/>
              <a:ext cx="120525" cy="105550"/>
            </a:xfrm>
            <a:custGeom>
              <a:avLst/>
              <a:gdLst/>
              <a:ahLst/>
              <a:cxnLst/>
              <a:rect l="l" t="t" r="r" b="b"/>
              <a:pathLst>
                <a:path w="4821" h="4222" extrusionOk="0">
                  <a:moveTo>
                    <a:pt x="2426" y="2048"/>
                  </a:moveTo>
                  <a:cubicBezTo>
                    <a:pt x="2615" y="2048"/>
                    <a:pt x="2773" y="2205"/>
                    <a:pt x="2773" y="2426"/>
                  </a:cubicBezTo>
                  <a:cubicBezTo>
                    <a:pt x="2773" y="2615"/>
                    <a:pt x="2615" y="2773"/>
                    <a:pt x="2426" y="2773"/>
                  </a:cubicBezTo>
                  <a:lnTo>
                    <a:pt x="1733" y="2773"/>
                  </a:lnTo>
                  <a:cubicBezTo>
                    <a:pt x="1513" y="2773"/>
                    <a:pt x="1355" y="2615"/>
                    <a:pt x="1355" y="2426"/>
                  </a:cubicBezTo>
                  <a:cubicBezTo>
                    <a:pt x="1355" y="2205"/>
                    <a:pt x="1513" y="2048"/>
                    <a:pt x="1733" y="2048"/>
                  </a:cubicBezTo>
                  <a:close/>
                  <a:moveTo>
                    <a:pt x="2552" y="0"/>
                  </a:moveTo>
                  <a:lnTo>
                    <a:pt x="1" y="2584"/>
                  </a:lnTo>
                  <a:lnTo>
                    <a:pt x="1" y="4222"/>
                  </a:lnTo>
                  <a:lnTo>
                    <a:pt x="4474" y="4222"/>
                  </a:lnTo>
                  <a:cubicBezTo>
                    <a:pt x="4663" y="4222"/>
                    <a:pt x="4821" y="4064"/>
                    <a:pt x="4821" y="3875"/>
                  </a:cubicBezTo>
                  <a:lnTo>
                    <a:pt x="4821" y="1733"/>
                  </a:lnTo>
                  <a:cubicBezTo>
                    <a:pt x="4821" y="788"/>
                    <a:pt x="4033" y="0"/>
                    <a:pt x="30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8"/>
            <p:cNvSpPr/>
            <p:nvPr/>
          </p:nvSpPr>
          <p:spPr>
            <a:xfrm>
              <a:off x="5754625" y="3963700"/>
              <a:ext cx="224500" cy="154400"/>
            </a:xfrm>
            <a:custGeom>
              <a:avLst/>
              <a:gdLst/>
              <a:ahLst/>
              <a:cxnLst/>
              <a:rect l="l" t="t" r="r" b="b"/>
              <a:pathLst>
                <a:path w="8980" h="6176" extrusionOk="0">
                  <a:moveTo>
                    <a:pt x="3120" y="1"/>
                  </a:moveTo>
                  <a:cubicBezTo>
                    <a:pt x="1387" y="1"/>
                    <a:pt x="1" y="1418"/>
                    <a:pt x="1" y="3119"/>
                  </a:cubicBezTo>
                  <a:lnTo>
                    <a:pt x="1" y="4506"/>
                  </a:lnTo>
                  <a:cubicBezTo>
                    <a:pt x="1" y="5325"/>
                    <a:pt x="568" y="6018"/>
                    <a:pt x="1355" y="6175"/>
                  </a:cubicBezTo>
                  <a:lnTo>
                    <a:pt x="1355" y="2773"/>
                  </a:lnTo>
                  <a:lnTo>
                    <a:pt x="1009" y="2773"/>
                  </a:lnTo>
                  <a:cubicBezTo>
                    <a:pt x="914" y="2773"/>
                    <a:pt x="820" y="2804"/>
                    <a:pt x="694" y="2804"/>
                  </a:cubicBezTo>
                  <a:cubicBezTo>
                    <a:pt x="851" y="1607"/>
                    <a:pt x="1860" y="662"/>
                    <a:pt x="3120" y="662"/>
                  </a:cubicBezTo>
                  <a:lnTo>
                    <a:pt x="5861" y="662"/>
                  </a:lnTo>
                  <a:cubicBezTo>
                    <a:pt x="7089" y="662"/>
                    <a:pt x="8098" y="1607"/>
                    <a:pt x="8255" y="2804"/>
                  </a:cubicBezTo>
                  <a:cubicBezTo>
                    <a:pt x="8161" y="2773"/>
                    <a:pt x="8066" y="2773"/>
                    <a:pt x="7940" y="2773"/>
                  </a:cubicBezTo>
                  <a:lnTo>
                    <a:pt x="7593" y="2773"/>
                  </a:lnTo>
                  <a:lnTo>
                    <a:pt x="7593" y="6175"/>
                  </a:lnTo>
                  <a:cubicBezTo>
                    <a:pt x="8381" y="6018"/>
                    <a:pt x="8980" y="5325"/>
                    <a:pt x="8980" y="4506"/>
                  </a:cubicBezTo>
                  <a:lnTo>
                    <a:pt x="8980" y="3119"/>
                  </a:lnTo>
                  <a:cubicBezTo>
                    <a:pt x="8980" y="1387"/>
                    <a:pt x="7562" y="1"/>
                    <a:pt x="586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8"/>
            <p:cNvSpPr/>
            <p:nvPr/>
          </p:nvSpPr>
          <p:spPr>
            <a:xfrm>
              <a:off x="5806625" y="3998350"/>
              <a:ext cx="69325" cy="52025"/>
            </a:xfrm>
            <a:custGeom>
              <a:avLst/>
              <a:gdLst/>
              <a:ahLst/>
              <a:cxnLst/>
              <a:rect l="l" t="t" r="r" b="b"/>
              <a:pathLst>
                <a:path w="2773" h="2081" extrusionOk="0">
                  <a:moveTo>
                    <a:pt x="1733" y="1"/>
                  </a:moveTo>
                  <a:cubicBezTo>
                    <a:pt x="788" y="1"/>
                    <a:pt x="0" y="788"/>
                    <a:pt x="0" y="1733"/>
                  </a:cubicBezTo>
                  <a:lnTo>
                    <a:pt x="0" y="2080"/>
                  </a:lnTo>
                  <a:lnTo>
                    <a:pt x="1733" y="2080"/>
                  </a:lnTo>
                  <a:cubicBezTo>
                    <a:pt x="2300" y="2049"/>
                    <a:pt x="2773" y="1607"/>
                    <a:pt x="2773" y="1009"/>
                  </a:cubicBezTo>
                  <a:lnTo>
                    <a:pt x="2773"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8"/>
            <p:cNvSpPr/>
            <p:nvPr/>
          </p:nvSpPr>
          <p:spPr>
            <a:xfrm>
              <a:off x="5893250" y="3999150"/>
              <a:ext cx="34675" cy="51225"/>
            </a:xfrm>
            <a:custGeom>
              <a:avLst/>
              <a:gdLst/>
              <a:ahLst/>
              <a:cxnLst/>
              <a:rect l="l" t="t" r="r" b="b"/>
              <a:pathLst>
                <a:path w="1387" h="2049" extrusionOk="0">
                  <a:moveTo>
                    <a:pt x="1" y="0"/>
                  </a:moveTo>
                  <a:lnTo>
                    <a:pt x="1" y="1040"/>
                  </a:lnTo>
                  <a:cubicBezTo>
                    <a:pt x="1" y="1607"/>
                    <a:pt x="473" y="2048"/>
                    <a:pt x="1040" y="2048"/>
                  </a:cubicBezTo>
                  <a:lnTo>
                    <a:pt x="1387" y="2048"/>
                  </a:lnTo>
                  <a:lnTo>
                    <a:pt x="1387" y="1701"/>
                  </a:lnTo>
                  <a:cubicBezTo>
                    <a:pt x="1387" y="882"/>
                    <a:pt x="788" y="158"/>
                    <a:pt x="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8"/>
            <p:cNvSpPr/>
            <p:nvPr/>
          </p:nvSpPr>
          <p:spPr>
            <a:xfrm>
              <a:off x="5806625" y="4049550"/>
              <a:ext cx="121300" cy="104000"/>
            </a:xfrm>
            <a:custGeom>
              <a:avLst/>
              <a:gdLst/>
              <a:ahLst/>
              <a:cxnLst/>
              <a:rect l="l" t="t" r="r" b="b"/>
              <a:pathLst>
                <a:path w="4852" h="4160" extrusionOk="0">
                  <a:moveTo>
                    <a:pt x="3119" y="1"/>
                  </a:moveTo>
                  <a:cubicBezTo>
                    <a:pt x="2804" y="442"/>
                    <a:pt x="2300" y="694"/>
                    <a:pt x="1733" y="694"/>
                  </a:cubicBezTo>
                  <a:lnTo>
                    <a:pt x="0" y="694"/>
                  </a:lnTo>
                  <a:lnTo>
                    <a:pt x="0" y="2426"/>
                  </a:lnTo>
                  <a:cubicBezTo>
                    <a:pt x="0" y="3372"/>
                    <a:pt x="788" y="4159"/>
                    <a:pt x="1733" y="4159"/>
                  </a:cubicBezTo>
                  <a:lnTo>
                    <a:pt x="3119" y="4159"/>
                  </a:lnTo>
                  <a:cubicBezTo>
                    <a:pt x="4064" y="4159"/>
                    <a:pt x="4852" y="3372"/>
                    <a:pt x="4852" y="2426"/>
                  </a:cubicBezTo>
                  <a:lnTo>
                    <a:pt x="4852" y="694"/>
                  </a:lnTo>
                  <a:lnTo>
                    <a:pt x="4505" y="694"/>
                  </a:lnTo>
                  <a:cubicBezTo>
                    <a:pt x="3938" y="694"/>
                    <a:pt x="3434" y="442"/>
                    <a:pt x="3119"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79" name="Google Shape;179;p28">
            <a:extLst>
              <a:ext uri="{C183D7F6-B498-43B3-948B-1728B52AA6E4}">
                <adec:decorative xmlns:adec="http://schemas.microsoft.com/office/drawing/2017/decorative" val="1"/>
              </a:ext>
            </a:extLst>
          </p:cNvPr>
          <p:cNvGrpSpPr/>
          <p:nvPr/>
        </p:nvGrpSpPr>
        <p:grpSpPr>
          <a:xfrm>
            <a:off x="10038041" y="2551778"/>
            <a:ext cx="474928" cy="472893"/>
            <a:chOff x="-13946200" y="3647075"/>
            <a:chExt cx="353650" cy="352100"/>
          </a:xfrm>
        </p:grpSpPr>
        <p:sp>
          <p:nvSpPr>
            <p:cNvPr id="180" name="Google Shape;180;p28"/>
            <p:cNvSpPr/>
            <p:nvPr/>
          </p:nvSpPr>
          <p:spPr>
            <a:xfrm>
              <a:off x="-13717000" y="3647075"/>
              <a:ext cx="124450" cy="144150"/>
            </a:xfrm>
            <a:custGeom>
              <a:avLst/>
              <a:gdLst/>
              <a:ahLst/>
              <a:cxnLst/>
              <a:rect l="l" t="t" r="r" b="b"/>
              <a:pathLst>
                <a:path w="4978" h="5766" extrusionOk="0">
                  <a:moveTo>
                    <a:pt x="0" y="1"/>
                  </a:moveTo>
                  <a:lnTo>
                    <a:pt x="0" y="2868"/>
                  </a:lnTo>
                  <a:cubicBezTo>
                    <a:pt x="0" y="4317"/>
                    <a:pt x="1103" y="5514"/>
                    <a:pt x="2489" y="5703"/>
                  </a:cubicBezTo>
                  <a:cubicBezTo>
                    <a:pt x="1985" y="5167"/>
                    <a:pt x="1670" y="4474"/>
                    <a:pt x="1670" y="3687"/>
                  </a:cubicBezTo>
                  <a:lnTo>
                    <a:pt x="1670" y="2017"/>
                  </a:lnTo>
                  <a:cubicBezTo>
                    <a:pt x="1670" y="1796"/>
                    <a:pt x="1859" y="1607"/>
                    <a:pt x="2079" y="1607"/>
                  </a:cubicBezTo>
                  <a:cubicBezTo>
                    <a:pt x="2268" y="1607"/>
                    <a:pt x="2489" y="1796"/>
                    <a:pt x="2489" y="2017"/>
                  </a:cubicBezTo>
                  <a:lnTo>
                    <a:pt x="2489" y="3687"/>
                  </a:lnTo>
                  <a:cubicBezTo>
                    <a:pt x="2489" y="4821"/>
                    <a:pt x="3434" y="5766"/>
                    <a:pt x="4568" y="5766"/>
                  </a:cubicBezTo>
                  <a:lnTo>
                    <a:pt x="4978" y="5766"/>
                  </a:lnTo>
                  <a:lnTo>
                    <a:pt x="4978" y="379"/>
                  </a:lnTo>
                  <a:cubicBezTo>
                    <a:pt x="4978" y="127"/>
                    <a:pt x="4789" y="1"/>
                    <a:pt x="456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8"/>
            <p:cNvSpPr/>
            <p:nvPr/>
          </p:nvSpPr>
          <p:spPr>
            <a:xfrm>
              <a:off x="-13801275" y="3647075"/>
              <a:ext cx="63025" cy="61075"/>
            </a:xfrm>
            <a:custGeom>
              <a:avLst/>
              <a:gdLst/>
              <a:ahLst/>
              <a:cxnLst/>
              <a:rect l="l" t="t" r="r" b="b"/>
              <a:pathLst>
                <a:path w="2521" h="2443" extrusionOk="0">
                  <a:moveTo>
                    <a:pt x="0" y="1"/>
                  </a:moveTo>
                  <a:lnTo>
                    <a:pt x="0" y="2017"/>
                  </a:lnTo>
                  <a:cubicBezTo>
                    <a:pt x="347" y="2300"/>
                    <a:pt x="796" y="2442"/>
                    <a:pt x="1248" y="2442"/>
                  </a:cubicBezTo>
                  <a:cubicBezTo>
                    <a:pt x="1701" y="2442"/>
                    <a:pt x="2158" y="2300"/>
                    <a:pt x="2520" y="2017"/>
                  </a:cubicBezTo>
                  <a:lnTo>
                    <a:pt x="2520"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8"/>
            <p:cNvSpPr/>
            <p:nvPr/>
          </p:nvSpPr>
          <p:spPr>
            <a:xfrm>
              <a:off x="-13946200" y="3647075"/>
              <a:ext cx="124450" cy="143400"/>
            </a:xfrm>
            <a:custGeom>
              <a:avLst/>
              <a:gdLst/>
              <a:ahLst/>
              <a:cxnLst/>
              <a:rect l="l" t="t" r="r" b="b"/>
              <a:pathLst>
                <a:path w="4978" h="5736" extrusionOk="0">
                  <a:moveTo>
                    <a:pt x="441" y="1"/>
                  </a:moveTo>
                  <a:cubicBezTo>
                    <a:pt x="189" y="1"/>
                    <a:pt x="0" y="190"/>
                    <a:pt x="0" y="379"/>
                  </a:cubicBezTo>
                  <a:lnTo>
                    <a:pt x="0" y="5734"/>
                  </a:lnTo>
                  <a:lnTo>
                    <a:pt x="441" y="5734"/>
                  </a:lnTo>
                  <a:cubicBezTo>
                    <a:pt x="460" y="5735"/>
                    <a:pt x="478" y="5735"/>
                    <a:pt x="496" y="5735"/>
                  </a:cubicBezTo>
                  <a:cubicBezTo>
                    <a:pt x="1605" y="5735"/>
                    <a:pt x="2489" y="4802"/>
                    <a:pt x="2489" y="3687"/>
                  </a:cubicBezTo>
                  <a:lnTo>
                    <a:pt x="2489" y="2048"/>
                  </a:lnTo>
                  <a:cubicBezTo>
                    <a:pt x="2489" y="1796"/>
                    <a:pt x="2678" y="1607"/>
                    <a:pt x="2867" y="1607"/>
                  </a:cubicBezTo>
                  <a:cubicBezTo>
                    <a:pt x="3119" y="1607"/>
                    <a:pt x="3308" y="1796"/>
                    <a:pt x="3308" y="2048"/>
                  </a:cubicBezTo>
                  <a:lnTo>
                    <a:pt x="3308" y="3687"/>
                  </a:lnTo>
                  <a:cubicBezTo>
                    <a:pt x="3308" y="4474"/>
                    <a:pt x="2993" y="5199"/>
                    <a:pt x="2489" y="5703"/>
                  </a:cubicBezTo>
                  <a:cubicBezTo>
                    <a:pt x="3907" y="5514"/>
                    <a:pt x="4978" y="4317"/>
                    <a:pt x="4978" y="2868"/>
                  </a:cubicBezTo>
                  <a:lnTo>
                    <a:pt x="4978"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8"/>
            <p:cNvSpPr/>
            <p:nvPr/>
          </p:nvSpPr>
          <p:spPr>
            <a:xfrm>
              <a:off x="-13946200" y="3873900"/>
              <a:ext cx="352875" cy="125275"/>
            </a:xfrm>
            <a:custGeom>
              <a:avLst/>
              <a:gdLst/>
              <a:ahLst/>
              <a:cxnLst/>
              <a:rect l="l" t="t" r="r" b="b"/>
              <a:pathLst>
                <a:path w="14115" h="5011" extrusionOk="0">
                  <a:moveTo>
                    <a:pt x="4915" y="1"/>
                  </a:moveTo>
                  <a:lnTo>
                    <a:pt x="5766" y="1639"/>
                  </a:lnTo>
                  <a:cubicBezTo>
                    <a:pt x="5829" y="1797"/>
                    <a:pt x="5797" y="1986"/>
                    <a:pt x="5671" y="2112"/>
                  </a:cubicBezTo>
                  <a:cubicBezTo>
                    <a:pt x="5388" y="2332"/>
                    <a:pt x="5072" y="2458"/>
                    <a:pt x="4726" y="2458"/>
                  </a:cubicBezTo>
                  <a:cubicBezTo>
                    <a:pt x="4253" y="2458"/>
                    <a:pt x="3812" y="2206"/>
                    <a:pt x="3560" y="1828"/>
                  </a:cubicBezTo>
                  <a:cubicBezTo>
                    <a:pt x="3434" y="1671"/>
                    <a:pt x="3245" y="1592"/>
                    <a:pt x="3056" y="1592"/>
                  </a:cubicBezTo>
                  <a:cubicBezTo>
                    <a:pt x="2867" y="1592"/>
                    <a:pt x="2678" y="1671"/>
                    <a:pt x="2552" y="1828"/>
                  </a:cubicBezTo>
                  <a:cubicBezTo>
                    <a:pt x="2289" y="2214"/>
                    <a:pt x="1845" y="2411"/>
                    <a:pt x="1397" y="2411"/>
                  </a:cubicBezTo>
                  <a:cubicBezTo>
                    <a:pt x="931" y="2411"/>
                    <a:pt x="462" y="2199"/>
                    <a:pt x="189" y="1765"/>
                  </a:cubicBezTo>
                  <a:cubicBezTo>
                    <a:pt x="158" y="1702"/>
                    <a:pt x="95" y="1671"/>
                    <a:pt x="0" y="1608"/>
                  </a:cubicBezTo>
                  <a:lnTo>
                    <a:pt x="0" y="4569"/>
                  </a:lnTo>
                  <a:cubicBezTo>
                    <a:pt x="0" y="4821"/>
                    <a:pt x="189" y="5010"/>
                    <a:pt x="441" y="5010"/>
                  </a:cubicBezTo>
                  <a:lnTo>
                    <a:pt x="13705" y="5010"/>
                  </a:lnTo>
                  <a:cubicBezTo>
                    <a:pt x="13957" y="5010"/>
                    <a:pt x="14114" y="4821"/>
                    <a:pt x="14114" y="4569"/>
                  </a:cubicBezTo>
                  <a:lnTo>
                    <a:pt x="14114" y="1608"/>
                  </a:lnTo>
                  <a:cubicBezTo>
                    <a:pt x="14020" y="1671"/>
                    <a:pt x="13957" y="1702"/>
                    <a:pt x="13894" y="1765"/>
                  </a:cubicBezTo>
                  <a:cubicBezTo>
                    <a:pt x="13637" y="2199"/>
                    <a:pt x="13176" y="2411"/>
                    <a:pt x="12710" y="2411"/>
                  </a:cubicBezTo>
                  <a:cubicBezTo>
                    <a:pt x="12261" y="2411"/>
                    <a:pt x="11809" y="2214"/>
                    <a:pt x="11531" y="1828"/>
                  </a:cubicBezTo>
                  <a:cubicBezTo>
                    <a:pt x="11421" y="1671"/>
                    <a:pt x="11240" y="1592"/>
                    <a:pt x="11054" y="1592"/>
                  </a:cubicBezTo>
                  <a:cubicBezTo>
                    <a:pt x="10869" y="1592"/>
                    <a:pt x="10680" y="1671"/>
                    <a:pt x="10554" y="1828"/>
                  </a:cubicBezTo>
                  <a:cubicBezTo>
                    <a:pt x="10271" y="2206"/>
                    <a:pt x="9861" y="2458"/>
                    <a:pt x="9389" y="2458"/>
                  </a:cubicBezTo>
                  <a:cubicBezTo>
                    <a:pt x="9011" y="2458"/>
                    <a:pt x="8664" y="2332"/>
                    <a:pt x="8444" y="2112"/>
                  </a:cubicBezTo>
                  <a:cubicBezTo>
                    <a:pt x="8317" y="1986"/>
                    <a:pt x="8286" y="1797"/>
                    <a:pt x="8349" y="1639"/>
                  </a:cubicBezTo>
                  <a:lnTo>
                    <a:pt x="9168"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8"/>
            <p:cNvSpPr/>
            <p:nvPr/>
          </p:nvSpPr>
          <p:spPr>
            <a:xfrm>
              <a:off x="-13713850" y="3810125"/>
              <a:ext cx="120525" cy="105075"/>
            </a:xfrm>
            <a:custGeom>
              <a:avLst/>
              <a:gdLst/>
              <a:ahLst/>
              <a:cxnLst/>
              <a:rect l="l" t="t" r="r" b="b"/>
              <a:pathLst>
                <a:path w="4821" h="4203" extrusionOk="0">
                  <a:moveTo>
                    <a:pt x="2079" y="0"/>
                  </a:moveTo>
                  <a:lnTo>
                    <a:pt x="0" y="4190"/>
                  </a:lnTo>
                  <a:lnTo>
                    <a:pt x="189" y="4190"/>
                  </a:lnTo>
                  <a:cubicBezTo>
                    <a:pt x="378" y="4127"/>
                    <a:pt x="504" y="4064"/>
                    <a:pt x="599" y="3938"/>
                  </a:cubicBezTo>
                  <a:cubicBezTo>
                    <a:pt x="882" y="3529"/>
                    <a:pt x="1323" y="3324"/>
                    <a:pt x="1764" y="3324"/>
                  </a:cubicBezTo>
                  <a:cubicBezTo>
                    <a:pt x="2205" y="3324"/>
                    <a:pt x="2647" y="3529"/>
                    <a:pt x="2930" y="3938"/>
                  </a:cubicBezTo>
                  <a:cubicBezTo>
                    <a:pt x="3027" y="4099"/>
                    <a:pt x="3197" y="4202"/>
                    <a:pt x="3386" y="4202"/>
                  </a:cubicBezTo>
                  <a:cubicBezTo>
                    <a:pt x="3568" y="4202"/>
                    <a:pt x="3768" y="4107"/>
                    <a:pt x="3938" y="3875"/>
                  </a:cubicBezTo>
                  <a:cubicBezTo>
                    <a:pt x="4190" y="3560"/>
                    <a:pt x="4505" y="3403"/>
                    <a:pt x="4820" y="3308"/>
                  </a:cubicBezTo>
                  <a:lnTo>
                    <a:pt x="4820" y="95"/>
                  </a:lnTo>
                  <a:lnTo>
                    <a:pt x="2741" y="95"/>
                  </a:lnTo>
                  <a:cubicBezTo>
                    <a:pt x="2521" y="95"/>
                    <a:pt x="2332" y="32"/>
                    <a:pt x="207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8"/>
            <p:cNvSpPr/>
            <p:nvPr/>
          </p:nvSpPr>
          <p:spPr>
            <a:xfrm>
              <a:off x="-13946200" y="3810125"/>
              <a:ext cx="121300" cy="105175"/>
            </a:xfrm>
            <a:custGeom>
              <a:avLst/>
              <a:gdLst/>
              <a:ahLst/>
              <a:cxnLst/>
              <a:rect l="l" t="t" r="r" b="b"/>
              <a:pathLst>
                <a:path w="4852" h="4207" extrusionOk="0">
                  <a:moveTo>
                    <a:pt x="2773" y="0"/>
                  </a:moveTo>
                  <a:cubicBezTo>
                    <a:pt x="2521" y="32"/>
                    <a:pt x="2332" y="95"/>
                    <a:pt x="2080" y="95"/>
                  </a:cubicBezTo>
                  <a:lnTo>
                    <a:pt x="0" y="95"/>
                  </a:lnTo>
                  <a:lnTo>
                    <a:pt x="0" y="3340"/>
                  </a:lnTo>
                  <a:cubicBezTo>
                    <a:pt x="315" y="3434"/>
                    <a:pt x="630" y="3592"/>
                    <a:pt x="882" y="3907"/>
                  </a:cubicBezTo>
                  <a:cubicBezTo>
                    <a:pt x="1048" y="4118"/>
                    <a:pt x="1244" y="4206"/>
                    <a:pt x="1422" y="4206"/>
                  </a:cubicBezTo>
                  <a:cubicBezTo>
                    <a:pt x="1617" y="4206"/>
                    <a:pt x="1792" y="4102"/>
                    <a:pt x="1890" y="3938"/>
                  </a:cubicBezTo>
                  <a:cubicBezTo>
                    <a:pt x="2174" y="3529"/>
                    <a:pt x="2615" y="3324"/>
                    <a:pt x="3056" y="3324"/>
                  </a:cubicBezTo>
                  <a:cubicBezTo>
                    <a:pt x="3497" y="3324"/>
                    <a:pt x="3938" y="3529"/>
                    <a:pt x="4222" y="3938"/>
                  </a:cubicBezTo>
                  <a:cubicBezTo>
                    <a:pt x="4285" y="4096"/>
                    <a:pt x="4442" y="4190"/>
                    <a:pt x="4663" y="4190"/>
                  </a:cubicBezTo>
                  <a:lnTo>
                    <a:pt x="4852" y="4190"/>
                  </a:lnTo>
                  <a:lnTo>
                    <a:pt x="2773" y="0"/>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86" name="Google Shape;186;p28">
            <a:extLst>
              <a:ext uri="{C183D7F6-B498-43B3-948B-1728B52AA6E4}">
                <adec:decorative xmlns:adec="http://schemas.microsoft.com/office/drawing/2017/decorative" val="1"/>
              </a:ext>
            </a:extLst>
          </p:cNvPr>
          <p:cNvGrpSpPr/>
          <p:nvPr/>
        </p:nvGrpSpPr>
        <p:grpSpPr>
          <a:xfrm>
            <a:off x="1667242" y="4451152"/>
            <a:ext cx="471676" cy="468617"/>
            <a:chOff x="-22845575" y="3504075"/>
            <a:chExt cx="296950" cy="295025"/>
          </a:xfrm>
        </p:grpSpPr>
        <p:sp>
          <p:nvSpPr>
            <p:cNvPr id="187" name="Google Shape;187;p28"/>
            <p:cNvSpPr/>
            <p:nvPr/>
          </p:nvSpPr>
          <p:spPr>
            <a:xfrm>
              <a:off x="-22688825" y="3504100"/>
              <a:ext cx="140200" cy="295000"/>
            </a:xfrm>
            <a:custGeom>
              <a:avLst/>
              <a:gdLst/>
              <a:ahLst/>
              <a:cxnLst/>
              <a:rect l="l" t="t" r="r" b="b"/>
              <a:pathLst>
                <a:path w="5608" h="11800" extrusionOk="0">
                  <a:moveTo>
                    <a:pt x="1465" y="2908"/>
                  </a:moveTo>
                  <a:cubicBezTo>
                    <a:pt x="1552" y="2908"/>
                    <a:pt x="1638" y="2931"/>
                    <a:pt x="1701" y="2979"/>
                  </a:cubicBezTo>
                  <a:cubicBezTo>
                    <a:pt x="1827" y="3105"/>
                    <a:pt x="1827" y="3357"/>
                    <a:pt x="1701" y="3451"/>
                  </a:cubicBezTo>
                  <a:cubicBezTo>
                    <a:pt x="1292" y="3861"/>
                    <a:pt x="1292" y="4522"/>
                    <a:pt x="1701" y="4932"/>
                  </a:cubicBezTo>
                  <a:cubicBezTo>
                    <a:pt x="1827" y="5026"/>
                    <a:pt x="1827" y="5279"/>
                    <a:pt x="1701" y="5373"/>
                  </a:cubicBezTo>
                  <a:cubicBezTo>
                    <a:pt x="1632" y="5477"/>
                    <a:pt x="1544" y="5524"/>
                    <a:pt x="1452" y="5524"/>
                  </a:cubicBezTo>
                  <a:cubicBezTo>
                    <a:pt x="1377" y="5524"/>
                    <a:pt x="1300" y="5493"/>
                    <a:pt x="1229" y="5436"/>
                  </a:cubicBezTo>
                  <a:cubicBezTo>
                    <a:pt x="567" y="4774"/>
                    <a:pt x="567" y="3672"/>
                    <a:pt x="1229" y="2979"/>
                  </a:cubicBezTo>
                  <a:cubicBezTo>
                    <a:pt x="1292" y="2931"/>
                    <a:pt x="1378" y="2908"/>
                    <a:pt x="1465" y="2908"/>
                  </a:cubicBezTo>
                  <a:close/>
                  <a:moveTo>
                    <a:pt x="2461" y="7313"/>
                  </a:moveTo>
                  <a:cubicBezTo>
                    <a:pt x="2532" y="7313"/>
                    <a:pt x="2605" y="7318"/>
                    <a:pt x="2678" y="7326"/>
                  </a:cubicBezTo>
                  <a:cubicBezTo>
                    <a:pt x="2867" y="7358"/>
                    <a:pt x="3025" y="7515"/>
                    <a:pt x="2993" y="7704"/>
                  </a:cubicBezTo>
                  <a:cubicBezTo>
                    <a:pt x="2962" y="7925"/>
                    <a:pt x="2804" y="8019"/>
                    <a:pt x="2615" y="8019"/>
                  </a:cubicBezTo>
                  <a:cubicBezTo>
                    <a:pt x="2579" y="8016"/>
                    <a:pt x="2543" y="8014"/>
                    <a:pt x="2507" y="8014"/>
                  </a:cubicBezTo>
                  <a:cubicBezTo>
                    <a:pt x="1947" y="8014"/>
                    <a:pt x="1418" y="8467"/>
                    <a:pt x="1418" y="9059"/>
                  </a:cubicBezTo>
                  <a:cubicBezTo>
                    <a:pt x="1418" y="9248"/>
                    <a:pt x="1260" y="9406"/>
                    <a:pt x="1071" y="9406"/>
                  </a:cubicBezTo>
                  <a:cubicBezTo>
                    <a:pt x="882" y="9406"/>
                    <a:pt x="725" y="9248"/>
                    <a:pt x="725" y="9059"/>
                  </a:cubicBezTo>
                  <a:cubicBezTo>
                    <a:pt x="725" y="8091"/>
                    <a:pt x="1490" y="7313"/>
                    <a:pt x="2461" y="7313"/>
                  </a:cubicBezTo>
                  <a:close/>
                  <a:moveTo>
                    <a:pt x="1060" y="0"/>
                  </a:moveTo>
                  <a:cubicBezTo>
                    <a:pt x="689" y="0"/>
                    <a:pt x="327" y="130"/>
                    <a:pt x="0" y="364"/>
                  </a:cubicBezTo>
                  <a:lnTo>
                    <a:pt x="0" y="5247"/>
                  </a:lnTo>
                  <a:cubicBezTo>
                    <a:pt x="0" y="5814"/>
                    <a:pt x="473" y="6255"/>
                    <a:pt x="1040" y="6255"/>
                  </a:cubicBezTo>
                  <a:cubicBezTo>
                    <a:pt x="1229" y="6255"/>
                    <a:pt x="1386" y="6413"/>
                    <a:pt x="1386" y="6602"/>
                  </a:cubicBezTo>
                  <a:cubicBezTo>
                    <a:pt x="1386" y="6822"/>
                    <a:pt x="1229" y="6948"/>
                    <a:pt x="1040" y="6948"/>
                  </a:cubicBezTo>
                  <a:cubicBezTo>
                    <a:pt x="630" y="6948"/>
                    <a:pt x="284" y="6854"/>
                    <a:pt x="0" y="6602"/>
                  </a:cubicBezTo>
                  <a:lnTo>
                    <a:pt x="0" y="11453"/>
                  </a:lnTo>
                  <a:cubicBezTo>
                    <a:pt x="284" y="11705"/>
                    <a:pt x="630" y="11800"/>
                    <a:pt x="1040" y="11800"/>
                  </a:cubicBezTo>
                  <a:cubicBezTo>
                    <a:pt x="1733" y="11800"/>
                    <a:pt x="2363" y="11359"/>
                    <a:pt x="2647" y="10760"/>
                  </a:cubicBezTo>
                  <a:cubicBezTo>
                    <a:pt x="3497" y="10634"/>
                    <a:pt x="4190" y="9910"/>
                    <a:pt x="4190" y="9028"/>
                  </a:cubicBezTo>
                  <a:cubicBezTo>
                    <a:pt x="4190" y="8902"/>
                    <a:pt x="4159" y="8776"/>
                    <a:pt x="4159" y="8618"/>
                  </a:cubicBezTo>
                  <a:cubicBezTo>
                    <a:pt x="4505" y="8555"/>
                    <a:pt x="4820" y="8397"/>
                    <a:pt x="5104" y="8145"/>
                  </a:cubicBezTo>
                  <a:cubicBezTo>
                    <a:pt x="5419" y="7830"/>
                    <a:pt x="5608" y="7389"/>
                    <a:pt x="5608" y="6917"/>
                  </a:cubicBezTo>
                  <a:cubicBezTo>
                    <a:pt x="5608" y="6539"/>
                    <a:pt x="5482" y="6192"/>
                    <a:pt x="5261" y="5909"/>
                  </a:cubicBezTo>
                  <a:cubicBezTo>
                    <a:pt x="5482" y="5594"/>
                    <a:pt x="5608" y="5247"/>
                    <a:pt x="5608" y="4869"/>
                  </a:cubicBezTo>
                  <a:cubicBezTo>
                    <a:pt x="5608" y="4396"/>
                    <a:pt x="5387" y="3987"/>
                    <a:pt x="5072" y="3672"/>
                  </a:cubicBezTo>
                  <a:cubicBezTo>
                    <a:pt x="4852" y="3420"/>
                    <a:pt x="4505" y="3262"/>
                    <a:pt x="4127" y="3199"/>
                  </a:cubicBezTo>
                  <a:cubicBezTo>
                    <a:pt x="4253" y="2632"/>
                    <a:pt x="4096" y="2002"/>
                    <a:pt x="3655" y="1561"/>
                  </a:cubicBezTo>
                  <a:cubicBezTo>
                    <a:pt x="3403" y="1309"/>
                    <a:pt x="3025" y="1120"/>
                    <a:pt x="2647" y="1088"/>
                  </a:cubicBezTo>
                  <a:cubicBezTo>
                    <a:pt x="2394" y="584"/>
                    <a:pt x="1985" y="143"/>
                    <a:pt x="1449" y="49"/>
                  </a:cubicBezTo>
                  <a:cubicBezTo>
                    <a:pt x="1319" y="16"/>
                    <a:pt x="1189" y="0"/>
                    <a:pt x="106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8"/>
            <p:cNvSpPr/>
            <p:nvPr/>
          </p:nvSpPr>
          <p:spPr>
            <a:xfrm>
              <a:off x="-22845575" y="3504075"/>
              <a:ext cx="139425" cy="294250"/>
            </a:xfrm>
            <a:custGeom>
              <a:avLst/>
              <a:gdLst/>
              <a:ahLst/>
              <a:cxnLst/>
              <a:rect l="l" t="t" r="r" b="b"/>
              <a:pathLst>
                <a:path w="5577" h="11770" extrusionOk="0">
                  <a:moveTo>
                    <a:pt x="4187" y="2948"/>
                  </a:moveTo>
                  <a:cubicBezTo>
                    <a:pt x="4277" y="2948"/>
                    <a:pt x="4364" y="2980"/>
                    <a:pt x="4411" y="3043"/>
                  </a:cubicBezTo>
                  <a:cubicBezTo>
                    <a:pt x="5104" y="3673"/>
                    <a:pt x="5104" y="4775"/>
                    <a:pt x="4411" y="5437"/>
                  </a:cubicBezTo>
                  <a:cubicBezTo>
                    <a:pt x="4364" y="5500"/>
                    <a:pt x="4277" y="5532"/>
                    <a:pt x="4187" y="5532"/>
                  </a:cubicBezTo>
                  <a:cubicBezTo>
                    <a:pt x="4096" y="5532"/>
                    <a:pt x="4002" y="5500"/>
                    <a:pt x="3939" y="5437"/>
                  </a:cubicBezTo>
                  <a:cubicBezTo>
                    <a:pt x="3844" y="5311"/>
                    <a:pt x="3844" y="5090"/>
                    <a:pt x="3939" y="4964"/>
                  </a:cubicBezTo>
                  <a:cubicBezTo>
                    <a:pt x="4348" y="4555"/>
                    <a:pt x="4348" y="3893"/>
                    <a:pt x="3939" y="3515"/>
                  </a:cubicBezTo>
                  <a:cubicBezTo>
                    <a:pt x="3844" y="3389"/>
                    <a:pt x="3844" y="3137"/>
                    <a:pt x="3939" y="3043"/>
                  </a:cubicBezTo>
                  <a:cubicBezTo>
                    <a:pt x="4002" y="2980"/>
                    <a:pt x="4096" y="2948"/>
                    <a:pt x="4187" y="2948"/>
                  </a:cubicBezTo>
                  <a:close/>
                  <a:moveTo>
                    <a:pt x="3148" y="7314"/>
                  </a:moveTo>
                  <a:cubicBezTo>
                    <a:pt x="4123" y="7314"/>
                    <a:pt x="4915" y="8092"/>
                    <a:pt x="4915" y="9060"/>
                  </a:cubicBezTo>
                  <a:cubicBezTo>
                    <a:pt x="4915" y="9249"/>
                    <a:pt x="4726" y="9407"/>
                    <a:pt x="4537" y="9407"/>
                  </a:cubicBezTo>
                  <a:cubicBezTo>
                    <a:pt x="4348" y="9407"/>
                    <a:pt x="4191" y="9249"/>
                    <a:pt x="4191" y="9060"/>
                  </a:cubicBezTo>
                  <a:cubicBezTo>
                    <a:pt x="4191" y="8468"/>
                    <a:pt x="3662" y="8015"/>
                    <a:pt x="3101" y="8015"/>
                  </a:cubicBezTo>
                  <a:cubicBezTo>
                    <a:pt x="3066" y="8015"/>
                    <a:pt x="3030" y="8017"/>
                    <a:pt x="2994" y="8020"/>
                  </a:cubicBezTo>
                  <a:cubicBezTo>
                    <a:pt x="2968" y="8029"/>
                    <a:pt x="2944" y="8033"/>
                    <a:pt x="2920" y="8033"/>
                  </a:cubicBezTo>
                  <a:cubicBezTo>
                    <a:pt x="2765" y="8033"/>
                    <a:pt x="2643" y="7869"/>
                    <a:pt x="2616" y="7705"/>
                  </a:cubicBezTo>
                  <a:cubicBezTo>
                    <a:pt x="2584" y="7516"/>
                    <a:pt x="2742" y="7359"/>
                    <a:pt x="2931" y="7327"/>
                  </a:cubicBezTo>
                  <a:cubicBezTo>
                    <a:pt x="3004" y="7319"/>
                    <a:pt x="3077" y="7314"/>
                    <a:pt x="3148" y="7314"/>
                  </a:cubicBezTo>
                  <a:close/>
                  <a:moveTo>
                    <a:pt x="4581" y="0"/>
                  </a:moveTo>
                  <a:cubicBezTo>
                    <a:pt x="4444" y="0"/>
                    <a:pt x="4303" y="16"/>
                    <a:pt x="4159" y="50"/>
                  </a:cubicBezTo>
                  <a:cubicBezTo>
                    <a:pt x="3592" y="144"/>
                    <a:pt x="3214" y="585"/>
                    <a:pt x="2962" y="1089"/>
                  </a:cubicBezTo>
                  <a:cubicBezTo>
                    <a:pt x="2584" y="1152"/>
                    <a:pt x="2206" y="1310"/>
                    <a:pt x="1954" y="1562"/>
                  </a:cubicBezTo>
                  <a:cubicBezTo>
                    <a:pt x="1513" y="2003"/>
                    <a:pt x="1355" y="2633"/>
                    <a:pt x="1481" y="3200"/>
                  </a:cubicBezTo>
                  <a:cubicBezTo>
                    <a:pt x="1135" y="3232"/>
                    <a:pt x="820" y="3389"/>
                    <a:pt x="536" y="3673"/>
                  </a:cubicBezTo>
                  <a:cubicBezTo>
                    <a:pt x="221" y="3988"/>
                    <a:pt x="1" y="4397"/>
                    <a:pt x="1" y="4870"/>
                  </a:cubicBezTo>
                  <a:cubicBezTo>
                    <a:pt x="1" y="5280"/>
                    <a:pt x="127" y="5626"/>
                    <a:pt x="379" y="5910"/>
                  </a:cubicBezTo>
                  <a:cubicBezTo>
                    <a:pt x="127" y="6225"/>
                    <a:pt x="1" y="6571"/>
                    <a:pt x="1" y="6918"/>
                  </a:cubicBezTo>
                  <a:cubicBezTo>
                    <a:pt x="1" y="7390"/>
                    <a:pt x="221" y="7831"/>
                    <a:pt x="536" y="8146"/>
                  </a:cubicBezTo>
                  <a:cubicBezTo>
                    <a:pt x="788" y="8430"/>
                    <a:pt x="1135" y="8588"/>
                    <a:pt x="1481" y="8619"/>
                  </a:cubicBezTo>
                  <a:cubicBezTo>
                    <a:pt x="1229" y="9690"/>
                    <a:pt x="1985" y="10604"/>
                    <a:pt x="2931" y="10698"/>
                  </a:cubicBezTo>
                  <a:cubicBezTo>
                    <a:pt x="3214" y="11328"/>
                    <a:pt x="3781" y="11769"/>
                    <a:pt x="4537" y="11769"/>
                  </a:cubicBezTo>
                  <a:cubicBezTo>
                    <a:pt x="4947" y="11769"/>
                    <a:pt x="5293" y="11612"/>
                    <a:pt x="5577" y="11423"/>
                  </a:cubicBezTo>
                  <a:lnTo>
                    <a:pt x="5577" y="6571"/>
                  </a:lnTo>
                  <a:cubicBezTo>
                    <a:pt x="5293" y="6823"/>
                    <a:pt x="4947" y="6918"/>
                    <a:pt x="4537" y="6918"/>
                  </a:cubicBezTo>
                  <a:cubicBezTo>
                    <a:pt x="4348" y="6918"/>
                    <a:pt x="4191" y="6760"/>
                    <a:pt x="4191" y="6571"/>
                  </a:cubicBezTo>
                  <a:cubicBezTo>
                    <a:pt x="4191" y="6382"/>
                    <a:pt x="4348" y="6225"/>
                    <a:pt x="4537" y="6225"/>
                  </a:cubicBezTo>
                  <a:cubicBezTo>
                    <a:pt x="5136" y="6225"/>
                    <a:pt x="5577" y="5752"/>
                    <a:pt x="5577" y="5185"/>
                  </a:cubicBezTo>
                  <a:lnTo>
                    <a:pt x="5577" y="302"/>
                  </a:lnTo>
                  <a:cubicBezTo>
                    <a:pt x="5300" y="117"/>
                    <a:pt x="4956" y="0"/>
                    <a:pt x="458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89" name="Google Shape;189;p28">
            <a:extLst>
              <a:ext uri="{C183D7F6-B498-43B3-948B-1728B52AA6E4}">
                <adec:decorative xmlns:adec="http://schemas.microsoft.com/office/drawing/2017/decorative" val="1"/>
              </a:ext>
            </a:extLst>
          </p:cNvPr>
          <p:cNvGrpSpPr/>
          <p:nvPr/>
        </p:nvGrpSpPr>
        <p:grpSpPr>
          <a:xfrm>
            <a:off x="9991193" y="4400797"/>
            <a:ext cx="568616" cy="557817"/>
            <a:chOff x="-1183550" y="3586525"/>
            <a:chExt cx="296175" cy="290550"/>
          </a:xfrm>
        </p:grpSpPr>
        <p:sp>
          <p:nvSpPr>
            <p:cNvPr id="190" name="Google Shape;190;p28"/>
            <p:cNvSpPr/>
            <p:nvPr/>
          </p:nvSpPr>
          <p:spPr>
            <a:xfrm>
              <a:off x="-927575" y="3671500"/>
              <a:ext cx="40200" cy="16575"/>
            </a:xfrm>
            <a:custGeom>
              <a:avLst/>
              <a:gdLst/>
              <a:ahLst/>
              <a:cxnLst/>
              <a:rect l="l" t="t" r="r" b="b"/>
              <a:pathLst>
                <a:path w="1608" h="663" extrusionOk="0">
                  <a:moveTo>
                    <a:pt x="473" y="0"/>
                  </a:moveTo>
                  <a:cubicBezTo>
                    <a:pt x="32" y="0"/>
                    <a:pt x="1" y="662"/>
                    <a:pt x="473" y="662"/>
                  </a:cubicBezTo>
                  <a:lnTo>
                    <a:pt x="1135" y="662"/>
                  </a:lnTo>
                  <a:cubicBezTo>
                    <a:pt x="1145" y="663"/>
                    <a:pt x="1156" y="663"/>
                    <a:pt x="1166" y="663"/>
                  </a:cubicBezTo>
                  <a:cubicBezTo>
                    <a:pt x="1607" y="663"/>
                    <a:pt x="1597" y="0"/>
                    <a:pt x="113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8"/>
            <p:cNvSpPr/>
            <p:nvPr/>
          </p:nvSpPr>
          <p:spPr>
            <a:xfrm>
              <a:off x="-1183550" y="3671500"/>
              <a:ext cx="39400" cy="16575"/>
            </a:xfrm>
            <a:custGeom>
              <a:avLst/>
              <a:gdLst/>
              <a:ahLst/>
              <a:cxnLst/>
              <a:rect l="l" t="t" r="r" b="b"/>
              <a:pathLst>
                <a:path w="1576" h="663" extrusionOk="0">
                  <a:moveTo>
                    <a:pt x="473" y="0"/>
                  </a:moveTo>
                  <a:cubicBezTo>
                    <a:pt x="32" y="0"/>
                    <a:pt x="1" y="662"/>
                    <a:pt x="473" y="662"/>
                  </a:cubicBezTo>
                  <a:lnTo>
                    <a:pt x="1135" y="662"/>
                  </a:lnTo>
                  <a:cubicBezTo>
                    <a:pt x="1145" y="663"/>
                    <a:pt x="1154" y="663"/>
                    <a:pt x="1163" y="663"/>
                  </a:cubicBezTo>
                  <a:cubicBezTo>
                    <a:pt x="1576" y="663"/>
                    <a:pt x="1566" y="0"/>
                    <a:pt x="113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8"/>
            <p:cNvSpPr/>
            <p:nvPr/>
          </p:nvSpPr>
          <p:spPr>
            <a:xfrm>
              <a:off x="-944250" y="3603025"/>
              <a:ext cx="39525" cy="26375"/>
            </a:xfrm>
            <a:custGeom>
              <a:avLst/>
              <a:gdLst/>
              <a:ahLst/>
              <a:cxnLst/>
              <a:rect l="l" t="t" r="r" b="b"/>
              <a:pathLst>
                <a:path w="1581" h="1055" extrusionOk="0">
                  <a:moveTo>
                    <a:pt x="1086" y="1"/>
                  </a:moveTo>
                  <a:cubicBezTo>
                    <a:pt x="1024" y="1"/>
                    <a:pt x="957" y="19"/>
                    <a:pt x="888" y="61"/>
                  </a:cubicBezTo>
                  <a:lnTo>
                    <a:pt x="321" y="408"/>
                  </a:lnTo>
                  <a:cubicBezTo>
                    <a:pt x="0" y="595"/>
                    <a:pt x="179" y="1054"/>
                    <a:pt x="490" y="1054"/>
                  </a:cubicBezTo>
                  <a:cubicBezTo>
                    <a:pt x="546" y="1054"/>
                    <a:pt x="606" y="1040"/>
                    <a:pt x="668" y="1006"/>
                  </a:cubicBezTo>
                  <a:lnTo>
                    <a:pt x="1266" y="660"/>
                  </a:lnTo>
                  <a:cubicBezTo>
                    <a:pt x="1581" y="450"/>
                    <a:pt x="1394" y="1"/>
                    <a:pt x="108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8"/>
            <p:cNvSpPr/>
            <p:nvPr/>
          </p:nvSpPr>
          <p:spPr>
            <a:xfrm>
              <a:off x="-1166200" y="3731225"/>
              <a:ext cx="39700" cy="26075"/>
            </a:xfrm>
            <a:custGeom>
              <a:avLst/>
              <a:gdLst/>
              <a:ahLst/>
              <a:cxnLst/>
              <a:rect l="l" t="t" r="r" b="b"/>
              <a:pathLst>
                <a:path w="1588" h="1043" extrusionOk="0">
                  <a:moveTo>
                    <a:pt x="1071" y="1"/>
                  </a:moveTo>
                  <a:cubicBezTo>
                    <a:pt x="1021" y="1"/>
                    <a:pt x="968" y="12"/>
                    <a:pt x="913" y="37"/>
                  </a:cubicBezTo>
                  <a:lnTo>
                    <a:pt x="315" y="384"/>
                  </a:lnTo>
                  <a:cubicBezTo>
                    <a:pt x="0" y="593"/>
                    <a:pt x="187" y="1043"/>
                    <a:pt x="495" y="1043"/>
                  </a:cubicBezTo>
                  <a:cubicBezTo>
                    <a:pt x="557" y="1043"/>
                    <a:pt x="624" y="1025"/>
                    <a:pt x="693" y="982"/>
                  </a:cubicBezTo>
                  <a:lnTo>
                    <a:pt x="1260" y="636"/>
                  </a:lnTo>
                  <a:cubicBezTo>
                    <a:pt x="1587" y="472"/>
                    <a:pt x="1395" y="1"/>
                    <a:pt x="107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8"/>
            <p:cNvSpPr/>
            <p:nvPr/>
          </p:nvSpPr>
          <p:spPr>
            <a:xfrm>
              <a:off x="-944925" y="3730950"/>
              <a:ext cx="40200" cy="26375"/>
            </a:xfrm>
            <a:custGeom>
              <a:avLst/>
              <a:gdLst/>
              <a:ahLst/>
              <a:cxnLst/>
              <a:rect l="l" t="t" r="r" b="b"/>
              <a:pathLst>
                <a:path w="1608" h="1055" extrusionOk="0">
                  <a:moveTo>
                    <a:pt x="515" y="0"/>
                  </a:moveTo>
                  <a:cubicBezTo>
                    <a:pt x="198" y="0"/>
                    <a:pt x="1" y="460"/>
                    <a:pt x="348" y="647"/>
                  </a:cubicBezTo>
                  <a:lnTo>
                    <a:pt x="915" y="993"/>
                  </a:lnTo>
                  <a:cubicBezTo>
                    <a:pt x="984" y="1036"/>
                    <a:pt x="1052" y="1054"/>
                    <a:pt x="1114" y="1054"/>
                  </a:cubicBezTo>
                  <a:cubicBezTo>
                    <a:pt x="1421" y="1054"/>
                    <a:pt x="1608" y="609"/>
                    <a:pt x="1293" y="426"/>
                  </a:cubicBezTo>
                  <a:lnTo>
                    <a:pt x="695" y="48"/>
                  </a:lnTo>
                  <a:cubicBezTo>
                    <a:pt x="633" y="15"/>
                    <a:pt x="572" y="0"/>
                    <a:pt x="51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8"/>
            <p:cNvSpPr/>
            <p:nvPr/>
          </p:nvSpPr>
          <p:spPr>
            <a:xfrm>
              <a:off x="-1167000" y="3603025"/>
              <a:ext cx="40200" cy="26375"/>
            </a:xfrm>
            <a:custGeom>
              <a:avLst/>
              <a:gdLst/>
              <a:ahLst/>
              <a:cxnLst/>
              <a:rect l="l" t="t" r="r" b="b"/>
              <a:pathLst>
                <a:path w="1608" h="1055" extrusionOk="0">
                  <a:moveTo>
                    <a:pt x="477" y="1"/>
                  </a:moveTo>
                  <a:cubicBezTo>
                    <a:pt x="188" y="1"/>
                    <a:pt x="1" y="450"/>
                    <a:pt x="315" y="660"/>
                  </a:cubicBezTo>
                  <a:lnTo>
                    <a:pt x="914" y="1006"/>
                  </a:lnTo>
                  <a:cubicBezTo>
                    <a:pt x="981" y="1040"/>
                    <a:pt x="1044" y="1054"/>
                    <a:pt x="1103" y="1054"/>
                  </a:cubicBezTo>
                  <a:cubicBezTo>
                    <a:pt x="1434" y="1054"/>
                    <a:pt x="1608" y="595"/>
                    <a:pt x="1260" y="408"/>
                  </a:cubicBezTo>
                  <a:lnTo>
                    <a:pt x="662" y="61"/>
                  </a:lnTo>
                  <a:cubicBezTo>
                    <a:pt x="598" y="19"/>
                    <a:pt x="536" y="1"/>
                    <a:pt x="47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8"/>
            <p:cNvSpPr/>
            <p:nvPr/>
          </p:nvSpPr>
          <p:spPr>
            <a:xfrm>
              <a:off x="-1065400" y="3658900"/>
              <a:ext cx="59875" cy="77200"/>
            </a:xfrm>
            <a:custGeom>
              <a:avLst/>
              <a:gdLst/>
              <a:ahLst/>
              <a:cxnLst/>
              <a:rect l="l" t="t" r="r" b="b"/>
              <a:pathLst>
                <a:path w="2395" h="3088" extrusionOk="0">
                  <a:moveTo>
                    <a:pt x="882" y="0"/>
                  </a:moveTo>
                  <a:lnTo>
                    <a:pt x="0" y="1355"/>
                  </a:lnTo>
                  <a:lnTo>
                    <a:pt x="1355" y="1922"/>
                  </a:lnTo>
                  <a:cubicBezTo>
                    <a:pt x="1450" y="1953"/>
                    <a:pt x="1544" y="2111"/>
                    <a:pt x="1544" y="2237"/>
                  </a:cubicBezTo>
                  <a:lnTo>
                    <a:pt x="1544" y="3088"/>
                  </a:lnTo>
                  <a:lnTo>
                    <a:pt x="2395" y="1733"/>
                  </a:lnTo>
                  <a:lnTo>
                    <a:pt x="1071" y="1166"/>
                  </a:lnTo>
                  <a:cubicBezTo>
                    <a:pt x="945" y="1134"/>
                    <a:pt x="882" y="1008"/>
                    <a:pt x="882" y="851"/>
                  </a:cubicBezTo>
                  <a:lnTo>
                    <a:pt x="882" y="0"/>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8"/>
            <p:cNvSpPr/>
            <p:nvPr/>
          </p:nvSpPr>
          <p:spPr>
            <a:xfrm>
              <a:off x="-1078000" y="3809325"/>
              <a:ext cx="85075" cy="67750"/>
            </a:xfrm>
            <a:custGeom>
              <a:avLst/>
              <a:gdLst/>
              <a:ahLst/>
              <a:cxnLst/>
              <a:rect l="l" t="t" r="r" b="b"/>
              <a:pathLst>
                <a:path w="3403" h="2710" extrusionOk="0">
                  <a:moveTo>
                    <a:pt x="0" y="1"/>
                  </a:moveTo>
                  <a:lnTo>
                    <a:pt x="0" y="662"/>
                  </a:lnTo>
                  <a:lnTo>
                    <a:pt x="1008" y="662"/>
                  </a:lnTo>
                  <a:cubicBezTo>
                    <a:pt x="1449" y="662"/>
                    <a:pt x="1481" y="1324"/>
                    <a:pt x="1008" y="1324"/>
                  </a:cubicBezTo>
                  <a:lnTo>
                    <a:pt x="0" y="1324"/>
                  </a:lnTo>
                  <a:lnTo>
                    <a:pt x="0" y="1670"/>
                  </a:lnTo>
                  <a:cubicBezTo>
                    <a:pt x="0" y="2237"/>
                    <a:pt x="473" y="2710"/>
                    <a:pt x="1008" y="2710"/>
                  </a:cubicBezTo>
                  <a:lnTo>
                    <a:pt x="2395" y="2710"/>
                  </a:lnTo>
                  <a:cubicBezTo>
                    <a:pt x="2962" y="2710"/>
                    <a:pt x="3403" y="2237"/>
                    <a:pt x="3403" y="1670"/>
                  </a:cubicBezTo>
                  <a:lnTo>
                    <a:pt x="3403" y="1324"/>
                  </a:lnTo>
                  <a:lnTo>
                    <a:pt x="2395" y="1324"/>
                  </a:lnTo>
                  <a:cubicBezTo>
                    <a:pt x="1954" y="1324"/>
                    <a:pt x="1922" y="662"/>
                    <a:pt x="2395" y="662"/>
                  </a:cubicBezTo>
                  <a:lnTo>
                    <a:pt x="3403" y="662"/>
                  </a:lnTo>
                  <a:lnTo>
                    <a:pt x="3403" y="1"/>
                  </a:ln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8"/>
            <p:cNvSpPr/>
            <p:nvPr/>
          </p:nvSpPr>
          <p:spPr>
            <a:xfrm>
              <a:off x="-1135500" y="3586525"/>
              <a:ext cx="193775" cy="204700"/>
            </a:xfrm>
            <a:custGeom>
              <a:avLst/>
              <a:gdLst/>
              <a:ahLst/>
              <a:cxnLst/>
              <a:rect l="l" t="t" r="r" b="b"/>
              <a:pathLst>
                <a:path w="7751" h="8188" extrusionOk="0">
                  <a:moveTo>
                    <a:pt x="4023" y="1424"/>
                  </a:moveTo>
                  <a:cubicBezTo>
                    <a:pt x="4201" y="1424"/>
                    <a:pt x="4380" y="1561"/>
                    <a:pt x="4380" y="1761"/>
                  </a:cubicBezTo>
                  <a:lnTo>
                    <a:pt x="4380" y="3588"/>
                  </a:lnTo>
                  <a:lnTo>
                    <a:pt x="5892" y="4124"/>
                  </a:lnTo>
                  <a:cubicBezTo>
                    <a:pt x="5955" y="4187"/>
                    <a:pt x="6049" y="4250"/>
                    <a:pt x="6081" y="4344"/>
                  </a:cubicBezTo>
                  <a:cubicBezTo>
                    <a:pt x="6081" y="4407"/>
                    <a:pt x="6081" y="4533"/>
                    <a:pt x="5986" y="4628"/>
                  </a:cubicBezTo>
                  <a:lnTo>
                    <a:pt x="4285" y="7369"/>
                  </a:lnTo>
                  <a:cubicBezTo>
                    <a:pt x="4222" y="7495"/>
                    <a:pt x="4127" y="7526"/>
                    <a:pt x="4033" y="7526"/>
                  </a:cubicBezTo>
                  <a:lnTo>
                    <a:pt x="3938" y="7526"/>
                  </a:lnTo>
                  <a:cubicBezTo>
                    <a:pt x="3781" y="7495"/>
                    <a:pt x="3718" y="7369"/>
                    <a:pt x="3718" y="7211"/>
                  </a:cubicBezTo>
                  <a:lnTo>
                    <a:pt x="3718" y="5384"/>
                  </a:lnTo>
                  <a:lnTo>
                    <a:pt x="2206" y="4817"/>
                  </a:lnTo>
                  <a:cubicBezTo>
                    <a:pt x="2143" y="4754"/>
                    <a:pt x="2048" y="4691"/>
                    <a:pt x="2017" y="4596"/>
                  </a:cubicBezTo>
                  <a:cubicBezTo>
                    <a:pt x="1985" y="4533"/>
                    <a:pt x="2017" y="4407"/>
                    <a:pt x="2048" y="4344"/>
                  </a:cubicBezTo>
                  <a:lnTo>
                    <a:pt x="3749" y="1572"/>
                  </a:lnTo>
                  <a:cubicBezTo>
                    <a:pt x="3818" y="1469"/>
                    <a:pt x="3920" y="1424"/>
                    <a:pt x="4023" y="1424"/>
                  </a:cubicBezTo>
                  <a:close/>
                  <a:moveTo>
                    <a:pt x="4019" y="1"/>
                  </a:moveTo>
                  <a:cubicBezTo>
                    <a:pt x="3743" y="1"/>
                    <a:pt x="3463" y="31"/>
                    <a:pt x="3182" y="91"/>
                  </a:cubicBezTo>
                  <a:cubicBezTo>
                    <a:pt x="1733" y="406"/>
                    <a:pt x="567" y="1572"/>
                    <a:pt x="284" y="3084"/>
                  </a:cubicBezTo>
                  <a:cubicBezTo>
                    <a:pt x="0" y="4533"/>
                    <a:pt x="599" y="5479"/>
                    <a:pt x="1040" y="6140"/>
                  </a:cubicBezTo>
                  <a:cubicBezTo>
                    <a:pt x="1922" y="7526"/>
                    <a:pt x="1387" y="7526"/>
                    <a:pt x="1670" y="8188"/>
                  </a:cubicBezTo>
                  <a:lnTo>
                    <a:pt x="6301" y="8188"/>
                  </a:lnTo>
                  <a:cubicBezTo>
                    <a:pt x="6553" y="7526"/>
                    <a:pt x="6018" y="7526"/>
                    <a:pt x="6931" y="6109"/>
                  </a:cubicBezTo>
                  <a:cubicBezTo>
                    <a:pt x="7373" y="5447"/>
                    <a:pt x="7719" y="4817"/>
                    <a:pt x="7719" y="3746"/>
                  </a:cubicBezTo>
                  <a:cubicBezTo>
                    <a:pt x="7751" y="2612"/>
                    <a:pt x="7246" y="1540"/>
                    <a:pt x="6396" y="847"/>
                  </a:cubicBezTo>
                  <a:cubicBezTo>
                    <a:pt x="5726" y="297"/>
                    <a:pt x="4892" y="1"/>
                    <a:pt x="4019"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99" name="Google Shape;199;p2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1" y="-2"/>
            <a:ext cx="2391600" cy="1896787"/>
          </a:xfrm>
          <a:prstGeom prst="rect">
            <a:avLst/>
          </a:prstGeom>
          <a:noFill/>
          <a:ln>
            <a:noFill/>
          </a:ln>
        </p:spPr>
      </p:pic>
      <p:pic>
        <p:nvPicPr>
          <p:cNvPr id="200" name="Google Shape;200;p28">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10419203" y="5308100"/>
            <a:ext cx="1772796" cy="1518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415600" y="546667"/>
            <a:ext cx="11360800" cy="810400"/>
          </a:xfrm>
          <a:prstGeom prst="rect">
            <a:avLst/>
          </a:prstGeom>
        </p:spPr>
        <p:txBody>
          <a:bodyPr spcFirstLastPara="1" wrap="square" lIns="121900" tIns="121900" rIns="121900" bIns="121900" anchor="t" anchorCtr="0">
            <a:normAutofit/>
          </a:bodyPr>
          <a:lstStyle/>
          <a:p>
            <a:r>
              <a:rPr lang="en" sz="3200" b="1" dirty="0"/>
              <a:t>Introduction:</a:t>
            </a:r>
            <a:r>
              <a:rPr lang="en" sz="3200" dirty="0"/>
              <a:t> Interplanetary Shocks</a:t>
            </a:r>
            <a:endParaRPr sz="3200" dirty="0"/>
          </a:p>
        </p:txBody>
      </p:sp>
      <p:sp>
        <p:nvSpPr>
          <p:cNvPr id="104" name="Google Shape;104;p16"/>
          <p:cNvSpPr txBox="1">
            <a:spLocks noGrp="1"/>
          </p:cNvSpPr>
          <p:nvPr>
            <p:ph type="body" idx="1"/>
          </p:nvPr>
        </p:nvSpPr>
        <p:spPr>
          <a:xfrm>
            <a:off x="6203233" y="1783733"/>
            <a:ext cx="5002000" cy="3130000"/>
          </a:xfrm>
          <a:prstGeom prst="rect">
            <a:avLst/>
          </a:prstGeom>
        </p:spPr>
        <p:txBody>
          <a:bodyPr spcFirstLastPara="1" wrap="square" lIns="121900" tIns="121900" rIns="121900" bIns="121900" anchor="t" anchorCtr="0">
            <a:normAutofit/>
          </a:bodyPr>
          <a:lstStyle/>
          <a:p>
            <a:pPr indent="-434329">
              <a:buSzPct val="100000"/>
              <a:buChar char="-"/>
            </a:pPr>
            <a:r>
              <a:rPr lang="en" sz="2000" dirty="0"/>
              <a:t>A ripple/disturbance in the solar wind</a:t>
            </a:r>
            <a:endParaRPr sz="2000" dirty="0"/>
          </a:p>
          <a:p>
            <a:pPr indent="-434329">
              <a:buSzPct val="100000"/>
              <a:buChar char="-"/>
            </a:pPr>
            <a:r>
              <a:rPr lang="en" sz="2000" dirty="0"/>
              <a:t>Propagates like a sonic boom in air</a:t>
            </a:r>
            <a:endParaRPr sz="2000" dirty="0"/>
          </a:p>
          <a:p>
            <a:pPr indent="-434329">
              <a:buSzPct val="100000"/>
              <a:buChar char="-"/>
            </a:pPr>
            <a:r>
              <a:rPr lang="en" sz="2000" dirty="0"/>
              <a:t>Measured by the flux of charged particles</a:t>
            </a:r>
            <a:endParaRPr sz="2000" dirty="0"/>
          </a:p>
          <a:p>
            <a:pPr indent="-434329">
              <a:buSzPct val="100000"/>
              <a:buChar char="-"/>
            </a:pPr>
            <a:r>
              <a:rPr lang="en" sz="2000" dirty="0"/>
              <a:t>Classified by the dot product of the shock normal vector and magnetic field vector</a:t>
            </a:r>
            <a:endParaRPr sz="2000" dirty="0"/>
          </a:p>
        </p:txBody>
      </p:sp>
      <p:pic>
        <p:nvPicPr>
          <p:cNvPr id="105" name="Google Shape;105;p16">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75968" y="1562001"/>
            <a:ext cx="4785497" cy="457006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114"/>
        <p:cNvGrpSpPr/>
        <p:nvPr/>
      </p:nvGrpSpPr>
      <p:grpSpPr>
        <a:xfrm>
          <a:off x="0" y="0"/>
          <a:ext cx="0" cy="0"/>
          <a:chOff x="0" y="0"/>
          <a:chExt cx="0" cy="0"/>
        </a:xfrm>
      </p:grpSpPr>
      <p:sp>
        <p:nvSpPr>
          <p:cNvPr id="115" name="Google Shape;115;p18"/>
          <p:cNvSpPr txBox="1">
            <a:spLocks noGrp="1"/>
          </p:cNvSpPr>
          <p:nvPr>
            <p:ph type="title"/>
          </p:nvPr>
        </p:nvSpPr>
        <p:spPr>
          <a:xfrm>
            <a:off x="415600" y="546667"/>
            <a:ext cx="11360800" cy="810400"/>
          </a:xfrm>
          <a:prstGeom prst="rect">
            <a:avLst/>
          </a:prstGeom>
        </p:spPr>
        <p:txBody>
          <a:bodyPr spcFirstLastPara="1" wrap="square" lIns="121900" tIns="121900" rIns="121900" bIns="121900" anchor="t" anchorCtr="0">
            <a:normAutofit/>
          </a:bodyPr>
          <a:lstStyle/>
          <a:p>
            <a:r>
              <a:rPr lang="en" sz="3200" b="1" dirty="0"/>
              <a:t>Causes:</a:t>
            </a:r>
            <a:r>
              <a:rPr lang="en" sz="3200" dirty="0"/>
              <a:t> Co-rotating Interaction Regions</a:t>
            </a:r>
            <a:endParaRPr sz="3200" dirty="0"/>
          </a:p>
        </p:txBody>
      </p:sp>
      <p:sp>
        <p:nvSpPr>
          <p:cNvPr id="116" name="Google Shape;116;p18"/>
          <p:cNvSpPr txBox="1">
            <a:spLocks noGrp="1"/>
          </p:cNvSpPr>
          <p:nvPr>
            <p:ph type="body" idx="1"/>
          </p:nvPr>
        </p:nvSpPr>
        <p:spPr>
          <a:xfrm>
            <a:off x="8019133" y="1443200"/>
            <a:ext cx="3980000" cy="3573600"/>
          </a:xfrm>
          <a:prstGeom prst="rect">
            <a:avLst/>
          </a:prstGeom>
        </p:spPr>
        <p:txBody>
          <a:bodyPr spcFirstLastPara="1" wrap="square" lIns="121900" tIns="121900" rIns="121900" bIns="121900" anchor="t" anchorCtr="0">
            <a:normAutofit/>
          </a:bodyPr>
          <a:lstStyle/>
          <a:p>
            <a:pPr>
              <a:buChar char="-"/>
            </a:pPr>
            <a:r>
              <a:rPr lang="en" sz="2000" dirty="0"/>
              <a:t>Disturbances like coronal mass ejections</a:t>
            </a:r>
            <a:endParaRPr sz="2000" dirty="0"/>
          </a:p>
          <a:p>
            <a:pPr>
              <a:buChar char="-"/>
            </a:pPr>
            <a:r>
              <a:rPr lang="en" sz="2000" dirty="0"/>
              <a:t>Faster wave of solar wind overtakes slower plasma</a:t>
            </a:r>
            <a:endParaRPr sz="2000" dirty="0"/>
          </a:p>
          <a:p>
            <a:pPr>
              <a:buChar char="-"/>
            </a:pPr>
            <a:r>
              <a:rPr lang="en" sz="2000" dirty="0"/>
              <a:t>A compression region between the fast and slow wind forms</a:t>
            </a:r>
            <a:endParaRPr sz="2000" dirty="0"/>
          </a:p>
        </p:txBody>
      </p:sp>
      <p:pic>
        <p:nvPicPr>
          <p:cNvPr id="117" name="Google Shape;117;p18">
            <a:extLst>
              <a:ext uri="{C183D7F6-B498-43B3-948B-1728B52AA6E4}">
                <adec:decorative xmlns:adec="http://schemas.microsoft.com/office/drawing/2017/decorative" val="1"/>
              </a:ext>
            </a:extLst>
          </p:cNvPr>
          <p:cNvPicPr preferRelativeResize="0"/>
          <p:nvPr/>
        </p:nvPicPr>
        <p:blipFill rotWithShape="1">
          <a:blip r:embed="rId3">
            <a:alphaModFix/>
          </a:blip>
          <a:srcRect l="10386"/>
          <a:stretch/>
        </p:blipFill>
        <p:spPr>
          <a:xfrm>
            <a:off x="333368" y="1904369"/>
            <a:ext cx="3980033" cy="3529667"/>
          </a:xfrm>
          <a:prstGeom prst="rect">
            <a:avLst/>
          </a:prstGeom>
          <a:noFill/>
          <a:ln>
            <a:noFill/>
          </a:ln>
        </p:spPr>
      </p:pic>
      <p:pic>
        <p:nvPicPr>
          <p:cNvPr id="118" name="Google Shape;118;p18">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313400" y="1467534"/>
            <a:ext cx="3415661" cy="440333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5BC1F-2943-C448-A460-90FE462510F2}"/>
              </a:ext>
            </a:extLst>
          </p:cNvPr>
          <p:cNvSpPr>
            <a:spLocks noGrp="1"/>
          </p:cNvSpPr>
          <p:nvPr>
            <p:ph type="title"/>
          </p:nvPr>
        </p:nvSpPr>
        <p:spPr>
          <a:xfrm>
            <a:off x="677334" y="609600"/>
            <a:ext cx="8596668" cy="1320800"/>
          </a:xfrm>
        </p:spPr>
        <p:txBody>
          <a:bodyPr/>
          <a:lstStyle/>
          <a:p>
            <a:r>
              <a:rPr kumimoji="1" lang="en-US" altLang="zh-CN" dirty="0">
                <a:solidFill>
                  <a:schemeClr val="tx1"/>
                </a:solidFill>
              </a:rPr>
              <a:t>I-V plot in response to a triangular wave of 1.5 V amplitude</a:t>
            </a:r>
            <a:r>
              <a:rPr lang="en-US" dirty="0">
                <a:solidFill>
                  <a:schemeClr val="tx1"/>
                </a:solidFill>
              </a:rPr>
              <a:t> </a:t>
            </a:r>
          </a:p>
        </p:txBody>
      </p:sp>
      <p:sp>
        <p:nvSpPr>
          <p:cNvPr id="10" name="TextBox 9">
            <a:extLst>
              <a:ext uri="{FF2B5EF4-FFF2-40B4-BE49-F238E27FC236}">
                <a16:creationId xmlns:a16="http://schemas.microsoft.com/office/drawing/2014/main" id="{EA800881-7689-4446-9896-D7402BBCADFE}"/>
              </a:ext>
            </a:extLst>
          </p:cNvPr>
          <p:cNvSpPr txBox="1"/>
          <p:nvPr/>
        </p:nvSpPr>
        <p:spPr>
          <a:xfrm>
            <a:off x="221203" y="5852167"/>
            <a:ext cx="4113731" cy="12474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black"/>
                </a:solidFill>
                <a:effectLst/>
                <a:uLnTx/>
                <a:uFillTx/>
                <a:latin typeface="Trebuchet MS" panose="020B0603020202020204"/>
                <a:ea typeface="华文新魏" panose="02010800040101010101" pitchFamily="2" charset="-122"/>
                <a:cs typeface="+mn-cs"/>
              </a:rPr>
              <a:t>E35V0FE1C DUT4 PZT Capacitor (65 nm) 10 x 10 x 18 um^2 | Slew rate = 1 V/ 1us | 4 cycles</a:t>
            </a:r>
            <a:endParaRPr kumimoji="1" lang="zh-CN" altLang="en-US" sz="1800" b="0" i="0" u="none" strike="noStrike" kern="1200" cap="none" spc="0" normalizeH="0" baseline="0" noProof="0" dirty="0">
              <a:ln>
                <a:noFill/>
              </a:ln>
              <a:solidFill>
                <a:prstClr val="black"/>
              </a:solidFill>
              <a:effectLst/>
              <a:uLnTx/>
              <a:uFillTx/>
              <a:latin typeface="Trebuchet MS" panose="020B0603020202020204"/>
              <a:ea typeface="华文新魏" panose="0201080004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pic>
        <p:nvPicPr>
          <p:cNvPr id="11" name="Picture 10">
            <a:extLst>
              <a:ext uri="{FF2B5EF4-FFF2-40B4-BE49-F238E27FC236}">
                <a16:creationId xmlns:a16="http://schemas.microsoft.com/office/drawing/2014/main" id="{B4FE2486-C684-FB42-955D-64F57A83F84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2160700"/>
            <a:ext cx="5971887" cy="3681300"/>
          </a:xfrm>
          <a:prstGeom prst="rect">
            <a:avLst/>
          </a:prstGeom>
        </p:spPr>
      </p:pic>
      <p:pic>
        <p:nvPicPr>
          <p:cNvPr id="14" name="Picture 13">
            <a:extLst>
              <a:ext uri="{FF2B5EF4-FFF2-40B4-BE49-F238E27FC236}">
                <a16:creationId xmlns:a16="http://schemas.microsoft.com/office/drawing/2014/main" id="{55BAC4DB-A304-4241-BE79-B7F0096D70E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426121" y="2160700"/>
            <a:ext cx="5695762" cy="3901433"/>
          </a:xfrm>
          <a:prstGeom prst="rect">
            <a:avLst/>
          </a:prstGeom>
        </p:spPr>
      </p:pic>
    </p:spTree>
    <p:extLst>
      <p:ext uri="{BB962C8B-B14F-4D97-AF65-F5344CB8AC3E}">
        <p14:creationId xmlns:p14="http://schemas.microsoft.com/office/powerpoint/2010/main" val="41389400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Rectangle 42">
            <a:extLst>
              <a:ext uri="{FF2B5EF4-FFF2-40B4-BE49-F238E27FC236}">
                <a16:creationId xmlns:a16="http://schemas.microsoft.com/office/drawing/2014/main" id="{5428AC11-BFDF-42EF-80FF-717BBF9090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08628" y="1408629"/>
            <a:ext cx="6858000"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2CC56AF6-38E4-490B-8E2B-1A1037B4E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832"/>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2339A6F5-AD6A-4D80-8AD9-6290D13AC4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513"/>
            <a:ext cx="6857572" cy="3581401"/>
          </a:xfrm>
          <a:prstGeom prst="rect">
            <a:avLst/>
          </a:prstGeom>
          <a:gradFill>
            <a:gsLst>
              <a:gs pos="0">
                <a:srgbClr val="000000">
                  <a:alpha val="61000"/>
                </a:srgbClr>
              </a:gs>
              <a:gs pos="95000">
                <a:schemeClr val="accent5">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itle 1">
            <a:extLst>
              <a:ext uri="{FF2B5EF4-FFF2-40B4-BE49-F238E27FC236}">
                <a16:creationId xmlns:a16="http://schemas.microsoft.com/office/drawing/2014/main" id="{8060D499-16F4-2FCF-F896-64C11993156E}"/>
              </a:ext>
            </a:extLst>
          </p:cNvPr>
          <p:cNvSpPr>
            <a:spLocks noGrp="1"/>
          </p:cNvSpPr>
          <p:nvPr>
            <p:ph type="title"/>
          </p:nvPr>
        </p:nvSpPr>
        <p:spPr>
          <a:xfrm>
            <a:off x="653754" y="417465"/>
            <a:ext cx="2878688" cy="2757975"/>
          </a:xfrm>
        </p:spPr>
        <p:txBody>
          <a:bodyPr vert="horz" lIns="91440" tIns="45720" rIns="91440" bIns="45720" rtlCol="0" anchor="t">
            <a:normAutofit/>
          </a:bodyPr>
          <a:lstStyle/>
          <a:p>
            <a:r>
              <a:rPr lang="en-US" sz="4000" dirty="0">
                <a:solidFill>
                  <a:srgbClr val="FFFFFF"/>
                </a:solidFill>
              </a:rPr>
              <a:t>Front or Back Finger Fulcrum?</a:t>
            </a:r>
            <a:endParaRPr lang="en-US" sz="4000" i="1" dirty="0">
              <a:solidFill>
                <a:srgbClr val="FFFFFF"/>
              </a:solidFill>
            </a:endParaRPr>
          </a:p>
        </p:txBody>
      </p:sp>
      <p:grpSp>
        <p:nvGrpSpPr>
          <p:cNvPr id="35" name="Group 34">
            <a:extLst>
              <a:ext uri="{FF2B5EF4-FFF2-40B4-BE49-F238E27FC236}">
                <a16:creationId xmlns:a16="http://schemas.microsoft.com/office/drawing/2014/main" id="{BBF6E59C-BB5F-7DDA-0651-165357351ACD}"/>
              </a:ext>
              <a:ext uri="{C183D7F6-B498-43B3-948B-1728B52AA6E4}">
                <adec:decorative xmlns:adec="http://schemas.microsoft.com/office/drawing/2017/decorative" val="1"/>
              </a:ext>
            </a:extLst>
          </p:cNvPr>
          <p:cNvGrpSpPr/>
          <p:nvPr/>
        </p:nvGrpSpPr>
        <p:grpSpPr>
          <a:xfrm rot="19206552">
            <a:off x="7763250" y="-1658195"/>
            <a:ext cx="2550128" cy="5385001"/>
            <a:chOff x="3638070" y="48122"/>
            <a:chExt cx="3202100" cy="6761748"/>
          </a:xfrm>
        </p:grpSpPr>
        <p:grpSp>
          <p:nvGrpSpPr>
            <p:cNvPr id="20" name="Group 19">
              <a:extLst>
                <a:ext uri="{FF2B5EF4-FFF2-40B4-BE49-F238E27FC236}">
                  <a16:creationId xmlns:a16="http://schemas.microsoft.com/office/drawing/2014/main" id="{E74AE11C-E0B5-4259-02B4-32D70B419285}"/>
                </a:ext>
              </a:extLst>
            </p:cNvPr>
            <p:cNvGrpSpPr/>
            <p:nvPr/>
          </p:nvGrpSpPr>
          <p:grpSpPr>
            <a:xfrm rot="20617821">
              <a:off x="3638070" y="48122"/>
              <a:ext cx="1536236" cy="6761748"/>
              <a:chOff x="2482926" y="1347537"/>
              <a:chExt cx="938083" cy="4162926"/>
            </a:xfrm>
          </p:grpSpPr>
          <p:sp>
            <p:nvSpPr>
              <p:cNvPr id="4" name="Terminator 3">
                <a:extLst>
                  <a:ext uri="{FF2B5EF4-FFF2-40B4-BE49-F238E27FC236}">
                    <a16:creationId xmlns:a16="http://schemas.microsoft.com/office/drawing/2014/main" id="{60D2B84B-2357-9E81-45A1-0C05E8709153}"/>
                  </a:ext>
                </a:extLst>
              </p:cNvPr>
              <p:cNvSpPr/>
              <p:nvPr/>
            </p:nvSpPr>
            <p:spPr>
              <a:xfrm rot="3380853">
                <a:off x="424323" y="3406140"/>
                <a:ext cx="4162926" cy="45719"/>
              </a:xfrm>
              <a:prstGeom prst="flowChartTerminator">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onut 4">
                <a:extLst>
                  <a:ext uri="{FF2B5EF4-FFF2-40B4-BE49-F238E27FC236}">
                    <a16:creationId xmlns:a16="http://schemas.microsoft.com/office/drawing/2014/main" id="{A5D1FE78-7026-8FA6-9B6C-636166730690}"/>
                  </a:ext>
                </a:extLst>
              </p:cNvPr>
              <p:cNvSpPr/>
              <p:nvPr/>
            </p:nvSpPr>
            <p:spPr>
              <a:xfrm>
                <a:off x="2842714" y="4014685"/>
                <a:ext cx="197074" cy="180035"/>
              </a:xfrm>
              <a:prstGeom prst="donut">
                <a:avLst>
                  <a:gd name="adj" fmla="val 8324"/>
                </a:avLst>
              </a:prstGeom>
              <a:solidFill>
                <a:srgbClr val="FF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Down Arrow 7">
                <a:extLst>
                  <a:ext uri="{FF2B5EF4-FFF2-40B4-BE49-F238E27FC236}">
                    <a16:creationId xmlns:a16="http://schemas.microsoft.com/office/drawing/2014/main" id="{93736D5F-48B8-382D-D253-3A5A0625F92A}"/>
                  </a:ext>
                </a:extLst>
              </p:cNvPr>
              <p:cNvSpPr/>
              <p:nvPr/>
            </p:nvSpPr>
            <p:spPr>
              <a:xfrm rot="14187081">
                <a:off x="2747457" y="4220408"/>
                <a:ext cx="132347" cy="36094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Down Arrow 8">
                <a:extLst>
                  <a:ext uri="{FF2B5EF4-FFF2-40B4-BE49-F238E27FC236}">
                    <a16:creationId xmlns:a16="http://schemas.microsoft.com/office/drawing/2014/main" id="{142D85BA-A00B-E487-27BC-1678A7ACED29}"/>
                  </a:ext>
                </a:extLst>
              </p:cNvPr>
              <p:cNvSpPr/>
              <p:nvPr/>
            </p:nvSpPr>
            <p:spPr>
              <a:xfrm rot="14187081">
                <a:off x="2793393" y="4397039"/>
                <a:ext cx="117622" cy="57494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Down Arrow 9">
                <a:extLst>
                  <a:ext uri="{FF2B5EF4-FFF2-40B4-BE49-F238E27FC236}">
                    <a16:creationId xmlns:a16="http://schemas.microsoft.com/office/drawing/2014/main" id="{7344DDD6-34FD-26D2-A46F-6977B2CC82A0}"/>
                  </a:ext>
                </a:extLst>
              </p:cNvPr>
              <p:cNvSpPr/>
              <p:nvPr/>
            </p:nvSpPr>
            <p:spPr>
              <a:xfrm rot="14187081">
                <a:off x="3001596" y="4673401"/>
                <a:ext cx="132347" cy="36094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Down Arrow 10">
                <a:extLst>
                  <a:ext uri="{FF2B5EF4-FFF2-40B4-BE49-F238E27FC236}">
                    <a16:creationId xmlns:a16="http://schemas.microsoft.com/office/drawing/2014/main" id="{486813EB-86C5-6D8F-E292-31038CC8917D}"/>
                  </a:ext>
                </a:extLst>
              </p:cNvPr>
              <p:cNvSpPr/>
              <p:nvPr/>
            </p:nvSpPr>
            <p:spPr>
              <a:xfrm rot="14187081">
                <a:off x="3246511" y="4889973"/>
                <a:ext cx="128806" cy="22019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3" name="Right Brace 22">
              <a:extLst>
                <a:ext uri="{FF2B5EF4-FFF2-40B4-BE49-F238E27FC236}">
                  <a16:creationId xmlns:a16="http://schemas.microsoft.com/office/drawing/2014/main" id="{0DC20DFB-8803-D8C6-0E49-5952DCC3AEF2}"/>
                </a:ext>
              </a:extLst>
            </p:cNvPr>
            <p:cNvSpPr/>
            <p:nvPr/>
          </p:nvSpPr>
          <p:spPr>
            <a:xfrm rot="18622059">
              <a:off x="5598905" y="3711079"/>
              <a:ext cx="434312" cy="2048218"/>
            </a:xfrm>
            <a:prstGeom prst="righ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D1EEB73E-EDEF-2273-E7EB-DDA6096C4D1D}"/>
                </a:ext>
              </a:extLst>
            </p:cNvPr>
            <p:cNvSpPr txBox="1"/>
            <p:nvPr/>
          </p:nvSpPr>
          <p:spPr>
            <a:xfrm rot="2401700">
              <a:off x="5888280" y="4270078"/>
              <a:ext cx="434411" cy="369332"/>
            </a:xfrm>
            <a:prstGeom prst="rect">
              <a:avLst/>
            </a:prstGeom>
            <a:noFill/>
          </p:spPr>
          <p:txBody>
            <a:bodyPr wrap="squar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a:ln>
                    <a:noFill/>
                  </a:ln>
                  <a:solidFill>
                    <a:prstClr val="black"/>
                  </a:solidFill>
                  <a:effectLst/>
                  <a:uLnTx/>
                  <a:uFillTx/>
                  <a:latin typeface="Calibri" panose="020F0502020204030204"/>
                  <a:ea typeface="+mn-ea"/>
                  <a:cs typeface="+mn-cs"/>
                </a:rPr>
                <a:t>R</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82B67F28-1EEA-AB11-B338-6DEB403A7B38}"/>
                </a:ext>
              </a:extLst>
            </p:cNvPr>
            <p:cNvSpPr txBox="1"/>
            <p:nvPr/>
          </p:nvSpPr>
          <p:spPr>
            <a:xfrm rot="2408428">
              <a:off x="4087556" y="5790471"/>
              <a:ext cx="650362" cy="390731"/>
            </a:xfrm>
            <a:prstGeom prst="rect">
              <a:avLst/>
            </a:prstGeom>
            <a:noFill/>
          </p:spPr>
          <p:txBody>
            <a:bodyPr wrap="squar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dirty="0">
                  <a:ln>
                    <a:noFill/>
                  </a:ln>
                  <a:solidFill>
                    <a:prstClr val="black"/>
                  </a:solidFill>
                  <a:effectLst/>
                  <a:uLnTx/>
                  <a:uFillTx/>
                  <a:latin typeface="Calibri" panose="020F0502020204030204"/>
                  <a:ea typeface="+mn-ea"/>
                  <a:cs typeface="+mn-cs"/>
                </a:rPr>
                <a:t>0.4F</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E683F9D-2F25-53BD-012A-82B20C64D69C}"/>
                </a:ext>
              </a:extLst>
            </p:cNvPr>
            <p:cNvSpPr txBox="1"/>
            <p:nvPr/>
          </p:nvSpPr>
          <p:spPr>
            <a:xfrm rot="2408428">
              <a:off x="4010055" y="5215638"/>
              <a:ext cx="763232" cy="390731"/>
            </a:xfrm>
            <a:prstGeom prst="rect">
              <a:avLst/>
            </a:prstGeom>
            <a:noFill/>
          </p:spPr>
          <p:txBody>
            <a:bodyPr wrap="squar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dirty="0">
                  <a:ln>
                    <a:noFill/>
                  </a:ln>
                  <a:solidFill>
                    <a:prstClr val="black"/>
                  </a:solidFill>
                  <a:effectLst/>
                  <a:uLnTx/>
                  <a:uFillTx/>
                  <a:latin typeface="Calibri" panose="020F0502020204030204"/>
                  <a:ea typeface="+mn-ea"/>
                  <a:cs typeface="+mn-cs"/>
                </a:rPr>
                <a:t>0.3F</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B4F296A5-93B1-7922-5707-7CA51C9318E8}"/>
                </a:ext>
              </a:extLst>
            </p:cNvPr>
            <p:cNvSpPr txBox="1"/>
            <p:nvPr/>
          </p:nvSpPr>
          <p:spPr>
            <a:xfrm rot="2408428">
              <a:off x="4663994" y="5770368"/>
              <a:ext cx="648751" cy="369332"/>
            </a:xfrm>
            <a:prstGeom prst="rect">
              <a:avLst/>
            </a:prstGeom>
            <a:noFill/>
          </p:spPr>
          <p:txBody>
            <a:bodyPr wrap="squar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a:ln>
                    <a:noFill/>
                  </a:ln>
                  <a:solidFill>
                    <a:prstClr val="black"/>
                  </a:solidFill>
                  <a:effectLst/>
                  <a:uLnTx/>
                  <a:uFillTx/>
                  <a:latin typeface="Calibri" panose="020F0502020204030204"/>
                  <a:ea typeface="+mn-ea"/>
                  <a:cs typeface="+mn-cs"/>
                </a:rPr>
                <a:t>0.2F</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38434B6-E178-27BF-3B59-6EE6E56F5D15}"/>
                </a:ext>
              </a:extLst>
            </p:cNvPr>
            <p:cNvSpPr txBox="1"/>
            <p:nvPr/>
          </p:nvSpPr>
          <p:spPr>
            <a:xfrm rot="2408428">
              <a:off x="5169406" y="5810626"/>
              <a:ext cx="673024" cy="369332"/>
            </a:xfrm>
            <a:prstGeom prst="rect">
              <a:avLst/>
            </a:prstGeom>
            <a:noFill/>
          </p:spPr>
          <p:txBody>
            <a:bodyPr wrap="squar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a:ln>
                    <a:noFill/>
                  </a:ln>
                  <a:solidFill>
                    <a:prstClr val="black"/>
                  </a:solidFill>
                  <a:effectLst/>
                  <a:uLnTx/>
                  <a:uFillTx/>
                  <a:latin typeface="Calibri" panose="020F0502020204030204"/>
                  <a:ea typeface="+mn-ea"/>
                  <a:cs typeface="+mn-cs"/>
                </a:rPr>
                <a:t>0.1F</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224E0453-C08D-A311-ABC0-02D3EE657F98}"/>
              </a:ext>
              <a:ext uri="{C183D7F6-B498-43B3-948B-1728B52AA6E4}">
                <adec:decorative xmlns:adec="http://schemas.microsoft.com/office/drawing/2017/decorative" val="1"/>
              </a:ext>
            </a:extLst>
          </p:cNvPr>
          <p:cNvGrpSpPr/>
          <p:nvPr/>
        </p:nvGrpSpPr>
        <p:grpSpPr>
          <a:xfrm rot="19129304">
            <a:off x="7604043" y="1439313"/>
            <a:ext cx="2543293" cy="5385262"/>
            <a:chOff x="8355600" y="-99258"/>
            <a:chExt cx="3227828" cy="6834725"/>
          </a:xfrm>
        </p:grpSpPr>
        <p:grpSp>
          <p:nvGrpSpPr>
            <p:cNvPr id="21" name="Group 20">
              <a:extLst>
                <a:ext uri="{FF2B5EF4-FFF2-40B4-BE49-F238E27FC236}">
                  <a16:creationId xmlns:a16="http://schemas.microsoft.com/office/drawing/2014/main" id="{203F55DC-909C-0794-322D-6FE41442147C}"/>
                </a:ext>
              </a:extLst>
            </p:cNvPr>
            <p:cNvGrpSpPr/>
            <p:nvPr/>
          </p:nvGrpSpPr>
          <p:grpSpPr>
            <a:xfrm rot="20690817">
              <a:off x="8355600" y="-99258"/>
              <a:ext cx="1748539" cy="6834725"/>
              <a:chOff x="8297102" y="1352155"/>
              <a:chExt cx="1076225" cy="4197120"/>
            </a:xfrm>
          </p:grpSpPr>
          <p:sp>
            <p:nvSpPr>
              <p:cNvPr id="14" name="Terminator 13">
                <a:extLst>
                  <a:ext uri="{FF2B5EF4-FFF2-40B4-BE49-F238E27FC236}">
                    <a16:creationId xmlns:a16="http://schemas.microsoft.com/office/drawing/2014/main" id="{5B0DA80C-C685-6923-8194-410B0FC1CEC2}"/>
                  </a:ext>
                </a:extLst>
              </p:cNvPr>
              <p:cNvSpPr/>
              <p:nvPr/>
            </p:nvSpPr>
            <p:spPr>
              <a:xfrm rot="3380853">
                <a:off x="6325757" y="3421139"/>
                <a:ext cx="4197120" cy="59152"/>
              </a:xfrm>
              <a:prstGeom prst="flowChartTerminator">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Donut 14">
                <a:extLst>
                  <a:ext uri="{FF2B5EF4-FFF2-40B4-BE49-F238E27FC236}">
                    <a16:creationId xmlns:a16="http://schemas.microsoft.com/office/drawing/2014/main" id="{248C9CAF-4C98-A015-168E-4338818F6335}"/>
                  </a:ext>
                </a:extLst>
              </p:cNvPr>
              <p:cNvSpPr/>
              <p:nvPr/>
            </p:nvSpPr>
            <p:spPr>
              <a:xfrm>
                <a:off x="8927988" y="4263096"/>
                <a:ext cx="197074" cy="180035"/>
              </a:xfrm>
              <a:prstGeom prst="donut">
                <a:avLst>
                  <a:gd name="adj" fmla="val 8324"/>
                </a:avLst>
              </a:prstGeom>
              <a:solidFill>
                <a:srgbClr val="FF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Down Arrow 16">
                <a:extLst>
                  <a:ext uri="{FF2B5EF4-FFF2-40B4-BE49-F238E27FC236}">
                    <a16:creationId xmlns:a16="http://schemas.microsoft.com/office/drawing/2014/main" id="{A5E0AE54-ED26-C62E-A3C6-6EF74B54941F}"/>
                  </a:ext>
                </a:extLst>
              </p:cNvPr>
              <p:cNvSpPr/>
              <p:nvPr/>
            </p:nvSpPr>
            <p:spPr>
              <a:xfrm rot="14187081">
                <a:off x="8633987" y="4381709"/>
                <a:ext cx="122042" cy="79581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Down Arrow 17">
                <a:extLst>
                  <a:ext uri="{FF2B5EF4-FFF2-40B4-BE49-F238E27FC236}">
                    <a16:creationId xmlns:a16="http://schemas.microsoft.com/office/drawing/2014/main" id="{F5C5D1E5-760F-0BCE-A3C8-E88527693C86}"/>
                  </a:ext>
                </a:extLst>
              </p:cNvPr>
              <p:cNvSpPr/>
              <p:nvPr/>
            </p:nvSpPr>
            <p:spPr>
              <a:xfrm rot="14187081">
                <a:off x="8881175" y="4678550"/>
                <a:ext cx="135931" cy="48870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Down Arrow 18">
                <a:extLst>
                  <a:ext uri="{FF2B5EF4-FFF2-40B4-BE49-F238E27FC236}">
                    <a16:creationId xmlns:a16="http://schemas.microsoft.com/office/drawing/2014/main" id="{7B92E572-9102-B5AD-8CA7-F5BF08285EE7}"/>
                  </a:ext>
                </a:extLst>
              </p:cNvPr>
              <p:cNvSpPr/>
              <p:nvPr/>
            </p:nvSpPr>
            <p:spPr>
              <a:xfrm rot="14187081">
                <a:off x="9114389" y="4899801"/>
                <a:ext cx="152808" cy="36506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5" name="Right Brace 24">
              <a:extLst>
                <a:ext uri="{FF2B5EF4-FFF2-40B4-BE49-F238E27FC236}">
                  <a16:creationId xmlns:a16="http://schemas.microsoft.com/office/drawing/2014/main" id="{58A9A9AC-94CF-CCFB-2BCB-4ED9E03151B3}"/>
                </a:ext>
              </a:extLst>
            </p:cNvPr>
            <p:cNvSpPr/>
            <p:nvPr/>
          </p:nvSpPr>
          <p:spPr>
            <a:xfrm rot="18670696">
              <a:off x="10604457" y="4064632"/>
              <a:ext cx="429012" cy="1528930"/>
            </a:xfrm>
            <a:prstGeom prst="righ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A5E57505-68CF-183C-D8DF-36828EFA6FCB}"/>
                </a:ext>
              </a:extLst>
            </p:cNvPr>
            <p:cNvSpPr txBox="1"/>
            <p:nvPr/>
          </p:nvSpPr>
          <p:spPr>
            <a:xfrm rot="2451818">
              <a:off x="10708382" y="4401182"/>
              <a:ext cx="837014" cy="369332"/>
            </a:xfrm>
            <a:prstGeom prst="rect">
              <a:avLst/>
            </a:prstGeom>
            <a:noFill/>
          </p:spPr>
          <p:txBody>
            <a:bodyPr wrap="square" rtlCol="0">
              <a:spAutoFit/>
            </a:bodyPr>
            <a:lstStyle/>
            <a:p>
              <a:pPr marL="0" marR="0" lvl="0" indent="0" algn="l" defTabSz="356616" rtl="0" eaLnBrk="1" fontAlgn="auto" latinLnBrk="0" hangingPunct="1">
                <a:lnSpc>
                  <a:spcPct val="100000"/>
                </a:lnSpc>
                <a:spcBef>
                  <a:spcPts val="0"/>
                </a:spcBef>
                <a:spcAft>
                  <a:spcPts val="600"/>
                </a:spcAft>
                <a:buClrTx/>
                <a:buSzTx/>
                <a:buFontTx/>
                <a:buNone/>
                <a:tabLst/>
                <a:defRPr/>
              </a:pPr>
              <a:r>
                <a:rPr kumimoji="0" lang="en-US" sz="1404" b="0" i="0" u="none" strike="noStrike" kern="1200" cap="none" spc="0" normalizeH="0" baseline="0" noProof="0">
                  <a:ln>
                    <a:noFill/>
                  </a:ln>
                  <a:solidFill>
                    <a:prstClr val="black"/>
                  </a:solidFill>
                  <a:effectLst/>
                  <a:uLnTx/>
                  <a:uFillTx/>
                  <a:latin typeface="Calibri" panose="020F0502020204030204"/>
                  <a:ea typeface="+mn-ea"/>
                  <a:cs typeface="+mn-cs"/>
                </a:rPr>
                <a:t>0.9R</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02BCB174-395A-253D-4E44-80FAB4B5D4D5}"/>
                </a:ext>
              </a:extLst>
            </p:cNvPr>
            <p:cNvSpPr txBox="1"/>
            <p:nvPr/>
          </p:nvSpPr>
          <p:spPr>
            <a:xfrm rot="2494964">
              <a:off x="9774050" y="5904084"/>
              <a:ext cx="900887" cy="369332"/>
            </a:xfrm>
            <a:prstGeom prst="rect">
              <a:avLst/>
            </a:prstGeom>
            <a:noFill/>
          </p:spPr>
          <p:txBody>
            <a:bodyPr wrap="square" rtlCol="0">
              <a:spAutoFit/>
            </a:bodyPr>
            <a:lstStyle/>
            <a:p>
              <a:pPr marL="0" marR="0" lvl="0" indent="0" algn="l" defTabSz="356616" rtl="0" eaLnBrk="1" fontAlgn="auto" latinLnBrk="0" hangingPunct="1">
                <a:lnSpc>
                  <a:spcPct val="100000"/>
                </a:lnSpc>
                <a:spcBef>
                  <a:spcPts val="0"/>
                </a:spcBef>
                <a:spcAft>
                  <a:spcPts val="600"/>
                </a:spcAft>
                <a:buClrTx/>
                <a:buSzTx/>
                <a:buFontTx/>
                <a:buNone/>
                <a:tabLst/>
                <a:defRPr/>
              </a:pPr>
              <a:r>
                <a:rPr kumimoji="0" lang="en-US" sz="1404" b="0" i="0" u="none" strike="noStrike" kern="1200" cap="none" spc="0" normalizeH="0" baseline="0" noProof="0">
                  <a:ln>
                    <a:noFill/>
                  </a:ln>
                  <a:solidFill>
                    <a:prstClr val="black"/>
                  </a:solidFill>
                  <a:effectLst/>
                  <a:uLnTx/>
                  <a:uFillTx/>
                  <a:latin typeface="Calibri" panose="020F0502020204030204"/>
                  <a:ea typeface="+mn-ea"/>
                  <a:cs typeface="+mn-cs"/>
                </a:rPr>
                <a:t>0.125F</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B329B6A-AD72-14F6-347A-1F3AB9EB1896}"/>
                </a:ext>
              </a:extLst>
            </p:cNvPr>
            <p:cNvSpPr txBox="1"/>
            <p:nvPr/>
          </p:nvSpPr>
          <p:spPr>
            <a:xfrm rot="2494964">
              <a:off x="9204503" y="5899845"/>
              <a:ext cx="988639" cy="369332"/>
            </a:xfrm>
            <a:prstGeom prst="rect">
              <a:avLst/>
            </a:prstGeom>
            <a:noFill/>
          </p:spPr>
          <p:txBody>
            <a:bodyPr wrap="square" rtlCol="0">
              <a:spAutoFit/>
            </a:bodyPr>
            <a:lstStyle/>
            <a:p>
              <a:pPr marL="0" marR="0" lvl="0" indent="0" algn="l" defTabSz="356616" rtl="0" eaLnBrk="1" fontAlgn="auto" latinLnBrk="0" hangingPunct="1">
                <a:lnSpc>
                  <a:spcPct val="100000"/>
                </a:lnSpc>
                <a:spcBef>
                  <a:spcPts val="0"/>
                </a:spcBef>
                <a:spcAft>
                  <a:spcPts val="600"/>
                </a:spcAft>
                <a:buClrTx/>
                <a:buSzTx/>
                <a:buFontTx/>
                <a:buNone/>
                <a:tabLst/>
                <a:defRPr/>
              </a:pPr>
              <a:r>
                <a:rPr kumimoji="0" lang="en-US" sz="1404" b="0" i="0" u="none" strike="noStrike" kern="1200" cap="none" spc="0" normalizeH="0" baseline="0" noProof="0">
                  <a:ln>
                    <a:noFill/>
                  </a:ln>
                  <a:solidFill>
                    <a:prstClr val="black"/>
                  </a:solidFill>
                  <a:effectLst/>
                  <a:uLnTx/>
                  <a:uFillTx/>
                  <a:latin typeface="Calibri" panose="020F0502020204030204"/>
                  <a:ea typeface="+mn-ea"/>
                  <a:cs typeface="+mn-cs"/>
                </a:rPr>
                <a:t>0.375F</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9E240E7B-1C41-6EED-46CE-58AB3A60DB8C}"/>
                </a:ext>
              </a:extLst>
            </p:cNvPr>
            <p:cNvSpPr txBox="1"/>
            <p:nvPr/>
          </p:nvSpPr>
          <p:spPr>
            <a:xfrm rot="2494964">
              <a:off x="8596221" y="5954391"/>
              <a:ext cx="1010653" cy="369332"/>
            </a:xfrm>
            <a:prstGeom prst="rect">
              <a:avLst/>
            </a:prstGeom>
            <a:noFill/>
          </p:spPr>
          <p:txBody>
            <a:bodyPr wrap="square" rtlCol="0">
              <a:spAutoFit/>
            </a:bodyPr>
            <a:lstStyle/>
            <a:p>
              <a:pPr marL="0" marR="0" lvl="0" indent="0" algn="l" defTabSz="356616" rtl="0" eaLnBrk="1" fontAlgn="auto" latinLnBrk="0" hangingPunct="1">
                <a:lnSpc>
                  <a:spcPct val="100000"/>
                </a:lnSpc>
                <a:spcBef>
                  <a:spcPts val="0"/>
                </a:spcBef>
                <a:spcAft>
                  <a:spcPts val="600"/>
                </a:spcAft>
                <a:buClrTx/>
                <a:buSzTx/>
                <a:buFontTx/>
                <a:buNone/>
                <a:tabLst/>
                <a:defRPr/>
              </a:pPr>
              <a:r>
                <a:rPr kumimoji="0" lang="en-US" sz="1404" b="0" i="0" u="none" strike="noStrike" kern="1200" cap="none" spc="0" normalizeH="0" baseline="0" noProof="0">
                  <a:ln>
                    <a:noFill/>
                  </a:ln>
                  <a:solidFill>
                    <a:prstClr val="black"/>
                  </a:solidFill>
                  <a:effectLst/>
                  <a:uLnTx/>
                  <a:uFillTx/>
                  <a:latin typeface="Calibri" panose="020F0502020204030204"/>
                  <a:ea typeface="+mn-ea"/>
                  <a:cs typeface="+mn-cs"/>
                </a:rPr>
                <a:t>0.625F</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7" name="TextBox 36">
            <a:extLst>
              <a:ext uri="{FF2B5EF4-FFF2-40B4-BE49-F238E27FC236}">
                <a16:creationId xmlns:a16="http://schemas.microsoft.com/office/drawing/2014/main" id="{574089A5-CB6C-19FE-C49C-4C4658863ED6}"/>
              </a:ext>
            </a:extLst>
          </p:cNvPr>
          <p:cNvSpPr txBox="1"/>
          <p:nvPr/>
        </p:nvSpPr>
        <p:spPr>
          <a:xfrm>
            <a:off x="652451" y="4430669"/>
            <a:ext cx="3076035" cy="175432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To be most “Efficient”: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Obtain the same Torque with the least amount of force required per finger (“Pressure”)</a:t>
            </a:r>
          </a:p>
        </p:txBody>
      </p:sp>
      <p:sp>
        <p:nvSpPr>
          <p:cNvPr id="38" name="TextBox 37">
            <a:extLst>
              <a:ext uri="{FF2B5EF4-FFF2-40B4-BE49-F238E27FC236}">
                <a16:creationId xmlns:a16="http://schemas.microsoft.com/office/drawing/2014/main" id="{6A384FE1-856F-C013-27B1-49FFB662FC00}"/>
              </a:ext>
            </a:extLst>
          </p:cNvPr>
          <p:cNvSpPr txBox="1"/>
          <p:nvPr/>
        </p:nvSpPr>
        <p:spPr>
          <a:xfrm>
            <a:off x="7240147" y="850976"/>
            <a:ext cx="332298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Front Finger Fulcrum</a:t>
            </a:r>
          </a:p>
        </p:txBody>
      </p:sp>
      <p:sp>
        <p:nvSpPr>
          <p:cNvPr id="39" name="TextBox 38">
            <a:extLst>
              <a:ext uri="{FF2B5EF4-FFF2-40B4-BE49-F238E27FC236}">
                <a16:creationId xmlns:a16="http://schemas.microsoft.com/office/drawing/2014/main" id="{71634F4E-FFF2-3D47-2BEE-B06473563AC5}"/>
              </a:ext>
            </a:extLst>
          </p:cNvPr>
          <p:cNvSpPr txBox="1"/>
          <p:nvPr/>
        </p:nvSpPr>
        <p:spPr>
          <a:xfrm>
            <a:off x="7316975" y="3946253"/>
            <a:ext cx="257114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Back Finger Fulcrum</a:t>
            </a:r>
          </a:p>
        </p:txBody>
      </p:sp>
      <p:sp>
        <p:nvSpPr>
          <p:cNvPr id="40" name="TextBox 39">
            <a:extLst>
              <a:ext uri="{FF2B5EF4-FFF2-40B4-BE49-F238E27FC236}">
                <a16:creationId xmlns:a16="http://schemas.microsoft.com/office/drawing/2014/main" id="{1F40C766-20A1-AB12-39C9-3382723C1FE5}"/>
              </a:ext>
            </a:extLst>
          </p:cNvPr>
          <p:cNvSpPr txBox="1"/>
          <p:nvPr/>
        </p:nvSpPr>
        <p:spPr>
          <a:xfrm>
            <a:off x="652451" y="2835146"/>
            <a:ext cx="289566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fulcrum and moments are created by your finger placement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4780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rgbClr val="000000"/>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084729" y="534520"/>
            <a:ext cx="10022543" cy="5637681"/>
          </a:xfrm>
          <a:custGeom>
            <a:avLst/>
            <a:gdLst/>
            <a:ahLst/>
            <a:cxnLst/>
            <a:rect l="l" t="t" r="r" b="b"/>
            <a:pathLst>
              <a:path w="15033815" h="8456521">
                <a:moveTo>
                  <a:pt x="0" y="0"/>
                </a:moveTo>
                <a:lnTo>
                  <a:pt x="15033814" y="0"/>
                </a:lnTo>
                <a:lnTo>
                  <a:pt x="15033814" y="8456521"/>
                </a:lnTo>
                <a:lnTo>
                  <a:pt x="0" y="8456521"/>
                </a:lnTo>
                <a:lnTo>
                  <a:pt x="0" y="0"/>
                </a:lnTo>
                <a:close/>
              </a:path>
            </a:pathLst>
          </a:custGeom>
          <a:blipFill>
            <a:blip r:embed="rId2"/>
            <a:stretch>
              <a:fillRect/>
            </a:stretch>
          </a:blipFill>
        </p:spPr>
        <p:txBody>
          <a:bodyPr/>
          <a:lstStyle/>
          <a:p>
            <a:pPr defTabSz="609630"/>
            <a:endParaRPr lang="en-US" sz="1200">
              <a:solidFill>
                <a:prstClr val="black"/>
              </a:solidFill>
              <a:latin typeface="Calibri"/>
            </a:endParaRPr>
          </a:p>
        </p:txBody>
      </p:sp>
      <p:sp>
        <p:nvSpPr>
          <p:cNvPr id="3" name="TextBox 3"/>
          <p:cNvSpPr txBox="1"/>
          <p:nvPr/>
        </p:nvSpPr>
        <p:spPr>
          <a:xfrm>
            <a:off x="906055" y="6381330"/>
            <a:ext cx="10040225" cy="367858"/>
          </a:xfrm>
          <a:prstGeom prst="rect">
            <a:avLst/>
          </a:prstGeom>
        </p:spPr>
        <p:txBody>
          <a:bodyPr lIns="0" tIns="0" rIns="0" bIns="0" rtlCol="0" anchor="t">
            <a:spAutoFit/>
          </a:bodyPr>
          <a:lstStyle/>
          <a:p>
            <a:pPr algn="ctr" defTabSz="609630">
              <a:lnSpc>
                <a:spcPts val="1493"/>
              </a:lnSpc>
              <a:spcBef>
                <a:spcPct val="0"/>
              </a:spcBef>
            </a:pPr>
            <a:r>
              <a:rPr lang="en-US" sz="1067">
                <a:solidFill>
                  <a:srgbClr val="9B2D36"/>
                </a:solidFill>
                <a:latin typeface="Now"/>
                <a:ea typeface="Now"/>
                <a:cs typeface="Now"/>
                <a:sym typeface="Now"/>
              </a:rPr>
              <a:t>“What Happens When Two Supermassive Black Holes Merge?” ESA, www.esa.int/ESA_Multimedia/Images/2019/05/What_happens_when_two_supermassive_black_holes_merge.</a:t>
            </a:r>
          </a:p>
        </p:txBody>
      </p:sp>
      <p:sp>
        <p:nvSpPr>
          <p:cNvPr id="4" name="Title 3">
            <a:extLst>
              <a:ext uri="{FF2B5EF4-FFF2-40B4-BE49-F238E27FC236}">
                <a16:creationId xmlns:a16="http://schemas.microsoft.com/office/drawing/2014/main" id="{60A94403-57A0-846A-7AEC-336757C86C11}"/>
              </a:ext>
            </a:extLst>
          </p:cNvPr>
          <p:cNvSpPr>
            <a:spLocks noGrp="1"/>
          </p:cNvSpPr>
          <p:nvPr>
            <p:ph type="title" idx="4294967295"/>
          </p:nvPr>
        </p:nvSpPr>
        <p:spPr>
          <a:xfrm>
            <a:off x="304800" y="-762000"/>
            <a:ext cx="10802472" cy="762000"/>
          </a:xfrm>
        </p:spPr>
        <p:txBody>
          <a:bodyPr vert="horz" lIns="91440" tIns="45720" rIns="91440" bIns="45720" rtlCol="0" anchor="b">
            <a:normAutofit/>
          </a:bodyPr>
          <a:lstStyle/>
          <a:p>
            <a:r>
              <a:rPr lang="en-US" dirty="0"/>
              <a:t>What happens when two supermassive black holes merge?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97DD4-5C96-8DA6-BCAE-A707ED902CE4}"/>
              </a:ext>
            </a:extLst>
          </p:cNvPr>
          <p:cNvSpPr>
            <a:spLocks noGrp="1"/>
          </p:cNvSpPr>
          <p:nvPr>
            <p:ph type="title"/>
          </p:nvPr>
        </p:nvSpPr>
        <p:spPr>
          <a:xfrm>
            <a:off x="5651830" y="0"/>
            <a:ext cx="6540170" cy="1325880"/>
          </a:xfrm>
        </p:spPr>
        <p:txBody>
          <a:bodyPr>
            <a:normAutofit/>
          </a:bodyPr>
          <a:lstStyle/>
          <a:p>
            <a:r>
              <a:rPr lang="en-US" dirty="0"/>
              <a:t>Week 2 Learning Goals</a:t>
            </a:r>
            <a:br>
              <a:rPr lang="en-US" dirty="0"/>
            </a:br>
            <a:r>
              <a:rPr lang="en-US" sz="2600" i="1" dirty="0"/>
              <a:t>By the end of this lesson, you will be able to…</a:t>
            </a:r>
          </a:p>
        </p:txBody>
      </p:sp>
      <p:sp>
        <p:nvSpPr>
          <p:cNvPr id="3" name="Content Placeholder 2">
            <a:extLst>
              <a:ext uri="{FF2B5EF4-FFF2-40B4-BE49-F238E27FC236}">
                <a16:creationId xmlns:a16="http://schemas.microsoft.com/office/drawing/2014/main" id="{82FAD3F4-32D9-189C-EADF-C603A8C38C1E}"/>
              </a:ext>
            </a:extLst>
          </p:cNvPr>
          <p:cNvSpPr>
            <a:spLocks noGrp="1"/>
          </p:cNvSpPr>
          <p:nvPr>
            <p:ph idx="1"/>
          </p:nvPr>
        </p:nvSpPr>
        <p:spPr>
          <a:xfrm>
            <a:off x="5431536" y="1488244"/>
            <a:ext cx="6601968" cy="4415649"/>
          </a:xfrm>
        </p:spPr>
        <p:txBody>
          <a:bodyPr>
            <a:normAutofit/>
          </a:bodyPr>
          <a:lstStyle/>
          <a:p>
            <a:r>
              <a:rPr lang="en-US" b="1" dirty="0"/>
              <a:t>Identify</a:t>
            </a:r>
            <a:r>
              <a:rPr lang="en-US" dirty="0"/>
              <a:t> ways to facilitate learning</a:t>
            </a:r>
            <a:br>
              <a:rPr lang="en-US" dirty="0"/>
            </a:br>
            <a:r>
              <a:rPr lang="en-US" dirty="0"/>
              <a:t>unique to multimedia presentations.</a:t>
            </a:r>
          </a:p>
          <a:p>
            <a:pPr marL="0" indent="0">
              <a:buNone/>
            </a:pPr>
            <a:endParaRPr lang="en-US" dirty="0"/>
          </a:p>
          <a:p>
            <a:r>
              <a:rPr lang="en-US" b="1" dirty="0"/>
              <a:t>Evaluate</a:t>
            </a:r>
            <a:r>
              <a:rPr lang="en-US" dirty="0"/>
              <a:t> slides in physics presentations</a:t>
            </a:r>
            <a:br>
              <a:rPr lang="en-US" dirty="0"/>
            </a:br>
            <a:r>
              <a:rPr lang="en-US" dirty="0"/>
              <a:t>based on their text-picture integration.</a:t>
            </a:r>
            <a:br>
              <a:rPr lang="en-US" dirty="0"/>
            </a:br>
            <a:endParaRPr lang="en-US" dirty="0"/>
          </a:p>
          <a:p>
            <a:r>
              <a:rPr lang="en-US" b="1" dirty="0"/>
              <a:t>Modify</a:t>
            </a:r>
            <a:r>
              <a:rPr lang="en-US" dirty="0"/>
              <a:t> an existing presentation slide</a:t>
            </a:r>
            <a:br>
              <a:rPr lang="en-US" dirty="0"/>
            </a:br>
            <a:r>
              <a:rPr lang="en-US" dirty="0"/>
              <a:t>to improve its use of premade graphics.</a:t>
            </a:r>
          </a:p>
        </p:txBody>
      </p:sp>
      <p:grpSp>
        <p:nvGrpSpPr>
          <p:cNvPr id="9" name="Group 8" descr="Two images demonstrating some of many possible places where presentation skills may be useful: in a board meeting at a corporate job and at a scientific conference.">
            <a:extLst>
              <a:ext uri="{FF2B5EF4-FFF2-40B4-BE49-F238E27FC236}">
                <a16:creationId xmlns:a16="http://schemas.microsoft.com/office/drawing/2014/main" id="{CFE2CB45-64C8-2CBA-19CE-F6DFACA2DB7B}"/>
              </a:ext>
            </a:extLst>
          </p:cNvPr>
          <p:cNvGrpSpPr/>
          <p:nvPr/>
        </p:nvGrpSpPr>
        <p:grpSpPr>
          <a:xfrm>
            <a:off x="749808" y="92634"/>
            <a:ext cx="3931920" cy="6765366"/>
            <a:chOff x="452628" y="92634"/>
            <a:chExt cx="3931920" cy="6765366"/>
          </a:xfrm>
        </p:grpSpPr>
        <p:pic>
          <p:nvPicPr>
            <p:cNvPr id="23" name="Picture 22" descr="A group of people sitting around a table&#10;&#10;Description automatically generated">
              <a:extLst>
                <a:ext uri="{FF2B5EF4-FFF2-40B4-BE49-F238E27FC236}">
                  <a16:creationId xmlns:a16="http://schemas.microsoft.com/office/drawing/2014/main" id="{A50F7C0B-62F0-ECD3-BBF2-384D8C109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28" y="92634"/>
              <a:ext cx="3931920" cy="2624767"/>
            </a:xfrm>
            <a:prstGeom prst="rect">
              <a:avLst/>
            </a:prstGeom>
          </p:spPr>
        </p:pic>
        <p:pic>
          <p:nvPicPr>
            <p:cNvPr id="21" name="Picture 20" descr="A group of people sitting in a conference room&#10;&#10;Description automatically generated">
              <a:extLst>
                <a:ext uri="{FF2B5EF4-FFF2-40B4-BE49-F238E27FC236}">
                  <a16:creationId xmlns:a16="http://schemas.microsoft.com/office/drawing/2014/main" id="{3C15A590-3DAC-BEFD-A2BA-BFB915BA86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628" y="3685294"/>
              <a:ext cx="3931920" cy="2211705"/>
            </a:xfrm>
            <a:prstGeom prst="rect">
              <a:avLst/>
            </a:prstGeom>
          </p:spPr>
        </p:pic>
        <p:sp>
          <p:nvSpPr>
            <p:cNvPr id="24" name="TextBox 23">
              <a:extLst>
                <a:ext uri="{FF2B5EF4-FFF2-40B4-BE49-F238E27FC236}">
                  <a16:creationId xmlns:a16="http://schemas.microsoft.com/office/drawing/2014/main" id="{8265B4F7-0DE9-F3F3-6BE2-201DFEB6A512}"/>
                </a:ext>
              </a:extLst>
            </p:cNvPr>
            <p:cNvSpPr txBox="1"/>
            <p:nvPr/>
          </p:nvSpPr>
          <p:spPr>
            <a:xfrm>
              <a:off x="452628" y="2724294"/>
              <a:ext cx="3931920" cy="954107"/>
            </a:xfrm>
            <a:prstGeom prst="rect">
              <a:avLst/>
            </a:prstGeom>
            <a:noFill/>
          </p:spPr>
          <p:txBody>
            <a:bodyPr wrap="square">
              <a:spAutoFit/>
            </a:bodyPr>
            <a:lstStyle/>
            <a:p>
              <a:pPr algn="ctr"/>
              <a:r>
                <a:rPr lang="en-US" sz="2800" dirty="0"/>
                <a:t>Presentation skills</a:t>
              </a:r>
              <a:br>
                <a:rPr lang="en-US" sz="2800" dirty="0"/>
              </a:br>
              <a:r>
                <a:rPr lang="en-US" sz="2800" dirty="0"/>
                <a:t>are broadly useful.</a:t>
              </a:r>
            </a:p>
          </p:txBody>
        </p:sp>
        <p:sp>
          <p:nvSpPr>
            <p:cNvPr id="8" name="TextBox 7">
              <a:extLst>
                <a:ext uri="{FF2B5EF4-FFF2-40B4-BE49-F238E27FC236}">
                  <a16:creationId xmlns:a16="http://schemas.microsoft.com/office/drawing/2014/main" id="{0BBF0F19-BCFB-2A3B-8A1D-C24A8E3847FA}"/>
                </a:ext>
              </a:extLst>
            </p:cNvPr>
            <p:cNvSpPr txBox="1"/>
            <p:nvPr/>
          </p:nvSpPr>
          <p:spPr>
            <a:xfrm>
              <a:off x="452628" y="5903893"/>
              <a:ext cx="3931920" cy="954107"/>
            </a:xfrm>
            <a:prstGeom prst="rect">
              <a:avLst/>
            </a:prstGeom>
            <a:noFill/>
          </p:spPr>
          <p:txBody>
            <a:bodyPr wrap="square">
              <a:spAutoFit/>
            </a:bodyPr>
            <a:lstStyle/>
            <a:p>
              <a:pPr algn="ctr"/>
              <a:r>
                <a:rPr lang="en-US" sz="2800" dirty="0"/>
                <a:t>Science presentations require strong teaching.</a:t>
              </a:r>
            </a:p>
          </p:txBody>
        </p:sp>
      </p:grpSp>
    </p:spTree>
    <p:extLst>
      <p:ext uri="{BB962C8B-B14F-4D97-AF65-F5344CB8AC3E}">
        <p14:creationId xmlns:p14="http://schemas.microsoft.com/office/powerpoint/2010/main" val="36807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78D93-ECBA-B69B-9E78-30205037D2D2}"/>
              </a:ext>
            </a:extLst>
          </p:cNvPr>
          <p:cNvSpPr>
            <a:spLocks noGrp="1"/>
          </p:cNvSpPr>
          <p:nvPr>
            <p:ph type="title"/>
          </p:nvPr>
        </p:nvSpPr>
        <p:spPr/>
        <p:txBody>
          <a:bodyPr/>
          <a:lstStyle/>
          <a:p>
            <a:r>
              <a:rPr lang="en-US" dirty="0"/>
              <a:t>What is Graphene and why do we care</a:t>
            </a:r>
          </a:p>
        </p:txBody>
      </p:sp>
      <p:sp>
        <p:nvSpPr>
          <p:cNvPr id="3" name="Content Placeholder 2">
            <a:extLst>
              <a:ext uri="{FF2B5EF4-FFF2-40B4-BE49-F238E27FC236}">
                <a16:creationId xmlns:a16="http://schemas.microsoft.com/office/drawing/2014/main" id="{BF7D362C-D230-B7C3-2F12-C7B2B3CCDBB5}"/>
              </a:ext>
            </a:extLst>
          </p:cNvPr>
          <p:cNvSpPr>
            <a:spLocks noGrp="1"/>
          </p:cNvSpPr>
          <p:nvPr>
            <p:ph idx="1"/>
          </p:nvPr>
        </p:nvSpPr>
        <p:spPr>
          <a:xfrm>
            <a:off x="838200" y="1825625"/>
            <a:ext cx="6308834" cy="4351338"/>
          </a:xfrm>
        </p:spPr>
        <p:txBody>
          <a:bodyPr/>
          <a:lstStyle/>
          <a:p>
            <a:r>
              <a:rPr lang="en-US" dirty="0"/>
              <a:t>2-D layer of carbon atoms</a:t>
            </a:r>
          </a:p>
          <a:p>
            <a:r>
              <a:rPr lang="en-US" dirty="0"/>
              <a:t>Hexagonal honeycomb lattice</a:t>
            </a:r>
          </a:p>
          <a:p>
            <a:r>
              <a:rPr lang="en-US" dirty="0"/>
              <a:t>Conducting or Semi-conducting depending on configurations</a:t>
            </a:r>
          </a:p>
          <a:p>
            <a:r>
              <a:rPr lang="en-US" dirty="0"/>
              <a:t>Electron behaves as massless Dirac fermions near Fermi level</a:t>
            </a:r>
          </a:p>
          <a:p>
            <a:r>
              <a:rPr lang="en-US" dirty="0"/>
              <a:t>Interesting states at the edge</a:t>
            </a:r>
          </a:p>
          <a:p>
            <a:endParaRPr lang="en-US" dirty="0"/>
          </a:p>
        </p:txBody>
      </p:sp>
      <p:pic>
        <p:nvPicPr>
          <p:cNvPr id="9" name="Picture 8">
            <a:extLst>
              <a:ext uri="{FF2B5EF4-FFF2-40B4-BE49-F238E27FC236}">
                <a16:creationId xmlns:a16="http://schemas.microsoft.com/office/drawing/2014/main" id="{99918D32-89C6-05BD-EF4A-429AA123FD8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366975" y="1635041"/>
            <a:ext cx="3559365" cy="3198075"/>
          </a:xfrm>
          <a:prstGeom prst="rect">
            <a:avLst/>
          </a:prstGeom>
        </p:spPr>
      </p:pic>
      <p:sp>
        <p:nvSpPr>
          <p:cNvPr id="12" name="TextBox 11">
            <a:extLst>
              <a:ext uri="{FF2B5EF4-FFF2-40B4-BE49-F238E27FC236}">
                <a16:creationId xmlns:a16="http://schemas.microsoft.com/office/drawing/2014/main" id="{8F5BF8D5-1512-97AA-25F8-0344A6F8711D}"/>
              </a:ext>
              <a:ext uri="{C183D7F6-B498-43B3-948B-1728B52AA6E4}">
                <adec:decorative xmlns:adec="http://schemas.microsoft.com/office/drawing/2017/decorative" val="1"/>
              </a:ext>
            </a:extLst>
          </p:cNvPr>
          <p:cNvSpPr txBox="1"/>
          <p:nvPr/>
        </p:nvSpPr>
        <p:spPr>
          <a:xfrm>
            <a:off x="3048886" y="3244334"/>
            <a:ext cx="60977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3" name="TextBox 12">
            <a:extLst>
              <a:ext uri="{FF2B5EF4-FFF2-40B4-BE49-F238E27FC236}">
                <a16:creationId xmlns:a16="http://schemas.microsoft.com/office/drawing/2014/main" id="{397C76C8-03BB-0E93-6AF8-B157D2B9D354}"/>
              </a:ext>
            </a:extLst>
          </p:cNvPr>
          <p:cNvSpPr txBox="1"/>
          <p:nvPr/>
        </p:nvSpPr>
        <p:spPr>
          <a:xfrm>
            <a:off x="7846539" y="5038293"/>
            <a:ext cx="37935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Aptos" panose="02110004020202020204"/>
                <a:ea typeface="+mn-ea"/>
                <a:cs typeface="+mn-cs"/>
              </a:rPr>
              <a:t>Fig 1. Crystal structure of graphene</a:t>
            </a:r>
          </a:p>
        </p:txBody>
      </p:sp>
      <p:sp>
        <p:nvSpPr>
          <p:cNvPr id="17" name="TextBox 16">
            <a:extLst>
              <a:ext uri="{FF2B5EF4-FFF2-40B4-BE49-F238E27FC236}">
                <a16:creationId xmlns:a16="http://schemas.microsoft.com/office/drawing/2014/main" id="{CC262451-0E6B-1D4A-036B-239B77E6768C}"/>
              </a:ext>
            </a:extLst>
          </p:cNvPr>
          <p:cNvSpPr txBox="1"/>
          <p:nvPr/>
        </p:nvSpPr>
        <p:spPr>
          <a:xfrm>
            <a:off x="1075038" y="5906530"/>
            <a:ext cx="10278762"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ptos" panose="02110004020202020204"/>
                <a:ea typeface="+mn-ea"/>
                <a:cs typeface="+mn-cs"/>
              </a:rPr>
              <a:t>[1]  </a:t>
            </a:r>
            <a:r>
              <a:rPr kumimoji="0" lang="en-US" sz="1600" b="0" i="0" u="none" strike="noStrike" kern="1200" cap="none" spc="0" normalizeH="0" baseline="0" noProof="0" dirty="0" err="1">
                <a:ln>
                  <a:noFill/>
                </a:ln>
                <a:solidFill>
                  <a:srgbClr val="000000"/>
                </a:solidFill>
                <a:effectLst/>
                <a:uLnTx/>
                <a:uFillTx/>
                <a:latin typeface="Aptos" panose="02110004020202020204"/>
                <a:ea typeface="+mn-ea"/>
                <a:cs typeface="+mn-cs"/>
              </a:rPr>
              <a:t>Utermohlen</a:t>
            </a:r>
            <a:r>
              <a:rPr kumimoji="0" lang="en-US" sz="1600" b="0" i="0" u="none" strike="noStrike" kern="1200" cap="none" spc="0" normalizeH="0" baseline="0" noProof="0" dirty="0">
                <a:ln>
                  <a:noFill/>
                </a:ln>
                <a:solidFill>
                  <a:srgbClr val="000000"/>
                </a:solidFill>
                <a:effectLst/>
                <a:uLnTx/>
                <a:uFillTx/>
                <a:latin typeface="Aptos" panose="02110004020202020204"/>
                <a:ea typeface="+mn-ea"/>
                <a:cs typeface="+mn-cs"/>
              </a:rPr>
              <a:t>, F. (n.d.-a). Tight-binding model for graphene - CDN. https://cpb-us-w2.wpmucdn.com/</a:t>
            </a:r>
            <a:r>
              <a:rPr kumimoji="0" lang="en-US" sz="1600" b="0" i="0" u="none" strike="noStrike" kern="1200" cap="none" spc="0" normalizeH="0" baseline="0" noProof="0" dirty="0" err="1">
                <a:ln>
                  <a:noFill/>
                </a:ln>
                <a:solidFill>
                  <a:srgbClr val="000000"/>
                </a:solidFill>
                <a:effectLst/>
                <a:uLnTx/>
                <a:uFillTx/>
                <a:latin typeface="Aptos" panose="02110004020202020204"/>
                <a:ea typeface="+mn-ea"/>
                <a:cs typeface="+mn-cs"/>
              </a:rPr>
              <a:t>u.osu.edu</a:t>
            </a:r>
            <a:r>
              <a:rPr kumimoji="0" lang="en-US" sz="1600" b="0" i="0" u="none" strike="noStrike" kern="1200" cap="none" spc="0" normalizeH="0" baseline="0" noProof="0" dirty="0">
                <a:ln>
                  <a:noFill/>
                </a:ln>
                <a:solidFill>
                  <a:srgbClr val="000000"/>
                </a:solidFill>
                <a:effectLst/>
                <a:uLnTx/>
                <a:uFillTx/>
                <a:latin typeface="Aptos" panose="02110004020202020204"/>
                <a:ea typeface="+mn-ea"/>
                <a:cs typeface="+mn-cs"/>
              </a:rPr>
              <a:t>/</a:t>
            </a:r>
            <a:r>
              <a:rPr kumimoji="0" lang="en-US" sz="1600" b="0" i="0" u="none" strike="noStrike" kern="1200" cap="none" spc="0" normalizeH="0" baseline="0" noProof="0" dirty="0" err="1">
                <a:ln>
                  <a:noFill/>
                </a:ln>
                <a:solidFill>
                  <a:srgbClr val="000000"/>
                </a:solidFill>
                <a:effectLst/>
                <a:uLnTx/>
                <a:uFillTx/>
                <a:latin typeface="Aptos" panose="02110004020202020204"/>
                <a:ea typeface="+mn-ea"/>
                <a:cs typeface="+mn-cs"/>
              </a:rPr>
              <a:t>dist</a:t>
            </a:r>
            <a:r>
              <a:rPr kumimoji="0" lang="en-US" sz="1600" b="0" i="0" u="none" strike="noStrike" kern="1200" cap="none" spc="0" normalizeH="0" baseline="0" noProof="0" dirty="0">
                <a:ln>
                  <a:noFill/>
                </a:ln>
                <a:solidFill>
                  <a:srgbClr val="000000"/>
                </a:solidFill>
                <a:effectLst/>
                <a:uLnTx/>
                <a:uFillTx/>
                <a:latin typeface="Aptos" panose="02110004020202020204"/>
                <a:ea typeface="+mn-ea"/>
                <a:cs typeface="+mn-cs"/>
              </a:rPr>
              <a:t>/3/67057/files/2018/09/graphene_tight-binding_model-1ny95f1.pdf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77740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264"/>
        <p:cNvGrpSpPr/>
        <p:nvPr/>
      </p:nvGrpSpPr>
      <p:grpSpPr>
        <a:xfrm>
          <a:off x="0" y="0"/>
          <a:ext cx="0" cy="0"/>
          <a:chOff x="0" y="0"/>
          <a:chExt cx="0" cy="0"/>
        </a:xfrm>
      </p:grpSpPr>
      <p:pic>
        <p:nvPicPr>
          <p:cNvPr id="265" name="Google Shape;265;p3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393467" y="1302301"/>
            <a:ext cx="4112603" cy="2467532"/>
          </a:xfrm>
          <a:prstGeom prst="rect">
            <a:avLst/>
          </a:prstGeom>
          <a:noFill/>
          <a:ln>
            <a:noFill/>
          </a:ln>
        </p:spPr>
      </p:pic>
      <p:pic>
        <p:nvPicPr>
          <p:cNvPr id="266" name="Google Shape;266;p34">
            <a:extLst>
              <a:ext uri="{C183D7F6-B498-43B3-948B-1728B52AA6E4}">
                <adec:decorative xmlns:adec="http://schemas.microsoft.com/office/drawing/2017/decorative" val="1"/>
              </a:ext>
            </a:extLst>
          </p:cNvPr>
          <p:cNvPicPr preferRelativeResize="0"/>
          <p:nvPr/>
        </p:nvPicPr>
        <p:blipFill rotWithShape="1">
          <a:blip r:embed="rId4">
            <a:alphaModFix/>
          </a:blip>
          <a:srcRect l="8874" t="7503" r="9104" b="5645"/>
          <a:stretch/>
        </p:blipFill>
        <p:spPr>
          <a:xfrm>
            <a:off x="7762968" y="3952334"/>
            <a:ext cx="3682065" cy="2339167"/>
          </a:xfrm>
          <a:prstGeom prst="rect">
            <a:avLst/>
          </a:prstGeom>
          <a:noFill/>
          <a:ln>
            <a:noFill/>
          </a:ln>
        </p:spPr>
      </p:pic>
      <p:pic>
        <p:nvPicPr>
          <p:cNvPr id="267" name="Google Shape;267;p34">
            <a:extLst>
              <a:ext uri="{C183D7F6-B498-43B3-948B-1728B52AA6E4}">
                <adec:decorative xmlns:adec="http://schemas.microsoft.com/office/drawing/2017/decorative" val="1"/>
              </a:ext>
            </a:extLst>
          </p:cNvPr>
          <p:cNvPicPr preferRelativeResize="0"/>
          <p:nvPr/>
        </p:nvPicPr>
        <p:blipFill rotWithShape="1">
          <a:blip r:embed="rId5">
            <a:alphaModFix/>
          </a:blip>
          <a:srcRect l="9481" t="7510" r="8497"/>
          <a:stretch/>
        </p:blipFill>
        <p:spPr>
          <a:xfrm>
            <a:off x="4220100" y="3952335"/>
            <a:ext cx="3457312" cy="2339167"/>
          </a:xfrm>
          <a:prstGeom prst="rect">
            <a:avLst/>
          </a:prstGeom>
          <a:noFill/>
          <a:ln>
            <a:noFill/>
          </a:ln>
        </p:spPr>
      </p:pic>
      <p:pic>
        <p:nvPicPr>
          <p:cNvPr id="268" name="Google Shape;268;p34">
            <a:extLst>
              <a:ext uri="{C183D7F6-B498-43B3-948B-1728B52AA6E4}">
                <adec:decorative xmlns:adec="http://schemas.microsoft.com/office/drawing/2017/decorative" val="1"/>
              </a:ext>
            </a:extLst>
          </p:cNvPr>
          <p:cNvPicPr preferRelativeResize="0"/>
          <p:nvPr/>
        </p:nvPicPr>
        <p:blipFill>
          <a:blip r:embed="rId6">
            <a:alphaModFix/>
          </a:blip>
          <a:stretch>
            <a:fillRect/>
          </a:stretch>
        </p:blipFill>
        <p:spPr>
          <a:xfrm rot="5399997">
            <a:off x="702836" y="2320503"/>
            <a:ext cx="3816467" cy="3046932"/>
          </a:xfrm>
          <a:prstGeom prst="rect">
            <a:avLst/>
          </a:prstGeom>
          <a:noFill/>
          <a:ln>
            <a:noFill/>
          </a:ln>
        </p:spPr>
      </p:pic>
      <p:sp>
        <p:nvSpPr>
          <p:cNvPr id="269" name="Google Shape;269;p34"/>
          <p:cNvSpPr txBox="1">
            <a:spLocks noGrp="1"/>
          </p:cNvSpPr>
          <p:nvPr>
            <p:ph type="title"/>
          </p:nvPr>
        </p:nvSpPr>
        <p:spPr>
          <a:xfrm>
            <a:off x="960000" y="593367"/>
            <a:ext cx="10272000" cy="763600"/>
          </a:xfrm>
          <a:prstGeom prst="rect">
            <a:avLst/>
          </a:prstGeom>
        </p:spPr>
        <p:txBody>
          <a:bodyPr spcFirstLastPara="1" wrap="square" lIns="121900" tIns="121900" rIns="121900" bIns="121900" anchor="t" anchorCtr="0">
            <a:noAutofit/>
          </a:bodyPr>
          <a:lstStyle/>
          <a:p>
            <a:r>
              <a:rPr lang="en"/>
              <a:t>Second Working Model</a:t>
            </a:r>
            <a:endParaRPr/>
          </a:p>
        </p:txBody>
      </p:sp>
      <p:pic>
        <p:nvPicPr>
          <p:cNvPr id="270" name="Google Shape;270;p34">
            <a:extLst>
              <a:ext uri="{C183D7F6-B498-43B3-948B-1728B52AA6E4}">
                <adec:decorative xmlns:adec="http://schemas.microsoft.com/office/drawing/2017/decorative" val="1"/>
              </a:ext>
            </a:extLst>
          </p:cNvPr>
          <p:cNvPicPr preferRelativeResize="0"/>
          <p:nvPr/>
        </p:nvPicPr>
        <p:blipFill>
          <a:blip r:embed="rId7">
            <a:alphaModFix/>
          </a:blip>
          <a:stretch>
            <a:fillRect/>
          </a:stretch>
        </p:blipFill>
        <p:spPr>
          <a:xfrm>
            <a:off x="4360951" y="1463800"/>
            <a:ext cx="3175599" cy="2381701"/>
          </a:xfrm>
          <a:prstGeom prst="rect">
            <a:avLst/>
          </a:prstGeom>
          <a:noFill/>
          <a:ln>
            <a:noFill/>
          </a:ln>
        </p:spPr>
      </p:pic>
      <p:sp>
        <p:nvSpPr>
          <p:cNvPr id="271" name="Google Shape;271;p34"/>
          <p:cNvSpPr txBox="1"/>
          <p:nvPr/>
        </p:nvSpPr>
        <p:spPr>
          <a:xfrm>
            <a:off x="2185667" y="1648034"/>
            <a:ext cx="850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4C4C4C"/>
                </a:solidFill>
                <a:latin typeface="Quicksand Medium"/>
                <a:ea typeface="Quicksand Medium"/>
                <a:cs typeface="Quicksand Medium"/>
                <a:sym typeface="Quicksand Medium"/>
              </a:rPr>
              <a:t>State</a:t>
            </a:r>
            <a:endParaRPr sz="1867" kern="0">
              <a:solidFill>
                <a:srgbClr val="4C4C4C"/>
              </a:solidFill>
              <a:latin typeface="Quicksand Medium"/>
              <a:ea typeface="Quicksand Medium"/>
              <a:cs typeface="Quicksand Medium"/>
              <a:sym typeface="Quicksand Medium"/>
            </a:endParaRPr>
          </a:p>
        </p:txBody>
      </p:sp>
      <p:sp>
        <p:nvSpPr>
          <p:cNvPr id="272" name="Google Shape;272;p34"/>
          <p:cNvSpPr txBox="1"/>
          <p:nvPr/>
        </p:nvSpPr>
        <p:spPr>
          <a:xfrm>
            <a:off x="2077100" y="5614000"/>
            <a:ext cx="1216800" cy="533504"/>
          </a:xfrm>
          <a:prstGeom prst="rect">
            <a:avLst/>
          </a:prstGeom>
          <a:noFill/>
          <a:ln>
            <a:noFill/>
          </a:ln>
        </p:spPr>
        <p:txBody>
          <a:bodyPr spcFirstLastPara="1" wrap="square" lIns="121900" tIns="121900" rIns="121900" bIns="121900" anchor="t" anchorCtr="0">
            <a:spAutoFit/>
          </a:bodyPr>
          <a:lstStyle/>
          <a:p>
            <a:pPr defTabSz="1219170">
              <a:buClr>
                <a:srgbClr val="000000"/>
              </a:buClr>
            </a:pPr>
            <a:r>
              <a:rPr lang="en" sz="1867" kern="0">
                <a:solidFill>
                  <a:srgbClr val="4C4C4C"/>
                </a:solidFill>
                <a:latin typeface="Quicksand Medium"/>
                <a:ea typeface="Quicksand Medium"/>
                <a:cs typeface="Quicksand Medium"/>
                <a:sym typeface="Quicksand Medium"/>
              </a:rPr>
              <a:t>Actions</a:t>
            </a:r>
            <a:endParaRPr sz="1867" kern="0">
              <a:solidFill>
                <a:srgbClr val="4C4C4C"/>
              </a:solidFill>
              <a:latin typeface="Quicksand Medium"/>
              <a:ea typeface="Quicksand Medium"/>
              <a:cs typeface="Quicksand Medium"/>
              <a:sym typeface="Quicksand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17FAFE3-5684-C791-45C6-FBFB9BB5B53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839A02D-4BEB-73C1-A158-4B5D6D00655E}"/>
              </a:ext>
            </a:extLst>
          </p:cNvPr>
          <p:cNvSpPr txBox="1">
            <a:spLocks noGrp="1"/>
          </p:cNvSpPr>
          <p:nvPr>
            <p:ph type="title" idx="4294967295"/>
          </p:nvPr>
        </p:nvSpPr>
        <p:spPr>
          <a:xfrm>
            <a:off x="335280" y="609601"/>
            <a:ext cx="1152144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600" b="0"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sym typeface="Arial"/>
              </a:rPr>
              <a:t>Virtual Particles:</a:t>
            </a:r>
          </a:p>
        </p:txBody>
      </p:sp>
      <p:sp>
        <p:nvSpPr>
          <p:cNvPr id="6" name="Rectangle 5">
            <a:extLst>
              <a:ext uri="{FF2B5EF4-FFF2-40B4-BE49-F238E27FC236}">
                <a16:creationId xmlns:a16="http://schemas.microsoft.com/office/drawing/2014/main" id="{4EBB8EF9-9BD7-863C-70CF-976639B75841}"/>
              </a:ext>
              <a:ext uri="{C183D7F6-B498-43B3-948B-1728B52AA6E4}">
                <adec:decorative xmlns:adec="http://schemas.microsoft.com/office/drawing/2017/decorative" val="1"/>
              </a:ext>
            </a:extLst>
          </p:cNvPr>
          <p:cNvSpPr/>
          <p:nvPr/>
        </p:nvSpPr>
        <p:spPr>
          <a:xfrm>
            <a:off x="0" y="1183527"/>
            <a:ext cx="6096000" cy="238875"/>
          </a:xfrm>
          <a:prstGeom prst="rect">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pic>
        <p:nvPicPr>
          <p:cNvPr id="4" name="Picture 3">
            <a:extLst>
              <a:ext uri="{FF2B5EF4-FFF2-40B4-BE49-F238E27FC236}">
                <a16:creationId xmlns:a16="http://schemas.microsoft.com/office/drawing/2014/main" id="{285FCCBF-A7D0-A21B-7806-770BE526852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731803" y="1422401"/>
            <a:ext cx="4240997" cy="5099176"/>
          </a:xfrm>
          <a:prstGeom prst="rect">
            <a:avLst/>
          </a:prstGeom>
        </p:spPr>
      </p:pic>
      <p:pic>
        <p:nvPicPr>
          <p:cNvPr id="4100" name="Picture 4" descr="Quantum Mechanics">
            <a:extLst>
              <a:ext uri="{FF2B5EF4-FFF2-40B4-BE49-F238E27FC236}">
                <a16:creationId xmlns:a16="http://schemas.microsoft.com/office/drawing/2014/main" id="{96604542-4AB4-FBD7-8996-F1698BD2DF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1" y="2820754"/>
            <a:ext cx="6083300" cy="3035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45643B5-B404-0E9E-136D-C85AF63F6AB9}"/>
                  </a:ext>
                </a:extLst>
              </p:cNvPr>
              <p:cNvSpPr txBox="1"/>
              <p:nvPr/>
            </p:nvSpPr>
            <p:spPr>
              <a:xfrm>
                <a:off x="959371" y="1881154"/>
                <a:ext cx="2114965" cy="683200"/>
              </a:xfrm>
              <a:prstGeom prst="rect">
                <a:avLst/>
              </a:prstGeom>
              <a:noFill/>
            </p:spPr>
            <p:txBody>
              <a:bodyPr wrap="square" rtlCol="0">
                <a:spAutoFit/>
              </a:bodyPr>
              <a:lstStyle/>
              <a:p>
                <a:pPr defTabSz="1219170">
                  <a:buClr>
                    <a:srgbClr val="000000"/>
                  </a:buClr>
                </a:pPr>
                <a:r>
                  <a:rPr lang="en-US" sz="1867" kern="0" dirty="0">
                    <a:solidFill>
                      <a:srgbClr val="000000"/>
                    </a:solidFill>
                    <a:latin typeface="Arial"/>
                    <a:cs typeface="Arial"/>
                    <a:sym typeface="Arial"/>
                  </a:rPr>
                  <a:t> </a:t>
                </a:r>
                <a14:m>
                  <m:oMath xmlns:m="http://schemas.openxmlformats.org/officeDocument/2006/math">
                    <m:r>
                      <a:rPr lang="en-US" sz="2667" i="1" kern="0">
                        <a:solidFill>
                          <a:srgbClr val="FFFFFF"/>
                        </a:solidFill>
                        <a:latin typeface="Cambria Math" panose="02040503050406030204" pitchFamily="18" charset="0"/>
                        <a:ea typeface="Cambria Math" panose="02040503050406030204" pitchFamily="18" charset="0"/>
                        <a:sym typeface="Arial"/>
                      </a:rPr>
                      <m:t>∆</m:t>
                    </m:r>
                    <m:r>
                      <a:rPr lang="en-US" sz="2667" i="1" kern="0">
                        <a:solidFill>
                          <a:srgbClr val="FFFFFF"/>
                        </a:solidFill>
                        <a:latin typeface="Cambria Math" panose="02040503050406030204" pitchFamily="18" charset="0"/>
                        <a:ea typeface="Cambria Math" panose="02040503050406030204" pitchFamily="18" charset="0"/>
                        <a:sym typeface="Arial"/>
                      </a:rPr>
                      <m:t>𝐸</m:t>
                    </m:r>
                    <m:r>
                      <a:rPr lang="en-US" sz="2667" i="1" kern="0">
                        <a:solidFill>
                          <a:srgbClr val="FFFFFF"/>
                        </a:solidFill>
                        <a:latin typeface="Cambria Math" panose="02040503050406030204" pitchFamily="18" charset="0"/>
                        <a:ea typeface="Cambria Math" panose="02040503050406030204" pitchFamily="18" charset="0"/>
                        <a:sym typeface="Arial"/>
                      </a:rPr>
                      <m:t>∆</m:t>
                    </m:r>
                    <m:r>
                      <a:rPr lang="en-US" sz="2667" i="1" kern="0">
                        <a:solidFill>
                          <a:srgbClr val="FFFFFF"/>
                        </a:solidFill>
                        <a:latin typeface="Cambria Math" panose="02040503050406030204" pitchFamily="18" charset="0"/>
                        <a:ea typeface="Cambria Math" panose="02040503050406030204" pitchFamily="18" charset="0"/>
                        <a:sym typeface="Arial"/>
                      </a:rPr>
                      <m:t>𝑡</m:t>
                    </m:r>
                    <m:r>
                      <a:rPr lang="en-US" sz="2667" i="1" kern="0">
                        <a:solidFill>
                          <a:srgbClr val="FFFFFF"/>
                        </a:solidFill>
                        <a:latin typeface="Cambria Math" panose="02040503050406030204" pitchFamily="18" charset="0"/>
                        <a:ea typeface="Cambria Math" panose="02040503050406030204" pitchFamily="18" charset="0"/>
                        <a:sym typeface="Arial"/>
                      </a:rPr>
                      <m:t> = </m:t>
                    </m:r>
                    <m:f>
                      <m:fPr>
                        <m:ctrlPr>
                          <a:rPr lang="en-US" sz="2667" i="1" kern="0">
                            <a:solidFill>
                              <a:srgbClr val="FFFFFF"/>
                            </a:solidFill>
                            <a:latin typeface="Cambria Math" panose="02040503050406030204" pitchFamily="18" charset="0"/>
                            <a:ea typeface="Cambria Math" panose="02040503050406030204" pitchFamily="18" charset="0"/>
                            <a:sym typeface="Arial"/>
                          </a:rPr>
                        </m:ctrlPr>
                      </m:fPr>
                      <m:num>
                        <m:r>
                          <a:rPr lang="en-US" sz="2667" i="1" kern="0">
                            <a:solidFill>
                              <a:srgbClr val="FFFFFF"/>
                            </a:solidFill>
                            <a:latin typeface="Cambria Math" panose="02040503050406030204" pitchFamily="18" charset="0"/>
                            <a:ea typeface="Cambria Math" panose="02040503050406030204" pitchFamily="18" charset="0"/>
                            <a:sym typeface="Arial"/>
                          </a:rPr>
                          <m:t>h</m:t>
                        </m:r>
                      </m:num>
                      <m:den>
                        <m:r>
                          <a:rPr lang="en-US" sz="2667" i="1" kern="0">
                            <a:solidFill>
                              <a:srgbClr val="FFFFFF"/>
                            </a:solidFill>
                            <a:latin typeface="Cambria Math" panose="02040503050406030204" pitchFamily="18" charset="0"/>
                            <a:ea typeface="Cambria Math" panose="02040503050406030204" pitchFamily="18" charset="0"/>
                            <a:sym typeface="Arial"/>
                          </a:rPr>
                          <m:t>2</m:t>
                        </m:r>
                        <m:r>
                          <a:rPr lang="en-US" sz="2667" i="1" kern="0">
                            <a:solidFill>
                              <a:srgbClr val="FFFFFF"/>
                            </a:solidFill>
                            <a:latin typeface="Cambria Math" panose="02040503050406030204" pitchFamily="18" charset="0"/>
                            <a:ea typeface="Cambria Math" panose="02040503050406030204" pitchFamily="18" charset="0"/>
                            <a:sym typeface="Arial"/>
                          </a:rPr>
                          <m:t>𝜋</m:t>
                        </m:r>
                      </m:den>
                    </m:f>
                    <m:r>
                      <a:rPr lang="en-US" sz="2667" i="1" kern="0">
                        <a:solidFill>
                          <a:srgbClr val="FFFFFF"/>
                        </a:solidFill>
                        <a:latin typeface="Cambria Math" panose="02040503050406030204" pitchFamily="18" charset="0"/>
                        <a:ea typeface="Cambria Math" panose="02040503050406030204" pitchFamily="18" charset="0"/>
                        <a:sym typeface="Arial"/>
                      </a:rPr>
                      <m:t>,</m:t>
                    </m:r>
                  </m:oMath>
                </a14:m>
                <a:endParaRPr lang="en-US" sz="2667" kern="0" dirty="0">
                  <a:solidFill>
                    <a:srgbClr val="000000"/>
                  </a:solidFill>
                  <a:latin typeface="Arial"/>
                  <a:cs typeface="Arial"/>
                  <a:sym typeface="Arial"/>
                </a:endParaRPr>
              </a:p>
            </p:txBody>
          </p:sp>
        </mc:Choice>
        <mc:Fallback xmlns="">
          <p:sp>
            <p:nvSpPr>
              <p:cNvPr id="8" name="TextBox 7">
                <a:extLst>
                  <a:ext uri="{FF2B5EF4-FFF2-40B4-BE49-F238E27FC236}">
                    <a16:creationId xmlns:a16="http://schemas.microsoft.com/office/drawing/2014/main" id="{845643B5-B404-0E9E-136D-C85AF63F6AB9}"/>
                  </a:ext>
                </a:extLst>
              </p:cNvPr>
              <p:cNvSpPr txBox="1">
                <a:spLocks noRot="1" noChangeAspect="1" noMove="1" noResize="1" noEditPoints="1" noAdjustHandles="1" noChangeArrowheads="1" noChangeShapeType="1" noTextEdit="1"/>
              </p:cNvSpPr>
              <p:nvPr/>
            </p:nvSpPr>
            <p:spPr>
              <a:xfrm>
                <a:off x="959371" y="1881154"/>
                <a:ext cx="2114965" cy="6832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CBE9AF9-E742-912A-D99B-FDFFF4DE9688}"/>
                  </a:ext>
                </a:extLst>
              </p:cNvPr>
              <p:cNvSpPr txBox="1"/>
              <p:nvPr/>
            </p:nvSpPr>
            <p:spPr>
              <a:xfrm>
                <a:off x="3074337" y="1752554"/>
                <a:ext cx="2038663" cy="871136"/>
              </a:xfrm>
              <a:prstGeom prst="rect">
                <a:avLst/>
              </a:prstGeom>
              <a:noFill/>
            </p:spPr>
            <p:txBody>
              <a:bodyPr wrap="square">
                <a:spAutoFit/>
              </a:bodyPr>
              <a:lstStyle/>
              <a:p>
                <a:pPr defTabSz="1219170">
                  <a:buClr>
                    <a:srgbClr val="000000"/>
                  </a:buClr>
                </a:pPr>
                <a14:m>
                  <m:oMathPara xmlns:m="http://schemas.openxmlformats.org/officeDocument/2006/math">
                    <m:oMathParaPr>
                      <m:jc m:val="centerGroup"/>
                    </m:oMathParaPr>
                    <m:oMath xmlns:m="http://schemas.openxmlformats.org/officeDocument/2006/math">
                      <m:r>
                        <a:rPr lang="en-US" sz="2667" i="1" kern="0">
                          <a:solidFill>
                            <a:srgbClr val="FFFFFF"/>
                          </a:solidFill>
                          <a:latin typeface="Cambria Math" panose="02040503050406030204" pitchFamily="18" charset="0"/>
                          <a:ea typeface="Cambria Math" panose="02040503050406030204" pitchFamily="18" charset="0"/>
                          <a:sym typeface="Arial"/>
                        </a:rPr>
                        <m:t>∆</m:t>
                      </m:r>
                      <m:r>
                        <a:rPr lang="en-US" sz="2667" i="1" kern="0">
                          <a:solidFill>
                            <a:srgbClr val="FFFFFF"/>
                          </a:solidFill>
                          <a:latin typeface="Cambria Math" panose="02040503050406030204" pitchFamily="18" charset="0"/>
                          <a:ea typeface="Cambria Math" panose="02040503050406030204" pitchFamily="18" charset="0"/>
                          <a:sym typeface="Arial"/>
                        </a:rPr>
                        <m:t>𝑝</m:t>
                      </m:r>
                      <m:r>
                        <a:rPr lang="en-US" sz="2667" i="1" kern="0">
                          <a:solidFill>
                            <a:srgbClr val="FFFFFF"/>
                          </a:solidFill>
                          <a:latin typeface="Cambria Math" panose="02040503050406030204" pitchFamily="18" charset="0"/>
                          <a:ea typeface="Cambria Math" panose="02040503050406030204" pitchFamily="18" charset="0"/>
                          <a:sym typeface="Arial"/>
                        </a:rPr>
                        <m:t>∆</m:t>
                      </m:r>
                      <m:r>
                        <a:rPr lang="en-US" sz="2667" i="1" kern="0">
                          <a:solidFill>
                            <a:srgbClr val="FFFFFF"/>
                          </a:solidFill>
                          <a:latin typeface="Cambria Math" panose="02040503050406030204" pitchFamily="18" charset="0"/>
                          <a:ea typeface="Cambria Math" panose="02040503050406030204" pitchFamily="18" charset="0"/>
                          <a:sym typeface="Arial"/>
                        </a:rPr>
                        <m:t>𝑥</m:t>
                      </m:r>
                      <m:r>
                        <a:rPr lang="en-US" sz="2667" i="1" kern="0">
                          <a:solidFill>
                            <a:srgbClr val="FFFFFF"/>
                          </a:solidFill>
                          <a:latin typeface="Cambria Math" panose="02040503050406030204" pitchFamily="18" charset="0"/>
                          <a:ea typeface="Cambria Math" panose="02040503050406030204" pitchFamily="18" charset="0"/>
                          <a:sym typeface="Arial"/>
                        </a:rPr>
                        <m:t> = </m:t>
                      </m:r>
                      <m:f>
                        <m:fPr>
                          <m:ctrlPr>
                            <a:rPr lang="en-US" sz="2667" i="1" kern="0">
                              <a:solidFill>
                                <a:srgbClr val="FFFFFF"/>
                              </a:solidFill>
                              <a:latin typeface="Cambria Math" panose="02040503050406030204" pitchFamily="18" charset="0"/>
                              <a:ea typeface="Cambria Math" panose="02040503050406030204" pitchFamily="18" charset="0"/>
                              <a:sym typeface="Arial"/>
                            </a:rPr>
                          </m:ctrlPr>
                        </m:fPr>
                        <m:num>
                          <m:r>
                            <a:rPr lang="en-US" sz="2667" i="1" kern="0">
                              <a:solidFill>
                                <a:srgbClr val="FFFFFF"/>
                              </a:solidFill>
                              <a:latin typeface="Cambria Math" panose="02040503050406030204" pitchFamily="18" charset="0"/>
                              <a:ea typeface="Cambria Math" panose="02040503050406030204" pitchFamily="18" charset="0"/>
                              <a:sym typeface="Arial"/>
                            </a:rPr>
                            <m:t>h</m:t>
                          </m:r>
                        </m:num>
                        <m:den>
                          <m:r>
                            <a:rPr lang="en-US" sz="2667" i="1" kern="0">
                              <a:solidFill>
                                <a:srgbClr val="FFFFFF"/>
                              </a:solidFill>
                              <a:latin typeface="Cambria Math" panose="02040503050406030204" pitchFamily="18" charset="0"/>
                              <a:ea typeface="Cambria Math" panose="02040503050406030204" pitchFamily="18" charset="0"/>
                              <a:sym typeface="Arial"/>
                            </a:rPr>
                            <m:t>4</m:t>
                          </m:r>
                          <m:r>
                            <a:rPr lang="en-US" sz="2667" i="1" kern="0">
                              <a:solidFill>
                                <a:srgbClr val="FFFFFF"/>
                              </a:solidFill>
                              <a:latin typeface="Cambria Math" panose="02040503050406030204" pitchFamily="18" charset="0"/>
                              <a:ea typeface="Cambria Math" panose="02040503050406030204" pitchFamily="18" charset="0"/>
                              <a:sym typeface="Arial"/>
                            </a:rPr>
                            <m:t>𝜋</m:t>
                          </m:r>
                        </m:den>
                      </m:f>
                    </m:oMath>
                  </m:oMathPara>
                </a14:m>
                <a:endParaRPr lang="en-US" sz="2667" kern="0" dirty="0">
                  <a:solidFill>
                    <a:srgbClr val="000000"/>
                  </a:solidFill>
                  <a:latin typeface="Arial"/>
                  <a:cs typeface="Arial"/>
                  <a:sym typeface="Arial"/>
                </a:endParaRPr>
              </a:p>
            </p:txBody>
          </p:sp>
        </mc:Choice>
        <mc:Fallback xmlns="">
          <p:sp>
            <p:nvSpPr>
              <p:cNvPr id="10" name="TextBox 9">
                <a:extLst>
                  <a:ext uri="{FF2B5EF4-FFF2-40B4-BE49-F238E27FC236}">
                    <a16:creationId xmlns:a16="http://schemas.microsoft.com/office/drawing/2014/main" id="{7CBE9AF9-E742-912A-D99B-FDFFF4DE9688}"/>
                  </a:ext>
                </a:extLst>
              </p:cNvPr>
              <p:cNvSpPr txBox="1">
                <a:spLocks noRot="1" noChangeAspect="1" noMove="1" noResize="1" noEditPoints="1" noAdjustHandles="1" noChangeArrowheads="1" noChangeShapeType="1" noTextEdit="1"/>
              </p:cNvSpPr>
              <p:nvPr/>
            </p:nvSpPr>
            <p:spPr>
              <a:xfrm>
                <a:off x="3074337" y="1752554"/>
                <a:ext cx="2038663" cy="871136"/>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3951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2322B2-42AD-4246-31A8-FBA805641D4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Title 2">
            <a:extLst>
              <a:ext uri="{FF2B5EF4-FFF2-40B4-BE49-F238E27FC236}">
                <a16:creationId xmlns:a16="http://schemas.microsoft.com/office/drawing/2014/main" id="{00C5F1BC-7762-96D3-58EF-737182F4D1CB}"/>
              </a:ext>
            </a:extLst>
          </p:cNvPr>
          <p:cNvSpPr txBox="1">
            <a:spLocks noGrp="1"/>
          </p:cNvSpPr>
          <p:nvPr>
            <p:ph type="title" idx="4294967295"/>
          </p:nvPr>
        </p:nvSpPr>
        <p:spPr>
          <a:xfrm>
            <a:off x="0" y="0"/>
            <a:ext cx="12192000" cy="1200150"/>
          </a:xfrm>
          <a:prstGeom prst="rect">
            <a:avLst/>
          </a:prstGeom>
          <a:noFill/>
          <a:ln>
            <a:noFill/>
            <a:prstDash/>
          </a:ln>
          <a:effectLst/>
        </p:spPr>
        <p:txBody>
          <a:bodyPr rot="0" spcFirstLastPara="0" vertOverflow="overflow" horzOverflow="overflow" vert="horz" wrap="square" lIns="60960" tIns="45720" rIns="6096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110004020202020204"/>
                <a:ea typeface="+mn-ea"/>
                <a:cs typeface="+mn-cs"/>
              </a:rPr>
              <a:t>The ear produces its own non-Newtonian fluid to combat insect invaders</a:t>
            </a:r>
          </a:p>
        </p:txBody>
      </p:sp>
      <p:pic>
        <p:nvPicPr>
          <p:cNvPr id="4" name="Google Shape;137;p18">
            <a:extLst>
              <a:ext uri="{FF2B5EF4-FFF2-40B4-BE49-F238E27FC236}">
                <a16:creationId xmlns:a16="http://schemas.microsoft.com/office/drawing/2014/main" id="{89113982-750B-D58C-D2AF-268946351016}"/>
              </a:ext>
              <a:ext uri="{C183D7F6-B498-43B3-948B-1728B52AA6E4}">
                <adec:decorative xmlns:adec="http://schemas.microsoft.com/office/drawing/2017/decorative" val="1"/>
              </a:ext>
            </a:extLst>
          </p:cNvPr>
          <p:cNvPicPr preferRelativeResize="0">
            <a:picLocks noChangeAspect="1"/>
          </p:cNvPicPr>
          <p:nvPr/>
        </p:nvPicPr>
        <p:blipFill>
          <a:blip r:embed="rId3">
            <a:alphaModFix/>
          </a:blip>
          <a:stretch>
            <a:fillRect/>
          </a:stretch>
        </p:blipFill>
        <p:spPr>
          <a:xfrm>
            <a:off x="3946461" y="1381857"/>
            <a:ext cx="3851263" cy="3010228"/>
          </a:xfrm>
          <a:prstGeom prst="rect">
            <a:avLst/>
          </a:prstGeom>
          <a:noFill/>
          <a:ln>
            <a:noFill/>
          </a:ln>
        </p:spPr>
      </p:pic>
      <p:sp>
        <p:nvSpPr>
          <p:cNvPr id="6" name="TextBox 5">
            <a:extLst>
              <a:ext uri="{FF2B5EF4-FFF2-40B4-BE49-F238E27FC236}">
                <a16:creationId xmlns:a16="http://schemas.microsoft.com/office/drawing/2014/main" id="{C19249A6-350C-DF28-7057-27EECB77B319}"/>
              </a:ext>
            </a:extLst>
          </p:cNvPr>
          <p:cNvSpPr txBox="1"/>
          <p:nvPr/>
        </p:nvSpPr>
        <p:spPr>
          <a:xfrm>
            <a:off x="4268981" y="4849761"/>
            <a:ext cx="3528743" cy="17748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May repel insects by:</a:t>
            </a:r>
          </a:p>
          <a:p>
            <a:pPr marL="380990" marR="0" lvl="0" indent="-38099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Forming a natural barrier </a:t>
            </a:r>
            <a:r>
              <a:rPr kumimoji="0" lang="en-US" sz="1333" b="0" i="0" u="none" strike="noStrike" kern="1200" cap="none" spc="0" normalizeH="0" baseline="0" noProof="0" dirty="0">
                <a:ln>
                  <a:noFill/>
                </a:ln>
                <a:solidFill>
                  <a:prstClr val="black"/>
                </a:solidFill>
                <a:effectLst/>
                <a:uLnTx/>
                <a:uFillTx/>
                <a:latin typeface="Aptos" panose="02110004020202020204"/>
                <a:ea typeface="+mn-ea"/>
                <a:cs typeface="+mn-cs"/>
              </a:rPr>
              <a:t>(Gerritsen, 2006)</a:t>
            </a:r>
          </a:p>
          <a:p>
            <a:pPr marL="380990" marR="0" lvl="0" indent="-38099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Unpleasant Odors</a:t>
            </a:r>
          </a:p>
        </p:txBody>
      </p:sp>
      <p:sp>
        <p:nvSpPr>
          <p:cNvPr id="7" name="TextBox 6">
            <a:extLst>
              <a:ext uri="{FF2B5EF4-FFF2-40B4-BE49-F238E27FC236}">
                <a16:creationId xmlns:a16="http://schemas.microsoft.com/office/drawing/2014/main" id="{B5890D2C-6935-09E6-D10B-1199719AE87A}"/>
              </a:ext>
            </a:extLst>
          </p:cNvPr>
          <p:cNvSpPr txBox="1"/>
          <p:nvPr/>
        </p:nvSpPr>
        <p:spPr>
          <a:xfrm>
            <a:off x="8268875" y="5712748"/>
            <a:ext cx="295424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Earwax is also shear-thinning with viscoelastic properties.</a:t>
            </a:r>
          </a:p>
        </p:txBody>
      </p:sp>
      <p:pic>
        <p:nvPicPr>
          <p:cNvPr id="12" name="Picture 11">
            <a:extLst>
              <a:ext uri="{FF2B5EF4-FFF2-40B4-BE49-F238E27FC236}">
                <a16:creationId xmlns:a16="http://schemas.microsoft.com/office/drawing/2014/main" id="{1441760E-17F8-27C3-2837-C4738BB527E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032128" y="735060"/>
            <a:ext cx="3356984" cy="2439755"/>
          </a:xfrm>
          <a:prstGeom prst="rect">
            <a:avLst/>
          </a:prstGeom>
        </p:spPr>
      </p:pic>
      <p:pic>
        <p:nvPicPr>
          <p:cNvPr id="15" name="Picture 14">
            <a:extLst>
              <a:ext uri="{FF2B5EF4-FFF2-40B4-BE49-F238E27FC236}">
                <a16:creationId xmlns:a16="http://schemas.microsoft.com/office/drawing/2014/main" id="{2616BDE7-1E08-CEFA-7F4B-CAC177F4435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703275" y="3245061"/>
            <a:ext cx="3736445" cy="2500640"/>
          </a:xfrm>
          <a:prstGeom prst="rect">
            <a:avLst/>
          </a:prstGeom>
        </p:spPr>
      </p:pic>
      <p:pic>
        <p:nvPicPr>
          <p:cNvPr id="125" name="Google Shape;125;p17">
            <a:extLst>
              <a:ext uri="{C183D7F6-B498-43B3-948B-1728B52AA6E4}">
                <adec:decorative xmlns:adec="http://schemas.microsoft.com/office/drawing/2017/decorative" val="1"/>
              </a:ext>
            </a:extLst>
          </p:cNvPr>
          <p:cNvPicPr preferRelativeResize="0">
            <a:picLocks noChangeAspect="1"/>
          </p:cNvPicPr>
          <p:nvPr/>
        </p:nvPicPr>
        <p:blipFill>
          <a:blip r:embed="rId6">
            <a:alphaModFix/>
          </a:blip>
          <a:stretch>
            <a:fillRect/>
          </a:stretch>
        </p:blipFill>
        <p:spPr>
          <a:xfrm>
            <a:off x="582937" y="2511853"/>
            <a:ext cx="2044380" cy="1655960"/>
          </a:xfrm>
          <a:prstGeom prst="rect">
            <a:avLst/>
          </a:prstGeom>
          <a:noFill/>
          <a:ln w="12700">
            <a:solidFill>
              <a:srgbClr val="000000"/>
            </a:solidFill>
          </a:ln>
        </p:spPr>
      </p:pic>
      <p:pic>
        <p:nvPicPr>
          <p:cNvPr id="128" name="Google Shape;128;p17">
            <a:extLst>
              <a:ext uri="{C183D7F6-B498-43B3-948B-1728B52AA6E4}">
                <adec:decorative xmlns:adec="http://schemas.microsoft.com/office/drawing/2017/decorative" val="1"/>
              </a:ext>
            </a:extLst>
          </p:cNvPr>
          <p:cNvPicPr preferRelativeResize="0">
            <a:picLocks noChangeAspect="1"/>
          </p:cNvPicPr>
          <p:nvPr/>
        </p:nvPicPr>
        <p:blipFill>
          <a:blip r:embed="rId7">
            <a:alphaModFix/>
          </a:blip>
          <a:srcRect l="4876" t="3469" r="3111" b="4081"/>
          <a:stretch/>
        </p:blipFill>
        <p:spPr>
          <a:xfrm>
            <a:off x="626983" y="4704991"/>
            <a:ext cx="2044380" cy="1530939"/>
          </a:xfrm>
          <a:prstGeom prst="rect">
            <a:avLst/>
          </a:prstGeom>
          <a:noFill/>
          <a:ln w="12700">
            <a:solidFill>
              <a:srgbClr val="000000"/>
            </a:solidFill>
          </a:ln>
        </p:spPr>
      </p:pic>
      <p:sp>
        <p:nvSpPr>
          <p:cNvPr id="5" name="TextBox 4">
            <a:extLst>
              <a:ext uri="{FF2B5EF4-FFF2-40B4-BE49-F238E27FC236}">
                <a16:creationId xmlns:a16="http://schemas.microsoft.com/office/drawing/2014/main" id="{D81048F0-F3F2-906D-2969-AF4253C661D2}"/>
              </a:ext>
            </a:extLst>
          </p:cNvPr>
          <p:cNvSpPr txBox="1"/>
          <p:nvPr/>
        </p:nvSpPr>
        <p:spPr>
          <a:xfrm>
            <a:off x="212462" y="1502781"/>
            <a:ext cx="338997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Insects invading the ear canal are a common problem in developing countries.</a:t>
            </a:r>
          </a:p>
        </p:txBody>
      </p:sp>
      <p:sp>
        <p:nvSpPr>
          <p:cNvPr id="10" name="TextBox 9">
            <a:extLst>
              <a:ext uri="{FF2B5EF4-FFF2-40B4-BE49-F238E27FC236}">
                <a16:creationId xmlns:a16="http://schemas.microsoft.com/office/drawing/2014/main" id="{78B7CEA2-603D-B5CB-8A48-6E74675B35B4}"/>
              </a:ext>
            </a:extLst>
          </p:cNvPr>
          <p:cNvSpPr txBox="1"/>
          <p:nvPr/>
        </p:nvSpPr>
        <p:spPr>
          <a:xfrm>
            <a:off x="212462" y="4167715"/>
            <a:ext cx="2785327" cy="45153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1" u="none" strike="noStrike" kern="1200" cap="none" spc="0" normalizeH="0" baseline="0" noProof="0" dirty="0">
                <a:ln>
                  <a:noFill/>
                </a:ln>
                <a:solidFill>
                  <a:prstClr val="black"/>
                </a:solidFill>
                <a:effectLst/>
                <a:uLnTx/>
                <a:uFillTx/>
                <a:latin typeface="Aptos" panose="02110004020202020204"/>
                <a:ea typeface="+mn-ea"/>
                <a:cs typeface="+mn-cs"/>
              </a:rPr>
              <a:t>Musca domestica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Aptos" panose="02110004020202020204"/>
                <a:ea typeface="+mn-ea"/>
                <a:cs typeface="+mn-cs"/>
              </a:rPr>
              <a:t>in human ear canal</a:t>
            </a:r>
            <a:endParaRPr kumimoji="0" lang="en-US" sz="1467" b="0" i="1"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09D3C863-959B-1A00-3603-85B61FAF1DEB}"/>
              </a:ext>
            </a:extLst>
          </p:cNvPr>
          <p:cNvSpPr txBox="1"/>
          <p:nvPr/>
        </p:nvSpPr>
        <p:spPr>
          <a:xfrm>
            <a:off x="256509" y="6274982"/>
            <a:ext cx="2785327" cy="45153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1" u="none" strike="noStrike" kern="1200" cap="none" spc="0" normalizeH="0" baseline="0" noProof="0" dirty="0">
                <a:ln>
                  <a:noFill/>
                </a:ln>
                <a:solidFill>
                  <a:prstClr val="black"/>
                </a:solidFill>
                <a:effectLst/>
                <a:uLnTx/>
                <a:uFillTx/>
                <a:latin typeface="Aptos" panose="02110004020202020204"/>
                <a:ea typeface="+mn-ea"/>
                <a:cs typeface="+mn-cs"/>
              </a:rPr>
              <a:t>Rhipicephalus </a:t>
            </a:r>
            <a:r>
              <a:rPr kumimoji="0" lang="en-US" sz="1467" b="0" i="1" u="none" strike="noStrike" kern="1200" cap="none" spc="0" normalizeH="0" baseline="0" noProof="0" dirty="0" err="1">
                <a:ln>
                  <a:noFill/>
                </a:ln>
                <a:solidFill>
                  <a:prstClr val="black"/>
                </a:solidFill>
                <a:effectLst/>
                <a:uLnTx/>
                <a:uFillTx/>
                <a:latin typeface="Aptos" panose="02110004020202020204"/>
                <a:ea typeface="+mn-ea"/>
                <a:cs typeface="+mn-cs"/>
              </a:rPr>
              <a:t>sanguineus</a:t>
            </a:r>
            <a:endParaRPr kumimoji="0" lang="en-US" sz="1467" b="0" i="1"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Aptos" panose="02110004020202020204"/>
                <a:ea typeface="+mn-ea"/>
                <a:cs typeface="+mn-cs"/>
              </a:rPr>
              <a:t>on dog ear</a:t>
            </a:r>
            <a:endParaRPr kumimoji="0" lang="en-US" sz="1467" b="0" i="1"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87161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284"/>
        <p:cNvGrpSpPr/>
        <p:nvPr/>
      </p:nvGrpSpPr>
      <p:grpSpPr>
        <a:xfrm>
          <a:off x="0" y="0"/>
          <a:ext cx="0" cy="0"/>
          <a:chOff x="0" y="0"/>
          <a:chExt cx="0" cy="0"/>
        </a:xfrm>
      </p:grpSpPr>
      <p:pic>
        <p:nvPicPr>
          <p:cNvPr id="12" name="Picture 11">
            <a:extLst>
              <a:ext uri="{FF2B5EF4-FFF2-40B4-BE49-F238E27FC236}">
                <a16:creationId xmlns:a16="http://schemas.microsoft.com/office/drawing/2014/main" id="{9319D4D9-8E7D-6C03-71A9-31F43133262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55337" y="3063766"/>
            <a:ext cx="4617783" cy="3445013"/>
          </a:xfrm>
          <a:prstGeom prst="rect">
            <a:avLst/>
          </a:prstGeom>
        </p:spPr>
      </p:pic>
      <p:pic>
        <p:nvPicPr>
          <p:cNvPr id="10" name="Picture 9">
            <a:extLst>
              <a:ext uri="{FF2B5EF4-FFF2-40B4-BE49-F238E27FC236}">
                <a16:creationId xmlns:a16="http://schemas.microsoft.com/office/drawing/2014/main" id="{573B405C-85CD-F0D0-0196-3C2FA320455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18876" y="3063767"/>
            <a:ext cx="4617781" cy="3445012"/>
          </a:xfrm>
          <a:prstGeom prst="rect">
            <a:avLst/>
          </a:prstGeom>
        </p:spPr>
      </p:pic>
      <p:sp>
        <p:nvSpPr>
          <p:cNvPr id="285" name="Google Shape;285;p59"/>
          <p:cNvSpPr txBox="1">
            <a:spLocks noGrp="1"/>
          </p:cNvSpPr>
          <p:nvPr>
            <p:ph type="title"/>
          </p:nvPr>
        </p:nvSpPr>
        <p:spPr>
          <a:xfrm>
            <a:off x="951000" y="449657"/>
            <a:ext cx="10290000" cy="763600"/>
          </a:xfrm>
          <a:prstGeom prst="rect">
            <a:avLst/>
          </a:prstGeom>
        </p:spPr>
        <p:txBody>
          <a:bodyPr spcFirstLastPara="1" wrap="square" lIns="121900" tIns="121900" rIns="121900" bIns="121900" anchor="t" anchorCtr="0">
            <a:noAutofit/>
          </a:bodyPr>
          <a:lstStyle/>
          <a:p>
            <a:r>
              <a:rPr lang="en-US" sz="4000" dirty="0"/>
              <a:t>How do we measure GRB afterglows?</a:t>
            </a:r>
            <a:endParaRPr sz="4000" dirty="0"/>
          </a:p>
        </p:txBody>
      </p:sp>
      <p:sp>
        <p:nvSpPr>
          <p:cNvPr id="286" name="Google Shape;286;p59">
            <a:hlinkClick r:id="" action="ppaction://noaction"/>
          </p:cNvPr>
          <p:cNvSpPr txBox="1">
            <a:spLocks noGrp="1"/>
          </p:cNvSpPr>
          <p:nvPr>
            <p:ph type="title" idx="2"/>
          </p:nvPr>
        </p:nvSpPr>
        <p:spPr>
          <a:xfrm>
            <a:off x="445216" y="1547752"/>
            <a:ext cx="1150000" cy="968057"/>
          </a:xfrm>
          <a:prstGeom prst="rect">
            <a:avLst/>
          </a:prstGeom>
          <a:solidFill>
            <a:schemeClr val="accent6">
              <a:lumMod val="50000"/>
            </a:schemeClr>
          </a:solidFill>
          <a:ln>
            <a:solidFill>
              <a:schemeClr val="bg2"/>
            </a:solidFill>
          </a:ln>
        </p:spPr>
        <p:txBody>
          <a:bodyPr spcFirstLastPara="1" wrap="square" lIns="121900" tIns="121900" rIns="121900" bIns="121900" anchor="b" anchorCtr="0">
            <a:noAutofit/>
          </a:bodyPr>
          <a:lstStyle/>
          <a:p>
            <a:r>
              <a:rPr lang="en" dirty="0"/>
              <a:t>01</a:t>
            </a:r>
            <a:endParaRPr dirty="0"/>
          </a:p>
        </p:txBody>
      </p:sp>
      <p:sp>
        <p:nvSpPr>
          <p:cNvPr id="287" name="Google Shape;287;p59">
            <a:hlinkClick r:id="" action="ppaction://noaction"/>
          </p:cNvPr>
          <p:cNvSpPr txBox="1">
            <a:spLocks noGrp="1"/>
          </p:cNvSpPr>
          <p:nvPr>
            <p:ph type="title" idx="3"/>
          </p:nvPr>
        </p:nvSpPr>
        <p:spPr>
          <a:xfrm>
            <a:off x="1672627" y="1649816"/>
            <a:ext cx="4328133" cy="685600"/>
          </a:xfrm>
          <a:prstGeom prst="rect">
            <a:avLst/>
          </a:prstGeom>
          <a:effectLst>
            <a:glow rad="228600">
              <a:schemeClr val="accent4">
                <a:satMod val="175000"/>
                <a:alpha val="40000"/>
              </a:schemeClr>
            </a:glow>
          </a:effectLst>
        </p:spPr>
        <p:txBody>
          <a:bodyPr spcFirstLastPara="1" wrap="square" lIns="121900" tIns="121900" rIns="121900" bIns="121900" anchor="b" anchorCtr="0">
            <a:noAutofit/>
          </a:bodyPr>
          <a:lstStyle/>
          <a:p>
            <a:r>
              <a:rPr lang="en" sz="2667" b="1" dirty="0">
                <a:ln>
                  <a:solidFill>
                    <a:schemeClr val="accent4"/>
                  </a:solidFill>
                </a:ln>
                <a:effectLst>
                  <a:outerShdw blurRad="38100" dist="38100" dir="2700000" algn="tl">
                    <a:srgbClr val="000000">
                      <a:alpha val="43137"/>
                    </a:srgbClr>
                  </a:outerShdw>
                </a:effectLst>
              </a:rPr>
              <a:t>Flux Density vs. Time</a:t>
            </a:r>
            <a:endParaRPr sz="2667" b="1" dirty="0">
              <a:ln>
                <a:solidFill>
                  <a:schemeClr val="accent4"/>
                </a:solidFill>
              </a:ln>
              <a:effectLst>
                <a:outerShdw blurRad="38100" dist="38100" dir="2700000" algn="tl">
                  <a:srgbClr val="000000">
                    <a:alpha val="43137"/>
                  </a:srgbClr>
                </a:outerShdw>
              </a:effectLst>
            </a:endParaRPr>
          </a:p>
        </p:txBody>
      </p:sp>
      <p:sp>
        <p:nvSpPr>
          <p:cNvPr id="288" name="Google Shape;288;p59"/>
          <p:cNvSpPr txBox="1">
            <a:spLocks noGrp="1"/>
          </p:cNvSpPr>
          <p:nvPr>
            <p:ph type="subTitle" idx="1"/>
          </p:nvPr>
        </p:nvSpPr>
        <p:spPr>
          <a:xfrm>
            <a:off x="1745916" y="2134008"/>
            <a:ext cx="3753200" cy="763600"/>
          </a:xfrm>
          <a:prstGeom prst="rect">
            <a:avLst/>
          </a:prstGeom>
        </p:spPr>
        <p:txBody>
          <a:bodyPr spcFirstLastPara="1" wrap="square" lIns="121900" tIns="121900" rIns="121900" bIns="121900" anchor="t" anchorCtr="0">
            <a:noAutofit/>
          </a:bodyPr>
          <a:lstStyle/>
          <a:p>
            <a:pPr marL="228594" indent="-228594">
              <a:buFont typeface="Arial" panose="020B0604020202020204" pitchFamily="34" charset="0"/>
              <a:buChar char="•"/>
            </a:pPr>
            <a:r>
              <a:rPr lang="en" b="1" dirty="0">
                <a:solidFill>
                  <a:schemeClr val="accent4">
                    <a:lumMod val="60000"/>
                    <a:lumOff val="40000"/>
                  </a:schemeClr>
                </a:solidFill>
              </a:rPr>
              <a:t>“Light Curves”</a:t>
            </a:r>
            <a:r>
              <a:rPr lang="en" b="1" dirty="0">
                <a:solidFill>
                  <a:schemeClr val="bg1"/>
                </a:solidFill>
              </a:rPr>
              <a:t>:</a:t>
            </a:r>
            <a:r>
              <a:rPr lang="en" b="1" dirty="0">
                <a:solidFill>
                  <a:schemeClr val="accent4">
                    <a:lumMod val="60000"/>
                    <a:lumOff val="40000"/>
                  </a:schemeClr>
                </a:solidFill>
              </a:rPr>
              <a:t> </a:t>
            </a:r>
            <a:r>
              <a:rPr lang="en" dirty="0"/>
              <a:t>Freeze Frequency</a:t>
            </a:r>
          </a:p>
          <a:p>
            <a:pPr marL="228594" indent="-228594">
              <a:buFont typeface="Arial" panose="020B0604020202020204" pitchFamily="34" charset="0"/>
              <a:buChar char="•"/>
            </a:pPr>
            <a:r>
              <a:rPr lang="en" dirty="0"/>
              <a:t>The slope of a single segment is called α</a:t>
            </a:r>
            <a:endParaRPr dirty="0"/>
          </a:p>
        </p:txBody>
      </p:sp>
      <p:sp>
        <p:nvSpPr>
          <p:cNvPr id="289" name="Google Shape;289;p59">
            <a:hlinkClick r:id="" action="ppaction://noaction"/>
          </p:cNvPr>
          <p:cNvSpPr txBox="1">
            <a:spLocks noGrp="1"/>
          </p:cNvSpPr>
          <p:nvPr>
            <p:ph type="title" idx="4"/>
          </p:nvPr>
        </p:nvSpPr>
        <p:spPr>
          <a:xfrm>
            <a:off x="6060337" y="1547752"/>
            <a:ext cx="1150000" cy="968056"/>
          </a:xfrm>
          <a:prstGeom prst="rect">
            <a:avLst/>
          </a:prstGeom>
          <a:solidFill>
            <a:schemeClr val="accent6">
              <a:lumMod val="50000"/>
            </a:schemeClr>
          </a:solidFill>
          <a:ln>
            <a:solidFill>
              <a:schemeClr val="bg2"/>
            </a:solidFill>
          </a:ln>
        </p:spPr>
        <p:txBody>
          <a:bodyPr spcFirstLastPara="1" wrap="square" lIns="121900" tIns="121900" rIns="121900" bIns="121900" anchor="b" anchorCtr="0">
            <a:noAutofit/>
          </a:bodyPr>
          <a:lstStyle/>
          <a:p>
            <a:r>
              <a:rPr lang="en" dirty="0"/>
              <a:t>02</a:t>
            </a:r>
            <a:endParaRPr dirty="0"/>
          </a:p>
        </p:txBody>
      </p:sp>
      <p:sp>
        <p:nvSpPr>
          <p:cNvPr id="290" name="Google Shape;290;p59">
            <a:hlinkClick r:id="" action="ppaction://noaction"/>
          </p:cNvPr>
          <p:cNvSpPr txBox="1">
            <a:spLocks noGrp="1"/>
          </p:cNvSpPr>
          <p:nvPr>
            <p:ph type="title" idx="5"/>
          </p:nvPr>
        </p:nvSpPr>
        <p:spPr>
          <a:xfrm>
            <a:off x="7287633" y="1649816"/>
            <a:ext cx="4468828" cy="685600"/>
          </a:xfrm>
          <a:prstGeom prst="rect">
            <a:avLst/>
          </a:prstGeom>
        </p:spPr>
        <p:txBody>
          <a:bodyPr spcFirstLastPara="1" wrap="square" lIns="121900" tIns="121900" rIns="121900" bIns="121900" anchor="b" anchorCtr="0">
            <a:noAutofit/>
          </a:bodyPr>
          <a:lstStyle/>
          <a:p>
            <a:r>
              <a:rPr lang="en" sz="2667" b="1" dirty="0">
                <a:ln>
                  <a:solidFill>
                    <a:schemeClr val="accent4"/>
                  </a:solidFill>
                </a:ln>
                <a:effectLst>
                  <a:outerShdw blurRad="38100" dist="38100" dir="2700000" algn="tl">
                    <a:srgbClr val="000000">
                      <a:alpha val="43137"/>
                    </a:srgbClr>
                  </a:outerShdw>
                </a:effectLst>
              </a:rPr>
              <a:t>Flux Density vs. Frequency</a:t>
            </a:r>
            <a:endParaRPr sz="2667" b="1" dirty="0">
              <a:ln>
                <a:solidFill>
                  <a:schemeClr val="accent4"/>
                </a:solidFill>
              </a:ln>
              <a:effectLst>
                <a:outerShdw blurRad="38100" dist="38100" dir="2700000" algn="tl">
                  <a:srgbClr val="000000">
                    <a:alpha val="43137"/>
                  </a:srgbClr>
                </a:outerShdw>
              </a:effectLst>
            </a:endParaRPr>
          </a:p>
        </p:txBody>
      </p:sp>
      <p:sp>
        <p:nvSpPr>
          <p:cNvPr id="15" name="Slide Number Placeholder 3">
            <a:extLst>
              <a:ext uri="{FF2B5EF4-FFF2-40B4-BE49-F238E27FC236}">
                <a16:creationId xmlns:a16="http://schemas.microsoft.com/office/drawing/2014/main" id="{F35207D8-AC21-040E-3CFB-A5C428C6D632}"/>
              </a:ext>
            </a:extLst>
          </p:cNvPr>
          <p:cNvSpPr>
            <a:spLocks noGrp="1"/>
          </p:cNvSpPr>
          <p:nvPr>
            <p:ph type="sldNum" sz="quarter" idx="10"/>
          </p:nvPr>
        </p:nvSpPr>
        <p:spPr>
          <a:xfrm>
            <a:off x="9152467" y="6328390"/>
            <a:ext cx="2743200" cy="366183"/>
          </a:xfrm>
        </p:spPr>
        <p:txBody>
          <a:bodyPr/>
          <a:lstStyle/>
          <a:p>
            <a:pPr defTabSz="1219170">
              <a:buClr>
                <a:srgbClr val="000000"/>
              </a:buClr>
            </a:pPr>
            <a:fld id="{F2188BEF-6618-408B-B183-2AA8D04663C2}" type="slidenum">
              <a:rPr lang="en-US" kern="0">
                <a:solidFill>
                  <a:srgbClr val="000000">
                    <a:tint val="75000"/>
                  </a:srgbClr>
                </a:solidFill>
                <a:latin typeface="Fira Sans" panose="020B0503050000020004" pitchFamily="34" charset="0"/>
                <a:cs typeface="Arial"/>
                <a:sym typeface="Arial"/>
              </a:rPr>
              <a:pPr defTabSz="1219170">
                <a:buClr>
                  <a:srgbClr val="000000"/>
                </a:buClr>
              </a:pPr>
              <a:t>34</a:t>
            </a:fld>
            <a:endParaRPr lang="en-US" kern="0" dirty="0">
              <a:solidFill>
                <a:srgbClr val="000000">
                  <a:tint val="75000"/>
                </a:srgbClr>
              </a:solidFill>
              <a:latin typeface="Fira Sans" panose="020B0503050000020004" pitchFamily="34" charset="0"/>
              <a:cs typeface="Arial"/>
              <a:sym typeface="Arial"/>
            </a:endParaRPr>
          </a:p>
        </p:txBody>
      </p:sp>
      <p:sp>
        <p:nvSpPr>
          <p:cNvPr id="8" name="Google Shape;288;p59">
            <a:extLst>
              <a:ext uri="{FF2B5EF4-FFF2-40B4-BE49-F238E27FC236}">
                <a16:creationId xmlns:a16="http://schemas.microsoft.com/office/drawing/2014/main" id="{7558D52D-7579-E189-4DBF-615746F447FD}"/>
              </a:ext>
            </a:extLst>
          </p:cNvPr>
          <p:cNvSpPr txBox="1">
            <a:spLocks/>
          </p:cNvSpPr>
          <p:nvPr/>
        </p:nvSpPr>
        <p:spPr>
          <a:xfrm>
            <a:off x="7431320" y="2119901"/>
            <a:ext cx="3753200" cy="7636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1pPr>
            <a:lvl2pPr marL="914400" marR="0" lvl="1"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2pPr>
            <a:lvl3pPr marL="1371600" marR="0" lvl="2"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3pPr>
            <a:lvl4pPr marL="1828800" marR="0" lvl="3"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4pPr>
            <a:lvl5pPr marL="2286000" marR="0" lvl="4"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5pPr>
            <a:lvl6pPr marL="2743200" marR="0" lvl="5"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6pPr>
            <a:lvl7pPr marL="3200400" marR="0" lvl="6"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7pPr>
            <a:lvl8pPr marL="3657600" marR="0" lvl="7"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8pPr>
            <a:lvl9pPr marL="4114800" marR="0" lvl="8" indent="-330200" algn="ctr" rtl="0">
              <a:lnSpc>
                <a:spcPct val="100000"/>
              </a:lnSpc>
              <a:spcBef>
                <a:spcPts val="0"/>
              </a:spcBef>
              <a:spcAft>
                <a:spcPts val="0"/>
              </a:spcAft>
              <a:buClr>
                <a:schemeClr val="lt1"/>
              </a:buClr>
              <a:buSzPts val="1600"/>
              <a:buFont typeface="Fira Sans"/>
              <a:buNone/>
              <a:defRPr sz="1600" b="0" i="0" u="none" strike="noStrike" cap="none">
                <a:solidFill>
                  <a:schemeClr val="lt1"/>
                </a:solidFill>
                <a:latin typeface="Fira Sans"/>
                <a:ea typeface="Fira Sans"/>
                <a:cs typeface="Fira Sans"/>
                <a:sym typeface="Fira Sans"/>
              </a:defRPr>
            </a:lvl9pPr>
          </a:lstStyle>
          <a:p>
            <a:pPr marL="228594" indent="-228594" defTabSz="1219170">
              <a:buClr>
                <a:srgbClr val="FFFFFF"/>
              </a:buClr>
              <a:buFont typeface="Arial" panose="020B0604020202020204" pitchFamily="34" charset="0"/>
              <a:buChar char="•"/>
            </a:pPr>
            <a:r>
              <a:rPr lang="en-US" b="1" kern="0" dirty="0">
                <a:solidFill>
                  <a:srgbClr val="682DD3">
                    <a:lumMod val="60000"/>
                    <a:lumOff val="40000"/>
                  </a:srgbClr>
                </a:solidFill>
              </a:rPr>
              <a:t>“Spectra”</a:t>
            </a:r>
            <a:r>
              <a:rPr lang="en-US" kern="0" dirty="0">
                <a:solidFill>
                  <a:srgbClr val="FFFFFF"/>
                </a:solidFill>
              </a:rPr>
              <a:t> or </a:t>
            </a:r>
            <a:r>
              <a:rPr lang="en-US" b="1" kern="0" dirty="0">
                <a:solidFill>
                  <a:srgbClr val="682DD3">
                    <a:lumMod val="60000"/>
                    <a:lumOff val="40000"/>
                  </a:srgbClr>
                </a:solidFill>
              </a:rPr>
              <a:t>“SEDs”</a:t>
            </a:r>
            <a:r>
              <a:rPr lang="en-US" kern="0" dirty="0">
                <a:solidFill>
                  <a:srgbClr val="FFFFFF"/>
                </a:solidFill>
              </a:rPr>
              <a:t>: Freeze Time</a:t>
            </a:r>
          </a:p>
          <a:p>
            <a:pPr marL="228594" indent="-228594" defTabSz="1219170">
              <a:buClr>
                <a:srgbClr val="FFFFFF"/>
              </a:buClr>
              <a:buFont typeface="Arial" panose="020B0604020202020204" pitchFamily="34" charset="0"/>
              <a:buChar char="•"/>
            </a:pPr>
            <a:r>
              <a:rPr lang="en-US" kern="0" dirty="0">
                <a:solidFill>
                  <a:srgbClr val="FFFFFF"/>
                </a:solidFill>
              </a:rPr>
              <a:t>The slope of a single segment is called ß</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wipe(down)">
                                      <p:cBhvr>
                                        <p:cTn id="7" dur="500"/>
                                        <p:tgtEl>
                                          <p:spTgt spid="28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6"/>
                                        </p:tgtEl>
                                        <p:attrNameLst>
                                          <p:attrName>style.visibility</p:attrName>
                                        </p:attrNameLst>
                                      </p:cBhvr>
                                      <p:to>
                                        <p:strVal val="visible"/>
                                      </p:to>
                                    </p:set>
                                    <p:animEffect transition="in" filter="wheel(1)">
                                      <p:cBhvr>
                                        <p:cTn id="12" dur="750"/>
                                        <p:tgtEl>
                                          <p:spTgt spid="286"/>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89"/>
                                        </p:tgtEl>
                                        <p:attrNameLst>
                                          <p:attrName>style.visibility</p:attrName>
                                        </p:attrNameLst>
                                      </p:cBhvr>
                                      <p:to>
                                        <p:strVal val="visible"/>
                                      </p:to>
                                    </p:set>
                                    <p:animEffect transition="in" filter="wheel(1)">
                                      <p:cBhvr>
                                        <p:cTn id="15" dur="750"/>
                                        <p:tgtEl>
                                          <p:spTgt spid="28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6" fill="hold" grpId="0" nodeType="clickEffect">
                                  <p:stCondLst>
                                    <p:cond delay="0"/>
                                  </p:stCondLst>
                                  <p:childTnLst>
                                    <p:set>
                                      <p:cBhvr>
                                        <p:cTn id="19" dur="1" fill="hold">
                                          <p:stCondLst>
                                            <p:cond delay="0"/>
                                          </p:stCondLst>
                                        </p:cTn>
                                        <p:tgtEl>
                                          <p:spTgt spid="287"/>
                                        </p:tgtEl>
                                        <p:attrNameLst>
                                          <p:attrName>style.visibility</p:attrName>
                                        </p:attrNameLst>
                                      </p:cBhvr>
                                      <p:to>
                                        <p:strVal val="visible"/>
                                      </p:to>
                                    </p:set>
                                    <p:anim calcmode="lin" valueType="num">
                                      <p:cBhvr additive="base">
                                        <p:cTn id="20" dur="500" fill="hold"/>
                                        <p:tgtEl>
                                          <p:spTgt spid="287"/>
                                        </p:tgtEl>
                                        <p:attrNameLst>
                                          <p:attrName>ppt_x</p:attrName>
                                        </p:attrNameLst>
                                      </p:cBhvr>
                                      <p:tavLst>
                                        <p:tav tm="0">
                                          <p:val>
                                            <p:strVal val="1+#ppt_w/2"/>
                                          </p:val>
                                        </p:tav>
                                        <p:tav tm="100000">
                                          <p:val>
                                            <p:strVal val="#ppt_x"/>
                                          </p:val>
                                        </p:tav>
                                      </p:tavLst>
                                    </p:anim>
                                    <p:anim calcmode="lin" valueType="num">
                                      <p:cBhvr additive="base">
                                        <p:cTn id="21" dur="500" fill="hold"/>
                                        <p:tgtEl>
                                          <p:spTgt spid="287"/>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290"/>
                                        </p:tgtEl>
                                        <p:attrNameLst>
                                          <p:attrName>style.visibility</p:attrName>
                                        </p:attrNameLst>
                                      </p:cBhvr>
                                      <p:to>
                                        <p:strVal val="visible"/>
                                      </p:to>
                                    </p:set>
                                    <p:anim calcmode="lin" valueType="num">
                                      <p:cBhvr additive="base">
                                        <p:cTn id="24" dur="500" fill="hold"/>
                                        <p:tgtEl>
                                          <p:spTgt spid="290"/>
                                        </p:tgtEl>
                                        <p:attrNameLst>
                                          <p:attrName>ppt_x</p:attrName>
                                        </p:attrNameLst>
                                      </p:cBhvr>
                                      <p:tavLst>
                                        <p:tav tm="0">
                                          <p:val>
                                            <p:strVal val="0-#ppt_w/2"/>
                                          </p:val>
                                        </p:tav>
                                        <p:tav tm="100000">
                                          <p:val>
                                            <p:strVal val="#ppt_x"/>
                                          </p:val>
                                        </p:tav>
                                      </p:tavLst>
                                    </p:anim>
                                    <p:anim calcmode="lin" valueType="num">
                                      <p:cBhvr additive="base">
                                        <p:cTn id="25" dur="500" fill="hold"/>
                                        <p:tgtEl>
                                          <p:spTgt spid="29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88">
                                            <p:txEl>
                                              <p:pRg st="0" end="0"/>
                                            </p:txEl>
                                          </p:spTgt>
                                        </p:tgtEl>
                                        <p:attrNameLst>
                                          <p:attrName>style.visibility</p:attrName>
                                        </p:attrNameLst>
                                      </p:cBhvr>
                                      <p:to>
                                        <p:strVal val="visible"/>
                                      </p:to>
                                    </p:set>
                                    <p:animEffect transition="in" filter="fade">
                                      <p:cBhvr>
                                        <p:cTn id="30" dur="500"/>
                                        <p:tgtEl>
                                          <p:spTgt spid="288">
                                            <p:txEl>
                                              <p:pRg st="0" end="0"/>
                                            </p:txEl>
                                          </p:spTgt>
                                        </p:tgtEl>
                                      </p:cBhvr>
                                    </p:animEffect>
                                    <p:anim calcmode="lin" valueType="num">
                                      <p:cBhvr>
                                        <p:cTn id="31" dur="500" fill="hold"/>
                                        <p:tgtEl>
                                          <p:spTgt spid="288">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28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288">
                                            <p:txEl>
                                              <p:pRg st="1" end="1"/>
                                            </p:txEl>
                                          </p:spTgt>
                                        </p:tgtEl>
                                        <p:attrNameLst>
                                          <p:attrName>style.visibility</p:attrName>
                                        </p:attrNameLst>
                                      </p:cBhvr>
                                      <p:to>
                                        <p:strVal val="visible"/>
                                      </p:to>
                                    </p:set>
                                    <p:animEffect transition="in" filter="fade">
                                      <p:cBhvr>
                                        <p:cTn id="37" dur="500"/>
                                        <p:tgtEl>
                                          <p:spTgt spid="288">
                                            <p:txEl>
                                              <p:pRg st="1" end="1"/>
                                            </p:txEl>
                                          </p:spTgt>
                                        </p:tgtEl>
                                      </p:cBhvr>
                                    </p:animEffect>
                                    <p:anim calcmode="lin" valueType="num">
                                      <p:cBhvr>
                                        <p:cTn id="38" dur="500" fill="hold"/>
                                        <p:tgtEl>
                                          <p:spTgt spid="288">
                                            <p:txEl>
                                              <p:pRg st="1" end="1"/>
                                            </p:txEl>
                                          </p:spTgt>
                                        </p:tgtEl>
                                        <p:attrNameLst>
                                          <p:attrName>ppt_x</p:attrName>
                                        </p:attrNameLst>
                                      </p:cBhvr>
                                      <p:tavLst>
                                        <p:tav tm="0">
                                          <p:val>
                                            <p:strVal val="#ppt_x"/>
                                          </p:val>
                                        </p:tav>
                                        <p:tav tm="100000">
                                          <p:val>
                                            <p:strVal val="#ppt_x"/>
                                          </p:val>
                                        </p:tav>
                                      </p:tavLst>
                                    </p:anim>
                                    <p:anim calcmode="lin" valueType="num">
                                      <p:cBhvr>
                                        <p:cTn id="39" dur="500" fill="hold"/>
                                        <p:tgtEl>
                                          <p:spTgt spid="288">
                                            <p:txEl>
                                              <p:pRg st="1" end="1"/>
                                            </p:txEl>
                                          </p:spTgt>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fade">
                                      <p:cBhvr>
                                        <p:cTn id="42" dur="500"/>
                                        <p:tgtEl>
                                          <p:spTgt spid="8">
                                            <p:txEl>
                                              <p:pRg st="0" end="0"/>
                                            </p:txEl>
                                          </p:spTgt>
                                        </p:tgtEl>
                                      </p:cBhvr>
                                    </p:animEffect>
                                    <p:anim calcmode="lin" valueType="num">
                                      <p:cBhvr>
                                        <p:cTn id="4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8">
                                            <p:txEl>
                                              <p:pRg st="0" end="0"/>
                                            </p:txEl>
                                          </p:spTgt>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8">
                                            <p:txEl>
                                              <p:pRg st="1" end="1"/>
                                            </p:txEl>
                                          </p:spTgt>
                                        </p:tgtEl>
                                        <p:attrNameLst>
                                          <p:attrName>style.visibility</p:attrName>
                                        </p:attrNameLst>
                                      </p:cBhvr>
                                      <p:to>
                                        <p:strVal val="visible"/>
                                      </p:to>
                                    </p:set>
                                    <p:animEffect transition="in" filter="fade">
                                      <p:cBhvr>
                                        <p:cTn id="47" dur="500"/>
                                        <p:tgtEl>
                                          <p:spTgt spid="8">
                                            <p:txEl>
                                              <p:pRg st="1" end="1"/>
                                            </p:txEl>
                                          </p:spTgt>
                                        </p:tgtEl>
                                      </p:cBhvr>
                                    </p:animEffect>
                                    <p:anim calcmode="lin" valueType="num">
                                      <p:cBhvr>
                                        <p:cTn id="48"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9" dur="500" fill="hold"/>
                                        <p:tgtEl>
                                          <p:spTgt spid="8">
                                            <p:txEl>
                                              <p:pRg st="1" end="1"/>
                                            </p:txEl>
                                          </p:spTgt>
                                        </p:tgtEl>
                                        <p:attrNameLst>
                                          <p:attrName>ppt_y</p:attrName>
                                        </p:attrNameLst>
                                      </p:cBhvr>
                                      <p:tavLst>
                                        <p:tav tm="0">
                                          <p:val>
                                            <p:strVal val="#ppt_y-.1"/>
                                          </p:val>
                                        </p:tav>
                                        <p:tav tm="100000">
                                          <p:val>
                                            <p:strVal val="#ppt_y"/>
                                          </p:val>
                                        </p:tav>
                                      </p:tavLst>
                                    </p:anim>
                                  </p:childTnLst>
                                </p:cTn>
                              </p:par>
                              <p:par>
                                <p:cTn id="50" presetID="14" presetClass="entr" presetSubtype="10" fill="hold" nodeType="withEffect">
                                  <p:stCondLst>
                                    <p:cond delay="25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500"/>
                                        <p:tgtEl>
                                          <p:spTgt spid="12"/>
                                        </p:tgtEl>
                                      </p:cBhvr>
                                    </p:animEffect>
                                  </p:childTnLst>
                                </p:cTn>
                              </p:par>
                              <p:par>
                                <p:cTn id="53" presetID="14" presetClass="entr" presetSubtype="10" fill="hold" nodeType="withEffect">
                                  <p:stCondLst>
                                    <p:cond delay="250"/>
                                  </p:stCondLst>
                                  <p:childTnLst>
                                    <p:set>
                                      <p:cBhvr>
                                        <p:cTn id="54" dur="1" fill="hold">
                                          <p:stCondLst>
                                            <p:cond delay="0"/>
                                          </p:stCondLst>
                                        </p:cTn>
                                        <p:tgtEl>
                                          <p:spTgt spid="10"/>
                                        </p:tgtEl>
                                        <p:attrNameLst>
                                          <p:attrName>style.visibility</p:attrName>
                                        </p:attrNameLst>
                                      </p:cBhvr>
                                      <p:to>
                                        <p:strVal val="visible"/>
                                      </p:to>
                                    </p:set>
                                    <p:animEffect transition="in" filter="randombar(horizont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 grpId="0"/>
      <p:bldP spid="286" grpId="0" animBg="1"/>
      <p:bldP spid="287" grpId="0"/>
      <p:bldP spid="288" grpId="0" uiExpand="1" build="p"/>
      <p:bldP spid="289" grpId="0" animBg="1"/>
      <p:bldP spid="29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129A2-153B-9193-5EB1-DBA5B8DBFB41}"/>
              </a:ext>
            </a:extLst>
          </p:cNvPr>
          <p:cNvSpPr>
            <a:spLocks noGrp="1"/>
          </p:cNvSpPr>
          <p:nvPr>
            <p:ph type="title"/>
          </p:nvPr>
        </p:nvSpPr>
        <p:spPr>
          <a:xfrm>
            <a:off x="913795" y="420821"/>
            <a:ext cx="10353762" cy="970450"/>
          </a:xfrm>
        </p:spPr>
        <p:txBody>
          <a:bodyPr/>
          <a:lstStyle/>
          <a:p>
            <a:r>
              <a:rPr lang="en-US" dirty="0"/>
              <a:t>Hodgkin-Huxley Model and Temperature</a:t>
            </a:r>
          </a:p>
        </p:txBody>
      </p:sp>
      <p:pic>
        <p:nvPicPr>
          <p:cNvPr id="5" name="Content Placeholder 4">
            <a:extLst>
              <a:ext uri="{FF2B5EF4-FFF2-40B4-BE49-F238E27FC236}">
                <a16:creationId xmlns:a16="http://schemas.microsoft.com/office/drawing/2014/main" id="{AFF52E06-C818-3252-91B5-F46945B980D6}"/>
              </a:ext>
              <a:ext uri="{C183D7F6-B498-43B3-948B-1728B52AA6E4}">
                <adec:decorative xmlns:adec="http://schemas.microsoft.com/office/drawing/2017/decorative" val="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2813" y="1754839"/>
            <a:ext cx="5305712" cy="3552521"/>
          </a:xfrm>
        </p:spPr>
      </p:pic>
      <p:pic>
        <p:nvPicPr>
          <p:cNvPr id="7" name="Picture 6">
            <a:extLst>
              <a:ext uri="{FF2B5EF4-FFF2-40B4-BE49-F238E27FC236}">
                <a16:creationId xmlns:a16="http://schemas.microsoft.com/office/drawing/2014/main" id="{921CB961-669D-8E66-3BF8-642F8FD6A3B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689" y="1754839"/>
            <a:ext cx="5221988" cy="3552521"/>
          </a:xfrm>
          <a:prstGeom prst="rect">
            <a:avLst/>
          </a:prstGeom>
        </p:spPr>
      </p:pic>
      <p:sp>
        <p:nvSpPr>
          <p:cNvPr id="8" name="Content Placeholder 2">
            <a:extLst>
              <a:ext uri="{FF2B5EF4-FFF2-40B4-BE49-F238E27FC236}">
                <a16:creationId xmlns:a16="http://schemas.microsoft.com/office/drawing/2014/main" id="{51075DF7-0EB4-0725-0A8B-639CAA775E4D}"/>
              </a:ext>
            </a:extLst>
          </p:cNvPr>
          <p:cNvSpPr txBox="1">
            <a:spLocks/>
          </p:cNvSpPr>
          <p:nvPr/>
        </p:nvSpPr>
        <p:spPr>
          <a:xfrm>
            <a:off x="712854" y="5466956"/>
            <a:ext cx="4867935" cy="970223"/>
          </a:xfrm>
          <a:prstGeom prst="rect">
            <a:avLst/>
          </a:prstGeom>
          <a:effectLst>
            <a:outerShdw blurRad="25400" dir="17880000">
              <a:srgbClr val="000000">
                <a:alpha val="46000"/>
              </a:srgbClr>
            </a:outerShdw>
          </a:effectLst>
        </p:spPr>
        <p:txBody>
          <a:bodyPr vert="horz" lIns="91440" tIns="45720" rIns="91440" bIns="45720" rtlCol="0" anchor="t">
            <a:normAutofit/>
          </a:bodyPr>
          <a:lst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pPr marL="342900" marR="0" lvl="0" indent="-306000" algn="l" defTabSz="457200" rtl="0" eaLnBrk="1" fontAlgn="auto" latinLnBrk="0" hangingPunct="1">
              <a:lnSpc>
                <a:spcPct val="100000"/>
              </a:lnSpc>
              <a:spcBef>
                <a:spcPct val="20000"/>
              </a:spcBef>
              <a:spcAft>
                <a:spcPts val="600"/>
              </a:spcAft>
              <a:buClr>
                <a:srgbClr val="DADADA"/>
              </a:buClr>
              <a:buSzPct val="70000"/>
              <a:buFont typeface="Wingdings 2" charset="2"/>
              <a:buChar char=""/>
              <a:tabLst/>
              <a:defRPr/>
            </a:pPr>
            <a:r>
              <a:rPr kumimoji="0" lang="en-US" sz="2400" b="0" i="0" u="none" strike="noStrike" kern="1200" cap="none" spc="0" normalizeH="0" baseline="0" noProof="0" dirty="0">
                <a:ln>
                  <a:solidFill>
                    <a:prstClr val="black">
                      <a:lumMod val="75000"/>
                      <a:lumOff val="25000"/>
                      <a:alpha val="10000"/>
                    </a:prstClr>
                  </a:solidFill>
                </a:ln>
                <a:solidFill>
                  <a:srgbClr val="BC451B">
                    <a:lumMod val="60000"/>
                    <a:lumOff val="40000"/>
                  </a:srgbClr>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Rate</a:t>
            </a:r>
            <a:r>
              <a:rPr kumimoji="0" lang="en-US" sz="2400" b="0" i="0" u="none" strike="noStrike" kern="1200" cap="none" spc="0" normalizeH="0" baseline="0" noProof="0" dirty="0">
                <a:ln>
                  <a:solidFill>
                    <a:prstClr val="black">
                      <a:lumMod val="75000"/>
                      <a:lumOff val="25000"/>
                      <a:alpha val="10000"/>
                    </a:prstClr>
                  </a:solidFill>
                </a:ln>
                <a:solidFill>
                  <a:srgbClr val="DADADA"/>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 dependence on temperature has an </a:t>
            </a:r>
            <a:r>
              <a:rPr kumimoji="0" lang="en-US" sz="2400" b="0" i="0" u="none" strike="noStrike" kern="1200" cap="none" spc="0" normalizeH="0" baseline="0" noProof="0" dirty="0">
                <a:ln>
                  <a:solidFill>
                    <a:prstClr val="black">
                      <a:lumMod val="75000"/>
                      <a:lumOff val="25000"/>
                      <a:alpha val="10000"/>
                    </a:prstClr>
                  </a:solidFill>
                </a:ln>
                <a:solidFill>
                  <a:srgbClr val="BC451B">
                    <a:lumMod val="60000"/>
                    <a:lumOff val="40000"/>
                  </a:srgbClr>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optimum</a:t>
            </a:r>
            <a:endParaRPr kumimoji="0" lang="en-US" sz="2400" b="0" i="0" u="none" strike="noStrike" kern="1200" cap="none" spc="0" normalizeH="0" baseline="0" noProof="0" dirty="0">
              <a:ln>
                <a:solidFill>
                  <a:prstClr val="black">
                    <a:lumMod val="75000"/>
                    <a:lumOff val="25000"/>
                    <a:alpha val="10000"/>
                  </a:prstClr>
                </a:solidFill>
              </a:ln>
              <a:solidFill>
                <a:srgbClr val="BC451B">
                  <a:lumMod val="60000"/>
                  <a:lumOff val="40000"/>
                </a:srgbClr>
              </a:solidFill>
              <a:effectLst>
                <a:outerShdw blurRad="9525" dist="25400" dir="14640000" algn="tl" rotWithShape="0">
                  <a:prstClr val="black">
                    <a:alpha val="30000"/>
                  </a:prstClr>
                </a:outerShdw>
              </a:effectLst>
              <a:uLnTx/>
              <a:uFillTx/>
              <a:latin typeface="Calisto MT" panose="02040603050505030304"/>
              <a:ea typeface="+mn-ea"/>
              <a:cs typeface="+mn-cs"/>
            </a:endParaRPr>
          </a:p>
        </p:txBody>
      </p:sp>
      <p:sp>
        <p:nvSpPr>
          <p:cNvPr id="9" name="Content Placeholder 2">
            <a:extLst>
              <a:ext uri="{FF2B5EF4-FFF2-40B4-BE49-F238E27FC236}">
                <a16:creationId xmlns:a16="http://schemas.microsoft.com/office/drawing/2014/main" id="{CE6F01B3-EB6B-2E43-2502-5557CB583F37}"/>
              </a:ext>
            </a:extLst>
          </p:cNvPr>
          <p:cNvSpPr txBox="1">
            <a:spLocks/>
          </p:cNvSpPr>
          <p:nvPr/>
        </p:nvSpPr>
        <p:spPr>
          <a:xfrm>
            <a:off x="6399622" y="5466955"/>
            <a:ext cx="5145415" cy="1169819"/>
          </a:xfrm>
          <a:prstGeom prst="rect">
            <a:avLst/>
          </a:prstGeom>
          <a:effectLst>
            <a:outerShdw blurRad="25400" dir="17880000">
              <a:srgbClr val="000000">
                <a:alpha val="46000"/>
              </a:srgbClr>
            </a:outerShdw>
          </a:effectLst>
        </p:spPr>
        <p:txBody>
          <a:bodyPr vert="horz" lIns="91440" tIns="45720" rIns="91440" bIns="45720" rtlCol="0" anchor="t">
            <a:normAutofit/>
          </a:bodyPr>
          <a:lst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pPr marL="342900" marR="0" lvl="0" indent="-306000" algn="l" defTabSz="457200" rtl="0" eaLnBrk="1" fontAlgn="auto" latinLnBrk="0" hangingPunct="1">
              <a:lnSpc>
                <a:spcPct val="100000"/>
              </a:lnSpc>
              <a:spcBef>
                <a:spcPct val="20000"/>
              </a:spcBef>
              <a:spcAft>
                <a:spcPts val="600"/>
              </a:spcAft>
              <a:buClr>
                <a:srgbClr val="DADADA"/>
              </a:buClr>
              <a:buSzPct val="70000"/>
              <a:buFont typeface="Wingdings 2" charset="2"/>
              <a:buChar char=""/>
              <a:tabLst/>
              <a:defRPr/>
            </a:pPr>
            <a:r>
              <a:rPr kumimoji="0" lang="en-US" sz="2400" b="0" i="0" u="none" strike="noStrike" kern="1200" cap="none" spc="0" normalizeH="0" baseline="0" noProof="0" dirty="0">
                <a:ln>
                  <a:solidFill>
                    <a:prstClr val="black">
                      <a:lumMod val="75000"/>
                      <a:lumOff val="25000"/>
                      <a:alpha val="10000"/>
                    </a:prstClr>
                  </a:solidFill>
                </a:ln>
                <a:solidFill>
                  <a:srgbClr val="DADADA"/>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Hodgkin-Huxley </a:t>
            </a:r>
            <a:r>
              <a:rPr kumimoji="0" lang="en-US" sz="2400" b="0" i="0" u="none" strike="noStrike" kern="1200" cap="none" spc="0" normalizeH="0" baseline="0" noProof="0" dirty="0">
                <a:ln>
                  <a:solidFill>
                    <a:prstClr val="black">
                      <a:lumMod val="75000"/>
                      <a:lumOff val="25000"/>
                      <a:alpha val="10000"/>
                    </a:prstClr>
                  </a:solidFill>
                </a:ln>
                <a:solidFill>
                  <a:srgbClr val="BC451B">
                    <a:lumMod val="60000"/>
                    <a:lumOff val="40000"/>
                  </a:srgbClr>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action potentials </a:t>
            </a:r>
            <a:r>
              <a:rPr kumimoji="0" lang="en-US" sz="2400" b="0" i="0" u="none" strike="noStrike" kern="1200" cap="none" spc="0" normalizeH="0" baseline="0" noProof="0" dirty="0">
                <a:ln>
                  <a:solidFill>
                    <a:prstClr val="black">
                      <a:lumMod val="75000"/>
                      <a:lumOff val="25000"/>
                      <a:alpha val="10000"/>
                    </a:prstClr>
                  </a:solidFill>
                </a:ln>
                <a:solidFill>
                  <a:srgbClr val="DADADA"/>
                </a:solidFill>
                <a:effectLst>
                  <a:outerShdw blurRad="9525" dist="25400" dir="14640000" algn="tl" rotWithShape="0">
                    <a:prstClr val="black">
                      <a:alpha val="30000"/>
                    </a:prstClr>
                  </a:outerShdw>
                </a:effectLst>
                <a:uLnTx/>
                <a:uFillTx/>
                <a:latin typeface="Calisto MT" panose="02040603050505030304"/>
                <a:ea typeface="+mn-ea"/>
                <a:cs typeface="+mn-cs"/>
                <a:sym typeface="Symbol" panose="05050102010706020507" pitchFamily="18" charset="2"/>
              </a:rPr>
              <a:t>at different temperatures</a:t>
            </a:r>
            <a:endParaRPr kumimoji="0" lang="en-US" sz="2400" b="0" i="0" u="none" strike="noStrike" kern="1200" cap="none" spc="0" normalizeH="0" baseline="0" noProof="0" dirty="0">
              <a:ln>
                <a:solidFill>
                  <a:prstClr val="black">
                    <a:lumMod val="75000"/>
                    <a:lumOff val="25000"/>
                    <a:alpha val="10000"/>
                  </a:prstClr>
                </a:solidFill>
              </a:ln>
              <a:solidFill>
                <a:srgbClr val="DADADA"/>
              </a:solidFill>
              <a:effectLst>
                <a:outerShdw blurRad="9525" dist="25400" dir="14640000" algn="tl" rotWithShape="0">
                  <a:prstClr val="black">
                    <a:alpha val="30000"/>
                  </a:prstClr>
                </a:outerShdw>
              </a:effectLst>
              <a:uLnTx/>
              <a:uFillTx/>
              <a:latin typeface="Calisto MT" panose="02040603050505030304"/>
              <a:ea typeface="+mn-ea"/>
              <a:cs typeface="+mn-cs"/>
            </a:endParaRPr>
          </a:p>
        </p:txBody>
      </p:sp>
    </p:spTree>
    <p:extLst>
      <p:ext uri="{BB962C8B-B14F-4D97-AF65-F5344CB8AC3E}">
        <p14:creationId xmlns:p14="http://schemas.microsoft.com/office/powerpoint/2010/main" val="3516679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24C4F-08F2-FE05-FF84-22BDE4951226}"/>
              </a:ext>
            </a:extLst>
          </p:cNvPr>
          <p:cNvSpPr>
            <a:spLocks noGrp="1"/>
          </p:cNvSpPr>
          <p:nvPr>
            <p:ph type="title"/>
          </p:nvPr>
        </p:nvSpPr>
        <p:spPr>
          <a:xfrm>
            <a:off x="0" y="0"/>
            <a:ext cx="6602819" cy="1325563"/>
          </a:xfrm>
        </p:spPr>
        <p:txBody>
          <a:bodyPr/>
          <a:lstStyle/>
          <a:p>
            <a:r>
              <a:rPr lang="en-US" dirty="0"/>
              <a:t>Yes, short presentations can still be learner-centered.</a:t>
            </a:r>
          </a:p>
        </p:txBody>
      </p:sp>
      <p:sp>
        <p:nvSpPr>
          <p:cNvPr id="3" name="Content Placeholder 2">
            <a:extLst>
              <a:ext uri="{FF2B5EF4-FFF2-40B4-BE49-F238E27FC236}">
                <a16:creationId xmlns:a16="http://schemas.microsoft.com/office/drawing/2014/main" id="{64C8F8E5-1F52-DCDC-1BF8-89F1A039491D}"/>
              </a:ext>
            </a:extLst>
          </p:cNvPr>
          <p:cNvSpPr>
            <a:spLocks noGrp="1"/>
          </p:cNvSpPr>
          <p:nvPr>
            <p:ph idx="1"/>
          </p:nvPr>
        </p:nvSpPr>
        <p:spPr>
          <a:xfrm>
            <a:off x="259069" y="1432561"/>
            <a:ext cx="7516368" cy="5320152"/>
          </a:xfrm>
        </p:spPr>
        <p:txBody>
          <a:bodyPr>
            <a:normAutofit/>
          </a:bodyPr>
          <a:lstStyle/>
          <a:p>
            <a:pPr>
              <a:lnSpc>
                <a:spcPct val="100000"/>
              </a:lnSpc>
            </a:pPr>
            <a:r>
              <a:rPr lang="en-US" b="1" dirty="0"/>
              <a:t>Backward Design</a:t>
            </a:r>
            <a:r>
              <a:rPr lang="en-US" dirty="0"/>
              <a:t> process [Wiggins &amp; McTighe, 2005]</a:t>
            </a:r>
          </a:p>
          <a:p>
            <a:pPr marL="741363" lvl="1" indent="-284163">
              <a:lnSpc>
                <a:spcPct val="100000"/>
              </a:lnSpc>
              <a:buFont typeface="+mj-lt"/>
              <a:buAutoNum type="arabicPeriod"/>
            </a:pPr>
            <a:r>
              <a:rPr lang="en-US" dirty="0"/>
              <a:t>What key answer(s) should your audience learn?</a:t>
            </a:r>
          </a:p>
          <a:p>
            <a:pPr marL="741363" lvl="1" indent="-284163">
              <a:lnSpc>
                <a:spcPct val="100000"/>
              </a:lnSpc>
              <a:buFont typeface="+mj-lt"/>
              <a:buAutoNum type="arabicPeriod"/>
            </a:pPr>
            <a:r>
              <a:rPr lang="en-US" dirty="0"/>
              <a:t>How will you know if your audience understands? </a:t>
            </a:r>
          </a:p>
          <a:p>
            <a:pPr marL="741363" lvl="1" indent="-284163">
              <a:lnSpc>
                <a:spcPct val="100000"/>
              </a:lnSpc>
              <a:buFont typeface="+mj-lt"/>
              <a:buAutoNum type="arabicPeriod"/>
            </a:pPr>
            <a:r>
              <a:rPr lang="en-US" dirty="0"/>
              <a:t>How will you support your audience achievement?</a:t>
            </a:r>
          </a:p>
          <a:p>
            <a:pPr>
              <a:lnSpc>
                <a:spcPct val="100000"/>
              </a:lnSpc>
            </a:pPr>
            <a:r>
              <a:rPr lang="en-US" b="1" dirty="0"/>
              <a:t>Minimize</a:t>
            </a:r>
            <a:r>
              <a:rPr lang="en-US" dirty="0"/>
              <a:t> extraneous information.</a:t>
            </a:r>
          </a:p>
          <a:p>
            <a:pPr>
              <a:lnSpc>
                <a:spcPct val="100000"/>
              </a:lnSpc>
            </a:pPr>
            <a:r>
              <a:rPr lang="en-US" b="1" dirty="0"/>
              <a:t>Motivate</a:t>
            </a:r>
            <a:r>
              <a:rPr lang="en-US" dirty="0"/>
              <a:t> through passion and enthusiasm (more in W5). </a:t>
            </a:r>
          </a:p>
          <a:p>
            <a:pPr>
              <a:lnSpc>
                <a:spcPct val="100000"/>
              </a:lnSpc>
            </a:pPr>
            <a:r>
              <a:rPr lang="en-US" dirty="0"/>
              <a:t>Prepare for </a:t>
            </a:r>
            <a:r>
              <a:rPr lang="en-US" b="1" dirty="0"/>
              <a:t>lapses</a:t>
            </a:r>
            <a:r>
              <a:rPr lang="en-US" dirty="0"/>
              <a:t> in attention.</a:t>
            </a:r>
          </a:p>
          <a:p>
            <a:pPr>
              <a:lnSpc>
                <a:spcPct val="100000"/>
              </a:lnSpc>
            </a:pPr>
            <a:r>
              <a:rPr lang="en-US" dirty="0"/>
              <a:t>Observe and adjust for </a:t>
            </a:r>
            <a:r>
              <a:rPr lang="en-US" b="1" dirty="0"/>
              <a:t>audience cues</a:t>
            </a:r>
            <a:r>
              <a:rPr lang="en-US" dirty="0"/>
              <a:t>.</a:t>
            </a:r>
          </a:p>
        </p:txBody>
      </p:sp>
      <p:pic>
        <p:nvPicPr>
          <p:cNvPr id="5" name="Picture 4" descr="An illustration of a professor holding a watering can over a crowd of students and pouring water on them as the students all hold up umbrellas to shield themselves. The professor thinks, &quot;I'm teaching, but are they learning?&quot;">
            <a:extLst>
              <a:ext uri="{FF2B5EF4-FFF2-40B4-BE49-F238E27FC236}">
                <a16:creationId xmlns:a16="http://schemas.microsoft.com/office/drawing/2014/main" id="{1EE7EFE6-A93C-188E-836B-BCFB8F23D3A2}"/>
              </a:ext>
            </a:extLst>
          </p:cNvPr>
          <p:cNvPicPr>
            <a:picLocks noChangeAspect="1"/>
          </p:cNvPicPr>
          <p:nvPr/>
        </p:nvPicPr>
        <p:blipFill>
          <a:blip r:embed="rId3"/>
          <a:srcRect l="2252" t="444"/>
          <a:stretch/>
        </p:blipFill>
        <p:spPr>
          <a:xfrm>
            <a:off x="7889786" y="1432561"/>
            <a:ext cx="4187866" cy="4223530"/>
          </a:xfrm>
          <a:prstGeom prst="rect">
            <a:avLst/>
          </a:prstGeom>
        </p:spPr>
      </p:pic>
    </p:spTree>
    <p:extLst>
      <p:ext uri="{BB962C8B-B14F-4D97-AF65-F5344CB8AC3E}">
        <p14:creationId xmlns:p14="http://schemas.microsoft.com/office/powerpoint/2010/main" val="63010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25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par>
                          <p:cTn id="12" fill="hold">
                            <p:stCondLst>
                              <p:cond delay="250"/>
                            </p:stCondLst>
                            <p:childTnLst>
                              <p:par>
                                <p:cTn id="13" presetID="1" presetClass="entr" presetSubtype="0" fill="hold" nodeType="afterEffect">
                                  <p:stCondLst>
                                    <p:cond delay="25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1EC29-DC23-24AB-802D-0F9E6039B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747543-F35A-1A26-94CA-32BFA6FE61BC}"/>
              </a:ext>
            </a:extLst>
          </p:cNvPr>
          <p:cNvSpPr>
            <a:spLocks noGrp="1"/>
          </p:cNvSpPr>
          <p:nvPr>
            <p:ph type="title"/>
          </p:nvPr>
        </p:nvSpPr>
        <p:spPr>
          <a:xfrm>
            <a:off x="0" y="0"/>
            <a:ext cx="7230586" cy="1325563"/>
          </a:xfrm>
        </p:spPr>
        <p:txBody>
          <a:bodyPr>
            <a:normAutofit/>
          </a:bodyPr>
          <a:lstStyle/>
          <a:p>
            <a:r>
              <a:rPr lang="en-US" dirty="0"/>
              <a:t>Visual and auditory information should be conveyed in parallel.</a:t>
            </a:r>
          </a:p>
        </p:txBody>
      </p:sp>
      <p:sp>
        <p:nvSpPr>
          <p:cNvPr id="6" name="TextBox 5">
            <a:extLst>
              <a:ext uri="{FF2B5EF4-FFF2-40B4-BE49-F238E27FC236}">
                <a16:creationId xmlns:a16="http://schemas.microsoft.com/office/drawing/2014/main" id="{BE841BF5-8CF8-D057-1348-F460FC1F161F}"/>
              </a:ext>
            </a:extLst>
          </p:cNvPr>
          <p:cNvSpPr txBox="1"/>
          <p:nvPr/>
        </p:nvSpPr>
        <p:spPr>
          <a:xfrm>
            <a:off x="5837240" y="2179473"/>
            <a:ext cx="1753294" cy="1200329"/>
          </a:xfrm>
          <a:prstGeom prst="rect">
            <a:avLst/>
          </a:prstGeom>
          <a:noFill/>
        </p:spPr>
        <p:txBody>
          <a:bodyPr wrap="square" rtlCol="0">
            <a:spAutoFit/>
          </a:bodyPr>
          <a:lstStyle/>
          <a:p>
            <a:pPr algn="r"/>
            <a:r>
              <a:rPr lang="en-US" dirty="0"/>
              <a:t>Adapted from</a:t>
            </a:r>
          </a:p>
          <a:p>
            <a:pPr algn="r"/>
            <a:r>
              <a:rPr lang="en-US" dirty="0"/>
              <a:t>Mayer, R., et al.</a:t>
            </a:r>
          </a:p>
          <a:p>
            <a:pPr algn="r"/>
            <a:r>
              <a:rPr lang="en-US" i="1" dirty="0"/>
              <a:t>J. Educ. Psychol. </a:t>
            </a:r>
            <a:r>
              <a:rPr lang="en-US" dirty="0"/>
              <a:t>(2001)</a:t>
            </a:r>
          </a:p>
        </p:txBody>
      </p:sp>
      <p:sp>
        <p:nvSpPr>
          <p:cNvPr id="7" name="Rectangle 6">
            <a:extLst>
              <a:ext uri="{FF2B5EF4-FFF2-40B4-BE49-F238E27FC236}">
                <a16:creationId xmlns:a16="http://schemas.microsoft.com/office/drawing/2014/main" id="{102EF89E-7C02-A28D-1464-A08BBD206824}"/>
              </a:ext>
            </a:extLst>
          </p:cNvPr>
          <p:cNvSpPr>
            <a:spLocks/>
          </p:cNvSpPr>
          <p:nvPr/>
        </p:nvSpPr>
        <p:spPr>
          <a:xfrm>
            <a:off x="600392" y="4651915"/>
            <a:ext cx="2560320" cy="1940862"/>
          </a:xfrm>
          <a:prstGeom prst="rect">
            <a:avLst/>
          </a:prstGeom>
          <a:solidFill>
            <a:srgbClr val="BBCCEE"/>
          </a:solidFill>
          <a:ln>
            <a:solidFill>
              <a:srgbClr val="22225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Simultaneous sensemaking across </a:t>
            </a:r>
            <a:r>
              <a:rPr lang="en-US" sz="2600" b="1" dirty="0">
                <a:solidFill>
                  <a:schemeClr val="tx1"/>
                </a:solidFill>
              </a:rPr>
              <a:t>two channels</a:t>
            </a:r>
            <a:endParaRPr lang="en-US" sz="2600" dirty="0">
              <a:solidFill>
                <a:schemeClr val="tx1"/>
              </a:solidFill>
            </a:endParaRPr>
          </a:p>
        </p:txBody>
      </p:sp>
      <p:sp>
        <p:nvSpPr>
          <p:cNvPr id="8" name="Rectangle 7">
            <a:extLst>
              <a:ext uri="{FF2B5EF4-FFF2-40B4-BE49-F238E27FC236}">
                <a16:creationId xmlns:a16="http://schemas.microsoft.com/office/drawing/2014/main" id="{4FF538ED-18FF-C5F3-C000-4401D8C9D7FF}"/>
              </a:ext>
            </a:extLst>
          </p:cNvPr>
          <p:cNvSpPr>
            <a:spLocks/>
          </p:cNvSpPr>
          <p:nvPr/>
        </p:nvSpPr>
        <p:spPr>
          <a:xfrm>
            <a:off x="3318553" y="4651915"/>
            <a:ext cx="2560320" cy="1940862"/>
          </a:xfrm>
          <a:prstGeom prst="rect">
            <a:avLst/>
          </a:prstGeom>
          <a:solidFill>
            <a:srgbClr val="CCDDAA"/>
          </a:solidFill>
          <a:ln>
            <a:solidFill>
              <a:srgbClr val="22552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Content curated to </a:t>
            </a:r>
            <a:r>
              <a:rPr lang="en-US" sz="2600" b="1" dirty="0">
                <a:solidFill>
                  <a:schemeClr val="tx1"/>
                </a:solidFill>
              </a:rPr>
              <a:t>avoid cognitive overload</a:t>
            </a:r>
          </a:p>
        </p:txBody>
      </p:sp>
      <p:sp>
        <p:nvSpPr>
          <p:cNvPr id="33" name="TextBox 32">
            <a:extLst>
              <a:ext uri="{FF2B5EF4-FFF2-40B4-BE49-F238E27FC236}">
                <a16:creationId xmlns:a16="http://schemas.microsoft.com/office/drawing/2014/main" id="{6B5CE6BA-D035-7ABC-8C89-90CF3BCCE5A2}"/>
              </a:ext>
            </a:extLst>
          </p:cNvPr>
          <p:cNvSpPr txBox="1"/>
          <p:nvPr/>
        </p:nvSpPr>
        <p:spPr>
          <a:xfrm>
            <a:off x="371854" y="1527903"/>
            <a:ext cx="1859035" cy="646331"/>
          </a:xfrm>
          <a:prstGeom prst="rect">
            <a:avLst/>
          </a:prstGeom>
          <a:noFill/>
        </p:spPr>
        <p:txBody>
          <a:bodyPr wrap="none" rtlCol="0">
            <a:spAutoFit/>
          </a:bodyPr>
          <a:lstStyle/>
          <a:p>
            <a:pPr algn="ctr"/>
            <a:r>
              <a:rPr lang="en-US" dirty="0">
                <a:latin typeface="Times New Roman" panose="02020603050405020304" pitchFamily="18" charset="0"/>
                <a:cs typeface="Times New Roman" panose="02020603050405020304" pitchFamily="18" charset="0"/>
              </a:rPr>
              <a:t>MULTIMEDIA</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PRESENTATION</a:t>
            </a:r>
          </a:p>
        </p:txBody>
      </p:sp>
      <p:sp>
        <p:nvSpPr>
          <p:cNvPr id="12" name="Rectangle: Rounded Corners 11">
            <a:extLst>
              <a:ext uri="{FF2B5EF4-FFF2-40B4-BE49-F238E27FC236}">
                <a16:creationId xmlns:a16="http://schemas.microsoft.com/office/drawing/2014/main" id="{CB6F1D02-1BCC-4952-E41D-0448D9E14937}"/>
              </a:ext>
              <a:ext uri="{C183D7F6-B498-43B3-948B-1728B52AA6E4}">
                <adec:decorative xmlns:adec="http://schemas.microsoft.com/office/drawing/2017/decorative" val="1"/>
              </a:ext>
            </a:extLst>
          </p:cNvPr>
          <p:cNvSpPr/>
          <p:nvPr/>
        </p:nvSpPr>
        <p:spPr>
          <a:xfrm>
            <a:off x="600392" y="2320443"/>
            <a:ext cx="1398270" cy="1958340"/>
          </a:xfrm>
          <a:prstGeom prst="roundRect">
            <a:avLst>
              <a:gd name="adj" fmla="val 15577"/>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59A1166-E8AD-EBAB-6469-467A6514A80F}"/>
              </a:ext>
            </a:extLst>
          </p:cNvPr>
          <p:cNvSpPr/>
          <p:nvPr/>
        </p:nvSpPr>
        <p:spPr>
          <a:xfrm>
            <a:off x="743267" y="2460778"/>
            <a:ext cx="1112520" cy="57404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Words</a:t>
            </a:r>
          </a:p>
        </p:txBody>
      </p:sp>
      <p:sp>
        <p:nvSpPr>
          <p:cNvPr id="15" name="Rectangle 14">
            <a:extLst>
              <a:ext uri="{FF2B5EF4-FFF2-40B4-BE49-F238E27FC236}">
                <a16:creationId xmlns:a16="http://schemas.microsoft.com/office/drawing/2014/main" id="{4D6ACE41-8FE2-B5A0-72CD-93F87996CA09}"/>
              </a:ext>
            </a:extLst>
          </p:cNvPr>
          <p:cNvSpPr/>
          <p:nvPr/>
        </p:nvSpPr>
        <p:spPr>
          <a:xfrm>
            <a:off x="743267" y="3579648"/>
            <a:ext cx="1112520" cy="57404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Pictures</a:t>
            </a:r>
          </a:p>
        </p:txBody>
      </p:sp>
      <p:sp>
        <p:nvSpPr>
          <p:cNvPr id="26" name="Rectangle 25">
            <a:extLst>
              <a:ext uri="{FF2B5EF4-FFF2-40B4-BE49-F238E27FC236}">
                <a16:creationId xmlns:a16="http://schemas.microsoft.com/office/drawing/2014/main" id="{77D542A6-9CFD-BCCA-48F8-4A6DF63B783F}"/>
              </a:ext>
              <a:ext uri="{C183D7F6-B498-43B3-948B-1728B52AA6E4}">
                <adec:decorative xmlns:adec="http://schemas.microsoft.com/office/drawing/2017/decorative" val="1"/>
              </a:ext>
            </a:extLst>
          </p:cNvPr>
          <p:cNvSpPr/>
          <p:nvPr/>
        </p:nvSpPr>
        <p:spPr>
          <a:xfrm>
            <a:off x="4125578" y="2179473"/>
            <a:ext cx="1753295" cy="224028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9E2E78CF-5FA8-1E6C-ED03-9ED108389FA7}"/>
              </a:ext>
            </a:extLst>
          </p:cNvPr>
          <p:cNvSpPr txBox="1"/>
          <p:nvPr/>
        </p:nvSpPr>
        <p:spPr>
          <a:xfrm>
            <a:off x="4345462" y="1527903"/>
            <a:ext cx="1313526" cy="646331"/>
          </a:xfrm>
          <a:prstGeom prst="rect">
            <a:avLst/>
          </a:prstGeom>
          <a:noFill/>
        </p:spPr>
        <p:txBody>
          <a:bodyPr wrap="square" rtlCol="0">
            <a:spAutoFit/>
          </a:bodyPr>
          <a:lstStyle/>
          <a:p>
            <a:pPr algn="ctr"/>
            <a:r>
              <a:rPr lang="en-US" dirty="0">
                <a:latin typeface="Times New Roman" panose="02020603050405020304" pitchFamily="18" charset="0"/>
                <a:cs typeface="Times New Roman" panose="02020603050405020304" pitchFamily="18" charset="0"/>
              </a:rPr>
              <a:t>WORKING</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MEMORY</a:t>
            </a:r>
          </a:p>
        </p:txBody>
      </p:sp>
      <p:sp>
        <p:nvSpPr>
          <p:cNvPr id="16" name="Rectangle 15">
            <a:extLst>
              <a:ext uri="{FF2B5EF4-FFF2-40B4-BE49-F238E27FC236}">
                <a16:creationId xmlns:a16="http://schemas.microsoft.com/office/drawing/2014/main" id="{CA6010DC-81D4-7664-23F6-9D71C04352E0}"/>
              </a:ext>
            </a:extLst>
          </p:cNvPr>
          <p:cNvSpPr/>
          <p:nvPr/>
        </p:nvSpPr>
        <p:spPr>
          <a:xfrm>
            <a:off x="2505860" y="2460778"/>
            <a:ext cx="1112520" cy="57404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Ears</a:t>
            </a:r>
          </a:p>
        </p:txBody>
      </p:sp>
      <p:sp>
        <p:nvSpPr>
          <p:cNvPr id="17" name="Rectangle 16">
            <a:extLst>
              <a:ext uri="{FF2B5EF4-FFF2-40B4-BE49-F238E27FC236}">
                <a16:creationId xmlns:a16="http://schemas.microsoft.com/office/drawing/2014/main" id="{0D384F48-28DE-2DD2-8862-45EC67C69418}"/>
              </a:ext>
            </a:extLst>
          </p:cNvPr>
          <p:cNvSpPr/>
          <p:nvPr/>
        </p:nvSpPr>
        <p:spPr>
          <a:xfrm>
            <a:off x="2505860" y="3579648"/>
            <a:ext cx="1112520" cy="57404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Eyes</a:t>
            </a:r>
          </a:p>
        </p:txBody>
      </p:sp>
      <p:sp>
        <p:nvSpPr>
          <p:cNvPr id="25" name="Rectangle 24">
            <a:extLst>
              <a:ext uri="{FF2B5EF4-FFF2-40B4-BE49-F238E27FC236}">
                <a16:creationId xmlns:a16="http://schemas.microsoft.com/office/drawing/2014/main" id="{0FA58F04-9657-F9E3-57B0-4C737DF5BC91}"/>
              </a:ext>
              <a:ext uri="{C183D7F6-B498-43B3-948B-1728B52AA6E4}">
                <adec:decorative xmlns:adec="http://schemas.microsoft.com/office/drawing/2017/decorative" val="1"/>
              </a:ext>
            </a:extLst>
          </p:cNvPr>
          <p:cNvSpPr/>
          <p:nvPr/>
        </p:nvSpPr>
        <p:spPr>
          <a:xfrm>
            <a:off x="2362985" y="2179473"/>
            <a:ext cx="1398270" cy="224028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A30F11B5-EBFE-F594-57A7-E2F326667540}"/>
              </a:ext>
            </a:extLst>
          </p:cNvPr>
          <p:cNvSpPr txBox="1"/>
          <p:nvPr/>
        </p:nvSpPr>
        <p:spPr>
          <a:xfrm>
            <a:off x="2450382" y="1527903"/>
            <a:ext cx="1223476" cy="646331"/>
          </a:xfrm>
          <a:prstGeom prst="rect">
            <a:avLst/>
          </a:prstGeom>
          <a:noFill/>
        </p:spPr>
        <p:txBody>
          <a:bodyPr wrap="none" rtlCol="0">
            <a:spAutoFit/>
          </a:bodyPr>
          <a:lstStyle/>
          <a:p>
            <a:pPr algn="ctr"/>
            <a:r>
              <a:rPr lang="en-US" dirty="0">
                <a:latin typeface="Times New Roman" panose="02020603050405020304" pitchFamily="18" charset="0"/>
                <a:cs typeface="Times New Roman" panose="02020603050405020304" pitchFamily="18" charset="0"/>
              </a:rPr>
              <a:t>SENSORY</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MEMORY</a:t>
            </a:r>
          </a:p>
        </p:txBody>
      </p:sp>
      <p:cxnSp>
        <p:nvCxnSpPr>
          <p:cNvPr id="36" name="Straight Arrow Connector 35">
            <a:extLst>
              <a:ext uri="{FF2B5EF4-FFF2-40B4-BE49-F238E27FC236}">
                <a16:creationId xmlns:a16="http://schemas.microsoft.com/office/drawing/2014/main" id="{30AFC2C9-57A4-9BD9-0D8D-022058F30435}"/>
              </a:ext>
              <a:ext uri="{C183D7F6-B498-43B3-948B-1728B52AA6E4}">
                <adec:decorative xmlns:adec="http://schemas.microsoft.com/office/drawing/2017/decorative" val="1"/>
              </a:ext>
            </a:extLst>
          </p:cNvPr>
          <p:cNvCxnSpPr>
            <a:stCxn id="14" idx="3"/>
            <a:endCxn id="16" idx="1"/>
          </p:cNvCxnSpPr>
          <p:nvPr/>
        </p:nvCxnSpPr>
        <p:spPr>
          <a:xfrm>
            <a:off x="1855787" y="2747798"/>
            <a:ext cx="650073" cy="0"/>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C6140E50-509B-F9FA-5682-CD43B399F78C}"/>
              </a:ext>
              <a:ext uri="{C183D7F6-B498-43B3-948B-1728B52AA6E4}">
                <adec:decorative xmlns:adec="http://schemas.microsoft.com/office/drawing/2017/decorative" val="1"/>
              </a:ext>
            </a:extLst>
          </p:cNvPr>
          <p:cNvCxnSpPr>
            <a:cxnSpLocks/>
            <a:stCxn id="14" idx="3"/>
          </p:cNvCxnSpPr>
          <p:nvPr/>
        </p:nvCxnSpPr>
        <p:spPr>
          <a:xfrm>
            <a:off x="1855787" y="2747798"/>
            <a:ext cx="650073" cy="829818"/>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A8E2BEAB-068E-7324-BD88-E2584DA69A52}"/>
              </a:ext>
              <a:ext uri="{C183D7F6-B498-43B3-948B-1728B52AA6E4}">
                <adec:decorative xmlns:adec="http://schemas.microsoft.com/office/drawing/2017/decorative" val="1"/>
              </a:ext>
            </a:extLst>
          </p:cNvPr>
          <p:cNvCxnSpPr>
            <a:cxnSpLocks/>
            <a:stCxn id="15" idx="3"/>
            <a:endCxn id="17" idx="1"/>
          </p:cNvCxnSpPr>
          <p:nvPr/>
        </p:nvCxnSpPr>
        <p:spPr>
          <a:xfrm>
            <a:off x="1855787" y="3866668"/>
            <a:ext cx="650073" cy="0"/>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44" name="Straight Arrow Connector 43">
            <a:extLst>
              <a:ext uri="{FF2B5EF4-FFF2-40B4-BE49-F238E27FC236}">
                <a16:creationId xmlns:a16="http://schemas.microsoft.com/office/drawing/2014/main" id="{7F34745B-FA1A-A093-0571-FE01C536D9FB}"/>
              </a:ext>
              <a:ext uri="{C183D7F6-B498-43B3-948B-1728B52AA6E4}">
                <adec:decorative xmlns:adec="http://schemas.microsoft.com/office/drawing/2017/decorative" val="1"/>
              </a:ext>
            </a:extLst>
          </p:cNvPr>
          <p:cNvCxnSpPr>
            <a:cxnSpLocks/>
            <a:stCxn id="17" idx="3"/>
            <a:endCxn id="11" idx="1"/>
          </p:cNvCxnSpPr>
          <p:nvPr/>
        </p:nvCxnSpPr>
        <p:spPr>
          <a:xfrm flipV="1">
            <a:off x="3618380" y="3865652"/>
            <a:ext cx="727082" cy="1016"/>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10CF2812-16CA-8B8C-4F6D-CD8BB4ED27DE}"/>
              </a:ext>
              <a:ext uri="{C183D7F6-B498-43B3-948B-1728B52AA6E4}">
                <adec:decorative xmlns:adec="http://schemas.microsoft.com/office/drawing/2017/decorative" val="1"/>
              </a:ext>
            </a:extLst>
          </p:cNvPr>
          <p:cNvCxnSpPr>
            <a:cxnSpLocks/>
            <a:stCxn id="16" idx="3"/>
            <a:endCxn id="10" idx="1"/>
          </p:cNvCxnSpPr>
          <p:nvPr/>
        </p:nvCxnSpPr>
        <p:spPr>
          <a:xfrm flipV="1">
            <a:off x="3618380" y="2746782"/>
            <a:ext cx="727082" cy="1016"/>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043C9382-92AA-011E-3071-1ED116E6C84C}"/>
              </a:ext>
            </a:extLst>
          </p:cNvPr>
          <p:cNvSpPr/>
          <p:nvPr/>
        </p:nvSpPr>
        <p:spPr>
          <a:xfrm>
            <a:off x="4345462" y="2458746"/>
            <a:ext cx="1313527" cy="57607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Finite space for sounds</a:t>
            </a:r>
          </a:p>
        </p:txBody>
      </p:sp>
      <p:sp>
        <p:nvSpPr>
          <p:cNvPr id="11" name="Rectangle 10">
            <a:extLst>
              <a:ext uri="{FF2B5EF4-FFF2-40B4-BE49-F238E27FC236}">
                <a16:creationId xmlns:a16="http://schemas.microsoft.com/office/drawing/2014/main" id="{629AD629-F925-C0B6-F917-D50A1F0EDE6D}"/>
              </a:ext>
            </a:extLst>
          </p:cNvPr>
          <p:cNvSpPr/>
          <p:nvPr/>
        </p:nvSpPr>
        <p:spPr>
          <a:xfrm>
            <a:off x="4345462" y="3577616"/>
            <a:ext cx="1313527" cy="576072"/>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Finite space for images</a:t>
            </a:r>
          </a:p>
        </p:txBody>
      </p:sp>
      <p:grpSp>
        <p:nvGrpSpPr>
          <p:cNvPr id="35" name="Group 34">
            <a:extLst>
              <a:ext uri="{FF2B5EF4-FFF2-40B4-BE49-F238E27FC236}">
                <a16:creationId xmlns:a16="http://schemas.microsoft.com/office/drawing/2014/main" id="{3ED3A9D0-1E0B-EDF8-23FF-0E8F4F9461A1}"/>
              </a:ext>
              <a:ext uri="{C183D7F6-B498-43B3-948B-1728B52AA6E4}">
                <adec:decorative xmlns:adec="http://schemas.microsoft.com/office/drawing/2017/decorative" val="1"/>
              </a:ext>
            </a:extLst>
          </p:cNvPr>
          <p:cNvGrpSpPr/>
          <p:nvPr/>
        </p:nvGrpSpPr>
        <p:grpSpPr>
          <a:xfrm>
            <a:off x="4863795" y="3034818"/>
            <a:ext cx="276860" cy="544830"/>
            <a:chOff x="5252720" y="2688590"/>
            <a:chExt cx="276860" cy="544830"/>
          </a:xfrm>
        </p:grpSpPr>
        <p:cxnSp>
          <p:nvCxnSpPr>
            <p:cNvPr id="38" name="Straight Arrow Connector 37">
              <a:extLst>
                <a:ext uri="{FF2B5EF4-FFF2-40B4-BE49-F238E27FC236}">
                  <a16:creationId xmlns:a16="http://schemas.microsoft.com/office/drawing/2014/main" id="{0827A0B0-FE27-F2D9-3950-D96108DA7309}"/>
                </a:ext>
              </a:extLst>
            </p:cNvPr>
            <p:cNvCxnSpPr>
              <a:cxnSpLocks/>
            </p:cNvCxnSpPr>
            <p:nvPr/>
          </p:nvCxnSpPr>
          <p:spPr>
            <a:xfrm flipV="1">
              <a:off x="5529580" y="2688590"/>
              <a:ext cx="0" cy="544830"/>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B7517ECD-8B45-2AFA-7BA6-AFAAAED33594}"/>
                </a:ext>
              </a:extLst>
            </p:cNvPr>
            <p:cNvCxnSpPr>
              <a:cxnSpLocks/>
            </p:cNvCxnSpPr>
            <p:nvPr/>
          </p:nvCxnSpPr>
          <p:spPr>
            <a:xfrm>
              <a:off x="5252720" y="2688590"/>
              <a:ext cx="0" cy="544830"/>
            </a:xfrm>
            <a:prstGeom prst="straightConnector1">
              <a:avLst/>
            </a:prstGeom>
            <a:ln w="57150">
              <a:solidFill>
                <a:schemeClr val="tx1"/>
              </a:solidFill>
              <a:tailEnd type="triangle" w="med" len="lg"/>
            </a:ln>
          </p:spPr>
          <p:style>
            <a:lnRef idx="2">
              <a:schemeClr val="accent1"/>
            </a:lnRef>
            <a:fillRef idx="0">
              <a:schemeClr val="accent1"/>
            </a:fillRef>
            <a:effectRef idx="1">
              <a:schemeClr val="accent1"/>
            </a:effectRef>
            <a:fontRef idx="minor">
              <a:schemeClr val="tx1"/>
            </a:fontRef>
          </p:style>
        </p:cxnSp>
      </p:grpSp>
      <p:grpSp>
        <p:nvGrpSpPr>
          <p:cNvPr id="152" name="Group 151" descr="A mockup of a slide with an appropriate amount of content">
            <a:extLst>
              <a:ext uri="{FF2B5EF4-FFF2-40B4-BE49-F238E27FC236}">
                <a16:creationId xmlns:a16="http://schemas.microsoft.com/office/drawing/2014/main" id="{10420350-1D1D-3F64-9091-E48DF5B3FB57}"/>
              </a:ext>
            </a:extLst>
          </p:cNvPr>
          <p:cNvGrpSpPr/>
          <p:nvPr/>
        </p:nvGrpSpPr>
        <p:grpSpPr>
          <a:xfrm>
            <a:off x="7822165" y="3250340"/>
            <a:ext cx="3983421" cy="2240675"/>
            <a:chOff x="7674587" y="4113940"/>
            <a:chExt cx="3983421" cy="2240675"/>
          </a:xfrm>
        </p:grpSpPr>
        <p:sp>
          <p:nvSpPr>
            <p:cNvPr id="64" name="Rectangle 63">
              <a:extLst>
                <a:ext uri="{FF2B5EF4-FFF2-40B4-BE49-F238E27FC236}">
                  <a16:creationId xmlns:a16="http://schemas.microsoft.com/office/drawing/2014/main" id="{2BE68E72-E55F-D12E-CFE3-BD1FC5702610}"/>
                </a:ext>
              </a:extLst>
            </p:cNvPr>
            <p:cNvSpPr/>
            <p:nvPr/>
          </p:nvSpPr>
          <p:spPr>
            <a:xfrm>
              <a:off x="7674587" y="4113940"/>
              <a:ext cx="3983421" cy="2240675"/>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4" name="Straight Connector 133">
              <a:extLst>
                <a:ext uri="{FF2B5EF4-FFF2-40B4-BE49-F238E27FC236}">
                  <a16:creationId xmlns:a16="http://schemas.microsoft.com/office/drawing/2014/main" id="{A5A25D8C-1CD8-B78B-4840-2E735E618023}"/>
                </a:ext>
              </a:extLst>
            </p:cNvPr>
            <p:cNvCxnSpPr>
              <a:cxnSpLocks/>
            </p:cNvCxnSpPr>
            <p:nvPr/>
          </p:nvCxnSpPr>
          <p:spPr>
            <a:xfrm>
              <a:off x="7865962" y="4395767"/>
              <a:ext cx="2436278" cy="0"/>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136" name="Rectangle 135">
              <a:extLst>
                <a:ext uri="{FF2B5EF4-FFF2-40B4-BE49-F238E27FC236}">
                  <a16:creationId xmlns:a16="http://schemas.microsoft.com/office/drawing/2014/main" id="{D24A8B31-F0C4-8C64-972F-DA31EBD80EEE}"/>
                </a:ext>
              </a:extLst>
            </p:cNvPr>
            <p:cNvSpPr/>
            <p:nvPr/>
          </p:nvSpPr>
          <p:spPr>
            <a:xfrm>
              <a:off x="9687756" y="4734793"/>
              <a:ext cx="1685268" cy="1371362"/>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2" name="Group 141">
              <a:extLst>
                <a:ext uri="{FF2B5EF4-FFF2-40B4-BE49-F238E27FC236}">
                  <a16:creationId xmlns:a16="http://schemas.microsoft.com/office/drawing/2014/main" id="{B89A9DD6-0533-2ABD-069E-51D096996DC2}"/>
                </a:ext>
              </a:extLst>
            </p:cNvPr>
            <p:cNvGrpSpPr/>
            <p:nvPr/>
          </p:nvGrpSpPr>
          <p:grpSpPr>
            <a:xfrm>
              <a:off x="7948344" y="4818941"/>
              <a:ext cx="1465655" cy="91379"/>
              <a:chOff x="7903613" y="4818941"/>
              <a:chExt cx="1465655" cy="91379"/>
            </a:xfrm>
          </p:grpSpPr>
          <p:cxnSp>
            <p:nvCxnSpPr>
              <p:cNvPr id="137" name="Straight Connector 136">
                <a:extLst>
                  <a:ext uri="{FF2B5EF4-FFF2-40B4-BE49-F238E27FC236}">
                    <a16:creationId xmlns:a16="http://schemas.microsoft.com/office/drawing/2014/main" id="{6A440DEF-03DA-B3F4-F8ED-E7FF2A2DB5A2}"/>
                  </a:ext>
                </a:extLst>
              </p:cNvPr>
              <p:cNvCxnSpPr>
                <a:cxnSpLocks/>
              </p:cNvCxnSpPr>
              <p:nvPr/>
            </p:nvCxnSpPr>
            <p:spPr>
              <a:xfrm>
                <a:off x="8046335" y="4864630"/>
                <a:ext cx="1322933"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sp>
            <p:nvSpPr>
              <p:cNvPr id="141" name="Oval 140">
                <a:extLst>
                  <a:ext uri="{FF2B5EF4-FFF2-40B4-BE49-F238E27FC236}">
                    <a16:creationId xmlns:a16="http://schemas.microsoft.com/office/drawing/2014/main" id="{16B8C7A4-8288-9141-156F-C677DCA76D2E}"/>
                  </a:ext>
                </a:extLst>
              </p:cNvPr>
              <p:cNvSpPr/>
              <p:nvPr/>
            </p:nvSpPr>
            <p:spPr>
              <a:xfrm>
                <a:off x="7903613" y="4818941"/>
                <a:ext cx="91379" cy="9137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3" name="Group 142">
              <a:extLst>
                <a:ext uri="{FF2B5EF4-FFF2-40B4-BE49-F238E27FC236}">
                  <a16:creationId xmlns:a16="http://schemas.microsoft.com/office/drawing/2014/main" id="{57F4EBA9-5618-B5F2-6FE7-F80547BB0730}"/>
                </a:ext>
              </a:extLst>
            </p:cNvPr>
            <p:cNvGrpSpPr/>
            <p:nvPr/>
          </p:nvGrpSpPr>
          <p:grpSpPr>
            <a:xfrm>
              <a:off x="7948344" y="5290296"/>
              <a:ext cx="1465655" cy="91379"/>
              <a:chOff x="7903613" y="4818941"/>
              <a:chExt cx="1465655" cy="91379"/>
            </a:xfrm>
          </p:grpSpPr>
          <p:cxnSp>
            <p:nvCxnSpPr>
              <p:cNvPr id="144" name="Straight Connector 143">
                <a:extLst>
                  <a:ext uri="{FF2B5EF4-FFF2-40B4-BE49-F238E27FC236}">
                    <a16:creationId xmlns:a16="http://schemas.microsoft.com/office/drawing/2014/main" id="{D3CC80C3-5A2C-2DCF-3EFD-D92CEE2274A7}"/>
                  </a:ext>
                </a:extLst>
              </p:cNvPr>
              <p:cNvCxnSpPr>
                <a:cxnSpLocks/>
              </p:cNvCxnSpPr>
              <p:nvPr/>
            </p:nvCxnSpPr>
            <p:spPr>
              <a:xfrm>
                <a:off x="8046335" y="4864630"/>
                <a:ext cx="1322933"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sp>
            <p:nvSpPr>
              <p:cNvPr id="145" name="Oval 144">
                <a:extLst>
                  <a:ext uri="{FF2B5EF4-FFF2-40B4-BE49-F238E27FC236}">
                    <a16:creationId xmlns:a16="http://schemas.microsoft.com/office/drawing/2014/main" id="{C5F54C38-DA3B-8DEF-330A-2406874DA323}"/>
                  </a:ext>
                </a:extLst>
              </p:cNvPr>
              <p:cNvSpPr/>
              <p:nvPr/>
            </p:nvSpPr>
            <p:spPr>
              <a:xfrm>
                <a:off x="7903613" y="4818941"/>
                <a:ext cx="91379" cy="9137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6" name="Group 145">
              <a:extLst>
                <a:ext uri="{FF2B5EF4-FFF2-40B4-BE49-F238E27FC236}">
                  <a16:creationId xmlns:a16="http://schemas.microsoft.com/office/drawing/2014/main" id="{3B2AF469-9245-3A4F-2AC7-85DC8BF08707}"/>
                </a:ext>
              </a:extLst>
            </p:cNvPr>
            <p:cNvGrpSpPr/>
            <p:nvPr/>
          </p:nvGrpSpPr>
          <p:grpSpPr>
            <a:xfrm>
              <a:off x="7948344" y="5761651"/>
              <a:ext cx="1465655" cy="91379"/>
              <a:chOff x="7903613" y="4818941"/>
              <a:chExt cx="1465655" cy="91379"/>
            </a:xfrm>
          </p:grpSpPr>
          <p:cxnSp>
            <p:nvCxnSpPr>
              <p:cNvPr id="147" name="Straight Connector 146">
                <a:extLst>
                  <a:ext uri="{FF2B5EF4-FFF2-40B4-BE49-F238E27FC236}">
                    <a16:creationId xmlns:a16="http://schemas.microsoft.com/office/drawing/2014/main" id="{31F55EE0-BE74-301F-0BBA-57CE3919E5B7}"/>
                  </a:ext>
                </a:extLst>
              </p:cNvPr>
              <p:cNvCxnSpPr>
                <a:cxnSpLocks/>
              </p:cNvCxnSpPr>
              <p:nvPr/>
            </p:nvCxnSpPr>
            <p:spPr>
              <a:xfrm>
                <a:off x="8046335" y="4864630"/>
                <a:ext cx="1322933"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sp>
            <p:nvSpPr>
              <p:cNvPr id="148" name="Oval 147">
                <a:extLst>
                  <a:ext uri="{FF2B5EF4-FFF2-40B4-BE49-F238E27FC236}">
                    <a16:creationId xmlns:a16="http://schemas.microsoft.com/office/drawing/2014/main" id="{1637968B-8209-E230-C1C3-B95991FB4881}"/>
                  </a:ext>
                </a:extLst>
              </p:cNvPr>
              <p:cNvSpPr/>
              <p:nvPr/>
            </p:nvSpPr>
            <p:spPr>
              <a:xfrm>
                <a:off x="7903613" y="4818941"/>
                <a:ext cx="91379" cy="9137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9" name="Straight Connector 148">
              <a:extLst>
                <a:ext uri="{FF2B5EF4-FFF2-40B4-BE49-F238E27FC236}">
                  <a16:creationId xmlns:a16="http://schemas.microsoft.com/office/drawing/2014/main" id="{B214D719-A351-1230-0C3C-E6C00EB6478E}"/>
                </a:ext>
              </a:extLst>
            </p:cNvPr>
            <p:cNvCxnSpPr>
              <a:cxnSpLocks/>
            </p:cNvCxnSpPr>
            <p:nvPr/>
          </p:nvCxnSpPr>
          <p:spPr>
            <a:xfrm>
              <a:off x="8091066" y="5954790"/>
              <a:ext cx="1157106"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58" name="TextBox 157">
            <a:extLst>
              <a:ext uri="{FF2B5EF4-FFF2-40B4-BE49-F238E27FC236}">
                <a16:creationId xmlns:a16="http://schemas.microsoft.com/office/drawing/2014/main" id="{1746F121-6718-FDA6-AD66-E6A72808779C}"/>
              </a:ext>
            </a:extLst>
          </p:cNvPr>
          <p:cNvSpPr txBox="1"/>
          <p:nvPr/>
        </p:nvSpPr>
        <p:spPr>
          <a:xfrm>
            <a:off x="7598330" y="5638670"/>
            <a:ext cx="4431091" cy="954107"/>
          </a:xfrm>
          <a:prstGeom prst="rect">
            <a:avLst/>
          </a:prstGeom>
          <a:noFill/>
        </p:spPr>
        <p:txBody>
          <a:bodyPr wrap="square">
            <a:spAutoFit/>
          </a:bodyPr>
          <a:lstStyle/>
          <a:p>
            <a:pPr algn="ctr"/>
            <a:r>
              <a:rPr lang="en-US" sz="2800" dirty="0"/>
              <a:t>Overwhelming slide design hinders learning.</a:t>
            </a:r>
          </a:p>
        </p:txBody>
      </p:sp>
      <p:grpSp>
        <p:nvGrpSpPr>
          <p:cNvPr id="184" name="Group 183" descr="A mockup of a slide with too much content.">
            <a:extLst>
              <a:ext uri="{FF2B5EF4-FFF2-40B4-BE49-F238E27FC236}">
                <a16:creationId xmlns:a16="http://schemas.microsoft.com/office/drawing/2014/main" id="{D7385DE6-B14B-5B52-1E99-B163A24CB5AC}"/>
              </a:ext>
            </a:extLst>
          </p:cNvPr>
          <p:cNvGrpSpPr/>
          <p:nvPr/>
        </p:nvGrpSpPr>
        <p:grpSpPr>
          <a:xfrm>
            <a:off x="7822165" y="706031"/>
            <a:ext cx="3983421" cy="2240675"/>
            <a:chOff x="7696045" y="706031"/>
            <a:chExt cx="3983421" cy="2240675"/>
          </a:xfrm>
        </p:grpSpPr>
        <p:sp>
          <p:nvSpPr>
            <p:cNvPr id="62" name="Rectangle 61">
              <a:extLst>
                <a:ext uri="{FF2B5EF4-FFF2-40B4-BE49-F238E27FC236}">
                  <a16:creationId xmlns:a16="http://schemas.microsoft.com/office/drawing/2014/main" id="{4DEA33A5-2AD6-5CE5-49E2-EA97B75F6050}"/>
                </a:ext>
              </a:extLst>
            </p:cNvPr>
            <p:cNvSpPr/>
            <p:nvPr/>
          </p:nvSpPr>
          <p:spPr>
            <a:xfrm>
              <a:off x="7696045" y="706031"/>
              <a:ext cx="3983421" cy="2240675"/>
            </a:xfrm>
            <a:prstGeom prst="rect">
              <a:avLst/>
            </a:prstGeom>
            <a:no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ACCBD565-CE8F-EF62-ADD0-1CD8AD5DD65C}"/>
                </a:ext>
              </a:extLst>
            </p:cNvPr>
            <p:cNvCxnSpPr>
              <a:cxnSpLocks/>
            </p:cNvCxnSpPr>
            <p:nvPr/>
          </p:nvCxnSpPr>
          <p:spPr>
            <a:xfrm>
              <a:off x="7857519" y="933669"/>
              <a:ext cx="1412111" cy="0"/>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Straight Connector 73">
              <a:extLst>
                <a:ext uri="{FF2B5EF4-FFF2-40B4-BE49-F238E27FC236}">
                  <a16:creationId xmlns:a16="http://schemas.microsoft.com/office/drawing/2014/main" id="{9E76D781-D718-A189-E749-F0B93C06B1CD}"/>
                </a:ext>
              </a:extLst>
            </p:cNvPr>
            <p:cNvCxnSpPr>
              <a:cxnSpLocks/>
            </p:cNvCxnSpPr>
            <p:nvPr/>
          </p:nvCxnSpPr>
          <p:spPr>
            <a:xfrm>
              <a:off x="8067793" y="1282839"/>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a:extLst>
                <a:ext uri="{FF2B5EF4-FFF2-40B4-BE49-F238E27FC236}">
                  <a16:creationId xmlns:a16="http://schemas.microsoft.com/office/drawing/2014/main" id="{1E237697-1279-7288-5127-6C87800A541E}"/>
                </a:ext>
              </a:extLst>
            </p:cNvPr>
            <p:cNvCxnSpPr>
              <a:cxnSpLocks/>
            </p:cNvCxnSpPr>
            <p:nvPr/>
          </p:nvCxnSpPr>
          <p:spPr>
            <a:xfrm>
              <a:off x="8067793" y="1388940"/>
              <a:ext cx="1051366"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77CE7EEB-89B1-37DF-4A20-1FC36E052F7D}"/>
                </a:ext>
              </a:extLst>
            </p:cNvPr>
            <p:cNvCxnSpPr>
              <a:cxnSpLocks/>
            </p:cNvCxnSpPr>
            <p:nvPr/>
          </p:nvCxnSpPr>
          <p:spPr>
            <a:xfrm>
              <a:off x="8067793" y="1446579"/>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F3B3A391-FEFB-B67A-D39E-7D61DCE2BD83}"/>
                </a:ext>
              </a:extLst>
            </p:cNvPr>
            <p:cNvCxnSpPr>
              <a:cxnSpLocks/>
            </p:cNvCxnSpPr>
            <p:nvPr/>
          </p:nvCxnSpPr>
          <p:spPr>
            <a:xfrm>
              <a:off x="8067793" y="1541014"/>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F1C177E1-B81E-8B9D-0B5A-997628302E45}"/>
                </a:ext>
              </a:extLst>
            </p:cNvPr>
            <p:cNvCxnSpPr>
              <a:cxnSpLocks/>
            </p:cNvCxnSpPr>
            <p:nvPr/>
          </p:nvCxnSpPr>
          <p:spPr>
            <a:xfrm>
              <a:off x="8067793" y="1610463"/>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187A1A9F-9D3B-EF7B-B358-ECA57913ECB9}"/>
                </a:ext>
              </a:extLst>
            </p:cNvPr>
            <p:cNvCxnSpPr>
              <a:cxnSpLocks/>
            </p:cNvCxnSpPr>
            <p:nvPr/>
          </p:nvCxnSpPr>
          <p:spPr>
            <a:xfrm>
              <a:off x="8067793" y="1679318"/>
              <a:ext cx="426333"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7BBE1D4F-4608-B965-6544-ECAFD2A210B0}"/>
                </a:ext>
              </a:extLst>
            </p:cNvPr>
            <p:cNvCxnSpPr>
              <a:cxnSpLocks/>
            </p:cNvCxnSpPr>
            <p:nvPr/>
          </p:nvCxnSpPr>
          <p:spPr>
            <a:xfrm>
              <a:off x="8067793" y="1742850"/>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D0CD31CC-1D57-FF49-F3E9-7EA2832B5CF5}"/>
                </a:ext>
              </a:extLst>
            </p:cNvPr>
            <p:cNvCxnSpPr>
              <a:cxnSpLocks/>
            </p:cNvCxnSpPr>
            <p:nvPr/>
          </p:nvCxnSpPr>
          <p:spPr>
            <a:xfrm>
              <a:off x="8067793" y="1807322"/>
              <a:ext cx="1412111"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8" name="Straight Connector 87">
              <a:extLst>
                <a:ext uri="{FF2B5EF4-FFF2-40B4-BE49-F238E27FC236}">
                  <a16:creationId xmlns:a16="http://schemas.microsoft.com/office/drawing/2014/main" id="{4B210770-E893-47E3-AF01-361D865AA111}"/>
                </a:ext>
              </a:extLst>
            </p:cNvPr>
            <p:cNvCxnSpPr>
              <a:cxnSpLocks/>
            </p:cNvCxnSpPr>
            <p:nvPr/>
          </p:nvCxnSpPr>
          <p:spPr>
            <a:xfrm>
              <a:off x="8494126" y="2020556"/>
              <a:ext cx="985778"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886971B8-E314-034E-4FA5-B53A582781C5}"/>
                </a:ext>
              </a:extLst>
            </p:cNvPr>
            <p:cNvCxnSpPr>
              <a:cxnSpLocks/>
            </p:cNvCxnSpPr>
            <p:nvPr/>
          </p:nvCxnSpPr>
          <p:spPr>
            <a:xfrm>
              <a:off x="8494126" y="2085028"/>
              <a:ext cx="985778"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sp>
          <p:nvSpPr>
            <p:cNvPr id="90" name="Rectangle 89">
              <a:extLst>
                <a:ext uri="{FF2B5EF4-FFF2-40B4-BE49-F238E27FC236}">
                  <a16:creationId xmlns:a16="http://schemas.microsoft.com/office/drawing/2014/main" id="{9C5DFB81-B9F3-AA66-C15B-9EB9EDE314B1}"/>
                </a:ext>
              </a:extLst>
            </p:cNvPr>
            <p:cNvSpPr/>
            <p:nvPr/>
          </p:nvSpPr>
          <p:spPr>
            <a:xfrm>
              <a:off x="9851653" y="950476"/>
              <a:ext cx="1100226" cy="71092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9B9904A7-7850-2CE0-5872-504A0D0D7E3B}"/>
                </a:ext>
              </a:extLst>
            </p:cNvPr>
            <p:cNvSpPr/>
            <p:nvPr/>
          </p:nvSpPr>
          <p:spPr>
            <a:xfrm>
              <a:off x="7779133" y="1937943"/>
              <a:ext cx="593342" cy="912573"/>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E45CCA87-D591-911D-5AA9-53B40C53F994}"/>
                </a:ext>
              </a:extLst>
            </p:cNvPr>
            <p:cNvSpPr/>
            <p:nvPr/>
          </p:nvSpPr>
          <p:spPr>
            <a:xfrm>
              <a:off x="8838759" y="2166284"/>
              <a:ext cx="692551" cy="68742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3" name="Straight Connector 92">
              <a:extLst>
                <a:ext uri="{FF2B5EF4-FFF2-40B4-BE49-F238E27FC236}">
                  <a16:creationId xmlns:a16="http://schemas.microsoft.com/office/drawing/2014/main" id="{E8D52860-BB4C-60C2-C0D5-CB902BD95567}"/>
                </a:ext>
              </a:extLst>
            </p:cNvPr>
            <p:cNvCxnSpPr>
              <a:cxnSpLocks/>
            </p:cNvCxnSpPr>
            <p:nvPr/>
          </p:nvCxnSpPr>
          <p:spPr>
            <a:xfrm>
              <a:off x="11103126" y="1127656"/>
              <a:ext cx="459127"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4E7F80BD-61D3-7F3F-4A95-AD6652E167F4}"/>
                </a:ext>
              </a:extLst>
            </p:cNvPr>
            <p:cNvCxnSpPr>
              <a:cxnSpLocks/>
            </p:cNvCxnSpPr>
            <p:nvPr/>
          </p:nvCxnSpPr>
          <p:spPr>
            <a:xfrm>
              <a:off x="11103126" y="1037167"/>
              <a:ext cx="459127"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7" name="Straight Arrow Connector 96">
              <a:extLst>
                <a:ext uri="{FF2B5EF4-FFF2-40B4-BE49-F238E27FC236}">
                  <a16:creationId xmlns:a16="http://schemas.microsoft.com/office/drawing/2014/main" id="{59EDA485-EBC1-7550-BE85-937A2BFFCF57}"/>
                </a:ext>
              </a:extLst>
            </p:cNvPr>
            <p:cNvCxnSpPr>
              <a:cxnSpLocks/>
            </p:cNvCxnSpPr>
            <p:nvPr/>
          </p:nvCxnSpPr>
          <p:spPr>
            <a:xfrm flipH="1" flipV="1">
              <a:off x="10623418" y="1037167"/>
              <a:ext cx="464468" cy="44873"/>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01" name="Straight Connector 100">
              <a:extLst>
                <a:ext uri="{FF2B5EF4-FFF2-40B4-BE49-F238E27FC236}">
                  <a16:creationId xmlns:a16="http://schemas.microsoft.com/office/drawing/2014/main" id="{D4EB6AFE-A807-22AB-C1AA-A0A1677139D9}"/>
                </a:ext>
              </a:extLst>
            </p:cNvPr>
            <p:cNvCxnSpPr>
              <a:cxnSpLocks/>
            </p:cNvCxnSpPr>
            <p:nvPr/>
          </p:nvCxnSpPr>
          <p:spPr>
            <a:xfrm>
              <a:off x="11103126" y="1365354"/>
              <a:ext cx="459127"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2" name="Straight Connector 101">
              <a:extLst>
                <a:ext uri="{FF2B5EF4-FFF2-40B4-BE49-F238E27FC236}">
                  <a16:creationId xmlns:a16="http://schemas.microsoft.com/office/drawing/2014/main" id="{BCC4D30A-79AF-41D5-9DCB-D47F7F9DD7C4}"/>
                </a:ext>
              </a:extLst>
            </p:cNvPr>
            <p:cNvCxnSpPr>
              <a:cxnSpLocks/>
            </p:cNvCxnSpPr>
            <p:nvPr/>
          </p:nvCxnSpPr>
          <p:spPr>
            <a:xfrm>
              <a:off x="11103126" y="1274865"/>
              <a:ext cx="459127"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3" name="Straight Arrow Connector 102">
              <a:extLst>
                <a:ext uri="{FF2B5EF4-FFF2-40B4-BE49-F238E27FC236}">
                  <a16:creationId xmlns:a16="http://schemas.microsoft.com/office/drawing/2014/main" id="{93470B97-AEBB-8ADB-56E6-17CDBFC3D046}"/>
                </a:ext>
              </a:extLst>
            </p:cNvPr>
            <p:cNvCxnSpPr>
              <a:cxnSpLocks/>
            </p:cNvCxnSpPr>
            <p:nvPr/>
          </p:nvCxnSpPr>
          <p:spPr>
            <a:xfrm flipH="1" flipV="1">
              <a:off x="10323698" y="1127656"/>
              <a:ext cx="764188" cy="192082"/>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07" name="Straight Connector 106">
              <a:extLst>
                <a:ext uri="{FF2B5EF4-FFF2-40B4-BE49-F238E27FC236}">
                  <a16:creationId xmlns:a16="http://schemas.microsoft.com/office/drawing/2014/main" id="{0161041D-99BA-2374-2D4F-EE2903D284FC}"/>
                </a:ext>
              </a:extLst>
            </p:cNvPr>
            <p:cNvCxnSpPr>
              <a:cxnSpLocks/>
            </p:cNvCxnSpPr>
            <p:nvPr/>
          </p:nvCxnSpPr>
          <p:spPr>
            <a:xfrm>
              <a:off x="11108484" y="1548220"/>
              <a:ext cx="459127"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B1A4C945-D8CE-CC5F-A358-63C845E6F5D8}"/>
                </a:ext>
              </a:extLst>
            </p:cNvPr>
            <p:cNvCxnSpPr>
              <a:cxnSpLocks/>
            </p:cNvCxnSpPr>
            <p:nvPr/>
          </p:nvCxnSpPr>
          <p:spPr>
            <a:xfrm>
              <a:off x="10705792" y="1948191"/>
              <a:ext cx="688690"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9" name="Straight Arrow Connector 108">
              <a:extLst>
                <a:ext uri="{FF2B5EF4-FFF2-40B4-BE49-F238E27FC236}">
                  <a16:creationId xmlns:a16="http://schemas.microsoft.com/office/drawing/2014/main" id="{E58D0629-9F5A-30B4-DBB9-251DE78E0E6D}"/>
                </a:ext>
              </a:extLst>
            </p:cNvPr>
            <p:cNvCxnSpPr>
              <a:cxnSpLocks/>
            </p:cNvCxnSpPr>
            <p:nvPr/>
          </p:nvCxnSpPr>
          <p:spPr>
            <a:xfrm flipH="1" flipV="1">
              <a:off x="10069698" y="1522124"/>
              <a:ext cx="1023546" cy="2112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13" name="Rectangle 112">
              <a:extLst>
                <a:ext uri="{FF2B5EF4-FFF2-40B4-BE49-F238E27FC236}">
                  <a16:creationId xmlns:a16="http://schemas.microsoft.com/office/drawing/2014/main" id="{8F0C5F89-AA36-16A3-051F-AE5F358625F5}"/>
                </a:ext>
              </a:extLst>
            </p:cNvPr>
            <p:cNvSpPr/>
            <p:nvPr/>
          </p:nvSpPr>
          <p:spPr>
            <a:xfrm>
              <a:off x="10579670" y="2113027"/>
              <a:ext cx="923177" cy="71092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EE97C9FF-AED4-8268-C99F-1840376D6CFB}"/>
                </a:ext>
              </a:extLst>
            </p:cNvPr>
            <p:cNvSpPr/>
            <p:nvPr/>
          </p:nvSpPr>
          <p:spPr>
            <a:xfrm>
              <a:off x="9777944" y="1831698"/>
              <a:ext cx="593342" cy="71092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3" name="Straight Connector 132">
              <a:extLst>
                <a:ext uri="{FF2B5EF4-FFF2-40B4-BE49-F238E27FC236}">
                  <a16:creationId xmlns:a16="http://schemas.microsoft.com/office/drawing/2014/main" id="{8438CCC7-A9E4-E183-900C-0B663D2169D3}"/>
                </a:ext>
              </a:extLst>
            </p:cNvPr>
            <p:cNvCxnSpPr>
              <a:cxnSpLocks/>
            </p:cNvCxnSpPr>
            <p:nvPr/>
          </p:nvCxnSpPr>
          <p:spPr>
            <a:xfrm>
              <a:off x="10718787" y="1844159"/>
              <a:ext cx="688690"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0" name="Straight Connector 159">
              <a:extLst>
                <a:ext uri="{FF2B5EF4-FFF2-40B4-BE49-F238E27FC236}">
                  <a16:creationId xmlns:a16="http://schemas.microsoft.com/office/drawing/2014/main" id="{E67F92E3-3B16-8022-9275-3035B810D892}"/>
                </a:ext>
              </a:extLst>
            </p:cNvPr>
            <p:cNvCxnSpPr>
              <a:cxnSpLocks/>
            </p:cNvCxnSpPr>
            <p:nvPr/>
          </p:nvCxnSpPr>
          <p:spPr>
            <a:xfrm>
              <a:off x="9714055" y="2770623"/>
              <a:ext cx="688690"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1" name="Straight Connector 160">
              <a:extLst>
                <a:ext uri="{FF2B5EF4-FFF2-40B4-BE49-F238E27FC236}">
                  <a16:creationId xmlns:a16="http://schemas.microsoft.com/office/drawing/2014/main" id="{CD722F83-045E-DB9D-7C90-2281F9DE709A}"/>
                </a:ext>
              </a:extLst>
            </p:cNvPr>
            <p:cNvCxnSpPr>
              <a:cxnSpLocks/>
            </p:cNvCxnSpPr>
            <p:nvPr/>
          </p:nvCxnSpPr>
          <p:spPr>
            <a:xfrm>
              <a:off x="9716890" y="2666591"/>
              <a:ext cx="688690"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7" name="Connector: Elbow 166">
              <a:extLst>
                <a:ext uri="{FF2B5EF4-FFF2-40B4-BE49-F238E27FC236}">
                  <a16:creationId xmlns:a16="http://schemas.microsoft.com/office/drawing/2014/main" id="{8B68A21F-572B-C7DD-3C45-64E582E91628}"/>
                </a:ext>
              </a:extLst>
            </p:cNvPr>
            <p:cNvCxnSpPr>
              <a:cxnSpLocks/>
              <a:stCxn id="91" idx="3"/>
              <a:endCxn id="92" idx="1"/>
            </p:cNvCxnSpPr>
            <p:nvPr/>
          </p:nvCxnSpPr>
          <p:spPr>
            <a:xfrm>
              <a:off x="8372475" y="2394230"/>
              <a:ext cx="466284" cy="115767"/>
            </a:xfrm>
            <a:prstGeom prst="bentConnector3">
              <a:avLst>
                <a:gd name="adj1" fmla="val 41284"/>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79" name="Straight Connector 178">
              <a:extLst>
                <a:ext uri="{FF2B5EF4-FFF2-40B4-BE49-F238E27FC236}">
                  <a16:creationId xmlns:a16="http://schemas.microsoft.com/office/drawing/2014/main" id="{8D4AFF7B-47F7-4BE9-B0A2-3A4D4D8C4283}"/>
                </a:ext>
              </a:extLst>
            </p:cNvPr>
            <p:cNvCxnSpPr>
              <a:cxnSpLocks/>
            </p:cNvCxnSpPr>
            <p:nvPr/>
          </p:nvCxnSpPr>
          <p:spPr>
            <a:xfrm>
              <a:off x="8472668" y="1948191"/>
              <a:ext cx="985778" cy="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1622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6" grpId="0" animBg="1"/>
      <p:bldP spid="31" grpId="0"/>
      <p:bldP spid="16" grpId="0" animBg="1"/>
      <p:bldP spid="17" grpId="0" animBg="1"/>
      <p:bldP spid="25" grpId="0" animBg="1"/>
      <p:bldP spid="32" grpId="0"/>
      <p:bldP spid="10" grpId="0" animBg="1"/>
      <p:bldP spid="11" grpId="0" animBg="1"/>
      <p:bldP spid="1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3514981-F538-9A2A-45AC-92F0533F7739}"/>
              </a:ext>
            </a:extLst>
          </p:cNvPr>
          <p:cNvSpPr txBox="1"/>
          <p:nvPr/>
        </p:nvSpPr>
        <p:spPr>
          <a:xfrm>
            <a:off x="9933113" y="5906468"/>
            <a:ext cx="1970220" cy="461665"/>
          </a:xfrm>
          <a:prstGeom prst="rect">
            <a:avLst/>
          </a:prstGeom>
          <a:noFill/>
        </p:spPr>
        <p:txBody>
          <a:bodyPr wrap="square" rtlCol="0">
            <a:spAutoFit/>
          </a:bodyPr>
          <a:lstStyle/>
          <a:p>
            <a:pPr algn="ctr"/>
            <a:r>
              <a:rPr lang="en-US" sz="2400" dirty="0"/>
              <a:t>Delivery</a:t>
            </a:r>
          </a:p>
        </p:txBody>
      </p:sp>
      <p:sp>
        <p:nvSpPr>
          <p:cNvPr id="7" name="TextBox 6">
            <a:extLst>
              <a:ext uri="{FF2B5EF4-FFF2-40B4-BE49-F238E27FC236}">
                <a16:creationId xmlns:a16="http://schemas.microsoft.com/office/drawing/2014/main" id="{99EF65DD-577A-0A02-DE9B-099FD329977E}"/>
              </a:ext>
            </a:extLst>
          </p:cNvPr>
          <p:cNvSpPr txBox="1"/>
          <p:nvPr/>
        </p:nvSpPr>
        <p:spPr>
          <a:xfrm>
            <a:off x="6734865" y="4379556"/>
            <a:ext cx="1909497" cy="461665"/>
          </a:xfrm>
          <a:prstGeom prst="rect">
            <a:avLst/>
          </a:prstGeom>
          <a:noFill/>
        </p:spPr>
        <p:txBody>
          <a:bodyPr wrap="none" rtlCol="0">
            <a:spAutoFit/>
          </a:bodyPr>
          <a:lstStyle/>
          <a:p>
            <a:pPr algn="r"/>
            <a:r>
              <a:rPr lang="en-US" sz="2400" dirty="0"/>
              <a:t>Composition</a:t>
            </a:r>
          </a:p>
        </p:txBody>
      </p:sp>
      <p:sp>
        <p:nvSpPr>
          <p:cNvPr id="2" name="Title 1">
            <a:extLst>
              <a:ext uri="{FF2B5EF4-FFF2-40B4-BE49-F238E27FC236}">
                <a16:creationId xmlns:a16="http://schemas.microsoft.com/office/drawing/2014/main" id="{550AF5FA-CF69-3E1D-41EF-C92D0CCB68BD}"/>
              </a:ext>
            </a:extLst>
          </p:cNvPr>
          <p:cNvSpPr>
            <a:spLocks noGrp="1"/>
          </p:cNvSpPr>
          <p:nvPr>
            <p:ph type="title"/>
          </p:nvPr>
        </p:nvSpPr>
        <p:spPr>
          <a:xfrm>
            <a:off x="0" y="0"/>
            <a:ext cx="8717280" cy="1325563"/>
          </a:xfrm>
        </p:spPr>
        <p:txBody>
          <a:bodyPr>
            <a:normAutofit/>
          </a:bodyPr>
          <a:lstStyle/>
          <a:p>
            <a:r>
              <a:rPr lang="en-US" dirty="0"/>
              <a:t>Design goals for instructional graphics depend on their intended medium.</a:t>
            </a:r>
          </a:p>
        </p:txBody>
      </p:sp>
      <p:sp>
        <p:nvSpPr>
          <p:cNvPr id="3" name="Content Placeholder 2">
            <a:extLst>
              <a:ext uri="{FF2B5EF4-FFF2-40B4-BE49-F238E27FC236}">
                <a16:creationId xmlns:a16="http://schemas.microsoft.com/office/drawing/2014/main" id="{6E3430D8-AA73-B34E-66EF-E7976EA2464D}"/>
              </a:ext>
            </a:extLst>
          </p:cNvPr>
          <p:cNvSpPr>
            <a:spLocks noGrp="1"/>
          </p:cNvSpPr>
          <p:nvPr>
            <p:ph idx="1"/>
          </p:nvPr>
        </p:nvSpPr>
        <p:spPr>
          <a:xfrm>
            <a:off x="256031" y="1782356"/>
            <a:ext cx="7408293" cy="4351338"/>
          </a:xfrm>
        </p:spPr>
        <p:txBody>
          <a:bodyPr>
            <a:normAutofit/>
          </a:bodyPr>
          <a:lstStyle/>
          <a:p>
            <a:r>
              <a:rPr lang="en-US" dirty="0"/>
              <a:t>Knowing how people learn from presentations helps us </a:t>
            </a:r>
            <a:r>
              <a:rPr lang="en-US" b="1" dirty="0"/>
              <a:t>design slides for learning</a:t>
            </a:r>
            <a:r>
              <a:rPr lang="en-US" dirty="0"/>
              <a:t>.</a:t>
            </a:r>
          </a:p>
          <a:p>
            <a:pPr marL="0" indent="0">
              <a:buNone/>
            </a:pPr>
            <a:endParaRPr lang="en-US" dirty="0"/>
          </a:p>
          <a:p>
            <a:r>
              <a:rPr lang="en-US" dirty="0"/>
              <a:t>At this stage, we are primarily using</a:t>
            </a:r>
            <a:br>
              <a:rPr lang="en-US" dirty="0"/>
            </a:br>
            <a:r>
              <a:rPr lang="en-US" b="1" dirty="0"/>
              <a:t>premade graphics</a:t>
            </a:r>
            <a:r>
              <a:rPr lang="en-US" dirty="0"/>
              <a:t>.</a:t>
            </a:r>
          </a:p>
          <a:p>
            <a:endParaRPr lang="en-US" dirty="0"/>
          </a:p>
          <a:p>
            <a:r>
              <a:rPr lang="en-US" b="1" dirty="0"/>
              <a:t>Different considerations </a:t>
            </a:r>
            <a:r>
              <a:rPr lang="en-US" dirty="0"/>
              <a:t>apply for</a:t>
            </a:r>
            <a:br>
              <a:rPr lang="en-US" dirty="0"/>
            </a:br>
            <a:r>
              <a:rPr lang="en-US" dirty="0"/>
              <a:t>other instructional media!</a:t>
            </a:r>
          </a:p>
          <a:p>
            <a:pPr lvl="1"/>
            <a:r>
              <a:rPr lang="en-US" dirty="0"/>
              <a:t>E.g., size constraints in printed media</a:t>
            </a:r>
          </a:p>
        </p:txBody>
      </p:sp>
      <p:sp>
        <p:nvSpPr>
          <p:cNvPr id="4" name="TextBox 3">
            <a:extLst>
              <a:ext uri="{FF2B5EF4-FFF2-40B4-BE49-F238E27FC236}">
                <a16:creationId xmlns:a16="http://schemas.microsoft.com/office/drawing/2014/main" id="{F0060F5E-B897-0B42-D14F-CF11F9197718}"/>
              </a:ext>
            </a:extLst>
          </p:cNvPr>
          <p:cNvSpPr txBox="1"/>
          <p:nvPr/>
        </p:nvSpPr>
        <p:spPr>
          <a:xfrm>
            <a:off x="8998525" y="817859"/>
            <a:ext cx="2904808" cy="923330"/>
          </a:xfrm>
          <a:prstGeom prst="rect">
            <a:avLst/>
          </a:prstGeom>
          <a:noFill/>
        </p:spPr>
        <p:txBody>
          <a:bodyPr wrap="square" rtlCol="0">
            <a:spAutoFit/>
          </a:bodyPr>
          <a:lstStyle/>
          <a:p>
            <a:pPr algn="r"/>
            <a:r>
              <a:rPr lang="en-US" dirty="0"/>
              <a:t>Adapted from</a:t>
            </a:r>
          </a:p>
          <a:p>
            <a:pPr algn="r"/>
            <a:r>
              <a:rPr lang="en-US" dirty="0"/>
              <a:t>Ambrose, S., et al.</a:t>
            </a:r>
          </a:p>
          <a:p>
            <a:pPr algn="r"/>
            <a:r>
              <a:rPr lang="en-US" i="1" dirty="0"/>
              <a:t>How Learning Works </a:t>
            </a:r>
            <a:r>
              <a:rPr lang="en-US" dirty="0"/>
              <a:t>(2010)</a:t>
            </a:r>
          </a:p>
        </p:txBody>
      </p:sp>
      <p:sp>
        <p:nvSpPr>
          <p:cNvPr id="6" name="TextBox 5">
            <a:extLst>
              <a:ext uri="{FF2B5EF4-FFF2-40B4-BE49-F238E27FC236}">
                <a16:creationId xmlns:a16="http://schemas.microsoft.com/office/drawing/2014/main" id="{84BA85A5-16BC-D857-F98C-F5DAD370463B}"/>
              </a:ext>
            </a:extLst>
          </p:cNvPr>
          <p:cNvSpPr txBox="1"/>
          <p:nvPr/>
        </p:nvSpPr>
        <p:spPr>
          <a:xfrm>
            <a:off x="10117267" y="2816846"/>
            <a:ext cx="1601913" cy="461665"/>
          </a:xfrm>
          <a:prstGeom prst="rect">
            <a:avLst/>
          </a:prstGeom>
          <a:noFill/>
        </p:spPr>
        <p:txBody>
          <a:bodyPr wrap="none" rtlCol="0">
            <a:spAutoFit/>
          </a:bodyPr>
          <a:lstStyle/>
          <a:p>
            <a:pPr algn="ctr"/>
            <a:r>
              <a:rPr lang="en-US" sz="2400" dirty="0"/>
              <a:t>Objectives</a:t>
            </a:r>
          </a:p>
        </p:txBody>
      </p:sp>
      <p:sp>
        <p:nvSpPr>
          <p:cNvPr id="15" name="TextBox 14">
            <a:extLst>
              <a:ext uri="{FF2B5EF4-FFF2-40B4-BE49-F238E27FC236}">
                <a16:creationId xmlns:a16="http://schemas.microsoft.com/office/drawing/2014/main" id="{E39C9DC0-B9C3-BB3A-9E6D-86EDA9CE61EC}"/>
              </a:ext>
            </a:extLst>
          </p:cNvPr>
          <p:cNvSpPr txBox="1"/>
          <p:nvPr/>
        </p:nvSpPr>
        <p:spPr>
          <a:xfrm>
            <a:off x="8096568" y="1782356"/>
            <a:ext cx="4095432" cy="954107"/>
          </a:xfrm>
          <a:prstGeom prst="rect">
            <a:avLst/>
          </a:prstGeom>
          <a:noFill/>
        </p:spPr>
        <p:txBody>
          <a:bodyPr wrap="square">
            <a:spAutoFit/>
          </a:bodyPr>
          <a:lstStyle/>
          <a:p>
            <a:pPr algn="ctr"/>
            <a:r>
              <a:rPr lang="en-US" sz="2800" b="1" dirty="0"/>
              <a:t>Presentation</a:t>
            </a:r>
            <a:br>
              <a:rPr lang="en-US" sz="2800" b="1" dirty="0"/>
            </a:br>
            <a:r>
              <a:rPr lang="en-US" sz="2800" b="1" dirty="0"/>
              <a:t>Design Triangle</a:t>
            </a:r>
          </a:p>
        </p:txBody>
      </p:sp>
      <p:sp>
        <p:nvSpPr>
          <p:cNvPr id="16" name="Isosceles Triangle 15">
            <a:extLst>
              <a:ext uri="{FF2B5EF4-FFF2-40B4-BE49-F238E27FC236}">
                <a16:creationId xmlns:a16="http://schemas.microsoft.com/office/drawing/2014/main" id="{29085B0F-4DDD-54AE-1F54-D3E85F29ED03}"/>
              </a:ext>
              <a:ext uri="{C183D7F6-B498-43B3-948B-1728B52AA6E4}">
                <adec:decorative xmlns:adec="http://schemas.microsoft.com/office/drawing/2017/decorative" val="1"/>
              </a:ext>
            </a:extLst>
          </p:cNvPr>
          <p:cNvSpPr/>
          <p:nvPr/>
        </p:nvSpPr>
        <p:spPr>
          <a:xfrm rot="1800000">
            <a:off x="9019083" y="3145649"/>
            <a:ext cx="2642091" cy="2277665"/>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19" name="TextBox 18">
            <a:extLst>
              <a:ext uri="{FF2B5EF4-FFF2-40B4-BE49-F238E27FC236}">
                <a16:creationId xmlns:a16="http://schemas.microsoft.com/office/drawing/2014/main" id="{FAB46765-2F1B-5943-38C7-BEF6C8B9197D}"/>
              </a:ext>
            </a:extLst>
          </p:cNvPr>
          <p:cNvSpPr txBox="1"/>
          <p:nvPr/>
        </p:nvSpPr>
        <p:spPr>
          <a:xfrm>
            <a:off x="9458416" y="4133335"/>
            <a:ext cx="1371737" cy="954107"/>
          </a:xfrm>
          <a:prstGeom prst="rect">
            <a:avLst/>
          </a:prstGeom>
          <a:noFill/>
        </p:spPr>
        <p:txBody>
          <a:bodyPr wrap="square" rtlCol="0">
            <a:spAutoFit/>
          </a:bodyPr>
          <a:lstStyle/>
          <a:p>
            <a:pPr algn="ctr"/>
            <a:r>
              <a:rPr lang="en-US" sz="2800" b="1" dirty="0">
                <a:solidFill>
                  <a:schemeClr val="bg1"/>
                </a:solidFill>
              </a:rPr>
              <a:t>Align these!</a:t>
            </a:r>
          </a:p>
        </p:txBody>
      </p:sp>
    </p:spTree>
    <p:extLst>
      <p:ext uri="{BB962C8B-B14F-4D97-AF65-F5344CB8AC3E}">
        <p14:creationId xmlns:p14="http://schemas.microsoft.com/office/powerpoint/2010/main" val="255483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4" grpId="0"/>
      <p:bldP spid="6" grpId="0"/>
      <p:bldP spid="15" grpId="0"/>
      <p:bldP spid="16"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274E6-6C99-DFF5-6192-9B81372F1609}"/>
              </a:ext>
            </a:extLst>
          </p:cNvPr>
          <p:cNvSpPr>
            <a:spLocks noGrp="1"/>
          </p:cNvSpPr>
          <p:nvPr>
            <p:ph type="title"/>
          </p:nvPr>
        </p:nvSpPr>
        <p:spPr>
          <a:xfrm>
            <a:off x="0" y="0"/>
            <a:ext cx="9337040" cy="1325563"/>
          </a:xfrm>
        </p:spPr>
        <p:txBody>
          <a:bodyPr>
            <a:normAutofit/>
          </a:bodyPr>
          <a:lstStyle/>
          <a:p>
            <a:r>
              <a:rPr lang="en-US" dirty="0"/>
              <a:t>Adapting graphics is necessary but easy.</a:t>
            </a:r>
          </a:p>
        </p:txBody>
      </p:sp>
      <p:sp>
        <p:nvSpPr>
          <p:cNvPr id="3" name="Content Placeholder 2">
            <a:extLst>
              <a:ext uri="{FF2B5EF4-FFF2-40B4-BE49-F238E27FC236}">
                <a16:creationId xmlns:a16="http://schemas.microsoft.com/office/drawing/2014/main" id="{E7938E2A-C9D0-09E1-CB0E-06A795986BBF}"/>
              </a:ext>
            </a:extLst>
          </p:cNvPr>
          <p:cNvSpPr>
            <a:spLocks noGrp="1"/>
          </p:cNvSpPr>
          <p:nvPr>
            <p:ph idx="1"/>
          </p:nvPr>
        </p:nvSpPr>
        <p:spPr>
          <a:xfrm>
            <a:off x="256032" y="1825624"/>
            <a:ext cx="5596128" cy="4351338"/>
          </a:xfrm>
        </p:spPr>
        <p:txBody>
          <a:bodyPr/>
          <a:lstStyle/>
          <a:p>
            <a:pPr>
              <a:lnSpc>
                <a:spcPct val="100000"/>
              </a:lnSpc>
            </a:pPr>
            <a:r>
              <a:rPr lang="en-US" dirty="0"/>
              <a:t>What can go wrong?</a:t>
            </a:r>
          </a:p>
          <a:p>
            <a:pPr lvl="1">
              <a:lnSpc>
                <a:spcPct val="100000"/>
              </a:lnSpc>
            </a:pPr>
            <a:r>
              <a:rPr lang="en-US" dirty="0"/>
              <a:t>Mismatched content</a:t>
            </a:r>
          </a:p>
          <a:p>
            <a:pPr lvl="1">
              <a:lnSpc>
                <a:spcPct val="100000"/>
              </a:lnSpc>
            </a:pPr>
            <a:r>
              <a:rPr lang="en-US" dirty="0"/>
              <a:t>Missing context</a:t>
            </a:r>
          </a:p>
          <a:p>
            <a:pPr lvl="1">
              <a:lnSpc>
                <a:spcPct val="100000"/>
              </a:lnSpc>
            </a:pPr>
            <a:r>
              <a:rPr lang="en-US" dirty="0"/>
              <a:t>Illegible/unclear material</a:t>
            </a:r>
          </a:p>
          <a:p>
            <a:pPr>
              <a:lnSpc>
                <a:spcPct val="100000"/>
              </a:lnSpc>
            </a:pPr>
            <a:r>
              <a:rPr lang="en-US" dirty="0"/>
              <a:t>Easy to fix with raw files or data…</a:t>
            </a:r>
          </a:p>
          <a:p>
            <a:pPr lvl="1">
              <a:lnSpc>
                <a:spcPct val="100000"/>
              </a:lnSpc>
            </a:pPr>
            <a:r>
              <a:rPr lang="en-US" dirty="0"/>
              <a:t>…but we likely don’t have them.</a:t>
            </a:r>
          </a:p>
          <a:p>
            <a:pPr>
              <a:lnSpc>
                <a:spcPct val="100000"/>
              </a:lnSpc>
            </a:pPr>
            <a:r>
              <a:rPr lang="en-US" dirty="0"/>
              <a:t>Let’s see some simple tricks to adjust premade graphics.</a:t>
            </a:r>
          </a:p>
        </p:txBody>
      </p:sp>
      <p:pic>
        <p:nvPicPr>
          <p:cNvPr id="5" name="Picture 4" descr="A bar plot copied from a journal article. The figure has many visual issues, including blurry text that is too small to read, very thin lines that are hard to see, and excessive tick lines.">
            <a:extLst>
              <a:ext uri="{FF2B5EF4-FFF2-40B4-BE49-F238E27FC236}">
                <a16:creationId xmlns:a16="http://schemas.microsoft.com/office/drawing/2014/main" id="{B3BAFB4B-5204-0712-4542-2EF9D76EED6B}"/>
              </a:ext>
              <a:ext uri="{C183D7F6-B498-43B3-948B-1728B52AA6E4}">
                <adec:decorative xmlns:adec="http://schemas.microsoft.com/office/drawing/2017/decorative" val="0"/>
              </a:ext>
            </a:extLst>
          </p:cNvPr>
          <p:cNvPicPr>
            <a:picLocks noChangeAspect="1"/>
          </p:cNvPicPr>
          <p:nvPr/>
        </p:nvPicPr>
        <p:blipFill>
          <a:blip r:embed="rId2">
            <a:clrChange>
              <a:clrFrom>
                <a:srgbClr val="FFFCFE"/>
              </a:clrFrom>
              <a:clrTo>
                <a:srgbClr val="FFFCFE">
                  <a:alpha val="0"/>
                </a:srgbClr>
              </a:clrTo>
            </a:clrChange>
          </a:blip>
          <a:srcRect l="1563"/>
          <a:stretch/>
        </p:blipFill>
        <p:spPr>
          <a:xfrm>
            <a:off x="6664961" y="1825625"/>
            <a:ext cx="5267484" cy="4643814"/>
          </a:xfrm>
          <a:prstGeom prst="rect">
            <a:avLst/>
          </a:prstGeom>
          <a:ln>
            <a:solidFill>
              <a:srgbClr val="FFFCFE"/>
            </a:solidFill>
          </a:ln>
        </p:spPr>
      </p:pic>
      <p:sp>
        <p:nvSpPr>
          <p:cNvPr id="17" name="TextBox 16">
            <a:extLst>
              <a:ext uri="{FF2B5EF4-FFF2-40B4-BE49-F238E27FC236}">
                <a16:creationId xmlns:a16="http://schemas.microsoft.com/office/drawing/2014/main" id="{CBA1E6E0-A208-7469-9569-FD1A9E55089A}"/>
              </a:ext>
            </a:extLst>
          </p:cNvPr>
          <p:cNvSpPr txBox="1"/>
          <p:nvPr/>
        </p:nvSpPr>
        <p:spPr>
          <a:xfrm>
            <a:off x="9098756" y="1213604"/>
            <a:ext cx="2833688" cy="646331"/>
          </a:xfrm>
          <a:prstGeom prst="rect">
            <a:avLst/>
          </a:prstGeom>
          <a:noFill/>
        </p:spPr>
        <p:txBody>
          <a:bodyPr wrap="square" rtlCol="0">
            <a:spAutoFit/>
          </a:bodyPr>
          <a:lstStyle/>
          <a:p>
            <a:pPr algn="r"/>
            <a:r>
              <a:rPr lang="en-US" dirty="0" err="1"/>
              <a:t>Torigoe</a:t>
            </a:r>
            <a:r>
              <a:rPr lang="en-US" dirty="0"/>
              <a:t>, E., &amp; Gladding, G.,</a:t>
            </a:r>
          </a:p>
          <a:p>
            <a:pPr algn="r"/>
            <a:r>
              <a:rPr lang="en-US" i="1" dirty="0"/>
              <a:t>Am. J. Phys. </a:t>
            </a:r>
            <a:r>
              <a:rPr lang="en-US" dirty="0"/>
              <a:t>(2011)</a:t>
            </a:r>
          </a:p>
        </p:txBody>
      </p:sp>
    </p:spTree>
    <p:extLst>
      <p:ext uri="{BB962C8B-B14F-4D97-AF65-F5344CB8AC3E}">
        <p14:creationId xmlns:p14="http://schemas.microsoft.com/office/powerpoint/2010/main" val="99439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9608682-2F70-177C-CC85-0173D84FD9EC}"/>
              </a:ext>
            </a:extLst>
          </p:cNvPr>
          <p:cNvSpPr>
            <a:spLocks noGrp="1"/>
          </p:cNvSpPr>
          <p:nvPr>
            <p:ph type="title"/>
          </p:nvPr>
        </p:nvSpPr>
        <p:spPr>
          <a:xfrm>
            <a:off x="838200" y="365124"/>
            <a:ext cx="10515600" cy="2567261"/>
          </a:xfrm>
        </p:spPr>
        <p:txBody>
          <a:bodyPr anchor="t">
            <a:normAutofit/>
          </a:bodyPr>
          <a:lstStyle/>
          <a:p>
            <a:r>
              <a:rPr lang="en-US" sz="5400" dirty="0"/>
              <a:t>Let’s discuss some example slides from students who took this course before it included any instruction.</a:t>
            </a:r>
          </a:p>
        </p:txBody>
      </p:sp>
    </p:spTree>
    <p:extLst>
      <p:ext uri="{BB962C8B-B14F-4D97-AF65-F5344CB8AC3E}">
        <p14:creationId xmlns:p14="http://schemas.microsoft.com/office/powerpoint/2010/main" val="4037603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343A1-EE97-F899-3D2D-02024E360078}"/>
              </a:ext>
            </a:extLst>
          </p:cNvPr>
          <p:cNvSpPr>
            <a:spLocks noGrp="1"/>
          </p:cNvSpPr>
          <p:nvPr>
            <p:ph type="title"/>
          </p:nvPr>
        </p:nvSpPr>
        <p:spPr/>
        <p:txBody>
          <a:bodyPr>
            <a:normAutofit fontScale="90000"/>
          </a:bodyPr>
          <a:lstStyle/>
          <a:p>
            <a:r>
              <a:rPr lang="en-US" dirty="0"/>
              <a:t>Proton therapy vs photon therapy</a:t>
            </a:r>
          </a:p>
        </p:txBody>
      </p:sp>
      <p:sp>
        <p:nvSpPr>
          <p:cNvPr id="3" name="Content Placeholder 2">
            <a:extLst>
              <a:ext uri="{FF2B5EF4-FFF2-40B4-BE49-F238E27FC236}">
                <a16:creationId xmlns:a16="http://schemas.microsoft.com/office/drawing/2014/main" id="{B19E4504-DE36-18B4-3158-8ADED061C54B}"/>
              </a:ext>
            </a:extLst>
          </p:cNvPr>
          <p:cNvSpPr>
            <a:spLocks noGrp="1"/>
          </p:cNvSpPr>
          <p:nvPr>
            <p:ph sz="half" idx="1"/>
          </p:nvPr>
        </p:nvSpPr>
        <p:spPr>
          <a:xfrm>
            <a:off x="360218" y="2011679"/>
            <a:ext cx="5659582" cy="4261331"/>
          </a:xfrm>
        </p:spPr>
        <p:txBody>
          <a:bodyPr>
            <a:normAutofit fontScale="92500" lnSpcReduction="20000"/>
          </a:bodyPr>
          <a:lstStyle/>
          <a:p>
            <a:r>
              <a:rPr lang="en-US" sz="2400" dirty="0"/>
              <a:t>Photon beam therapy, or traditional radiation, delivers an X-Ray beam as treatment to the patient</a:t>
            </a:r>
          </a:p>
          <a:p>
            <a:r>
              <a:rPr lang="en-US" sz="2400" dirty="0"/>
              <a:t>The nature of proton energy loss ensures there is no exit dose</a:t>
            </a:r>
          </a:p>
          <a:p>
            <a:r>
              <a:rPr lang="en-US" sz="2400" dirty="0"/>
              <a:t>Greater entrance dose for X-Rays</a:t>
            </a:r>
          </a:p>
          <a:p>
            <a:r>
              <a:rPr lang="en-US" sz="2400" dirty="0"/>
              <a:t>In a comparative study by JAMA Oncology, patients treated with proton therapy were much less likely to experience severe side effects from treatment</a:t>
            </a:r>
          </a:p>
          <a:p>
            <a:r>
              <a:rPr lang="en-US" sz="2400" dirty="0"/>
              <a:t>More research is necessary for a definitive conclusion</a:t>
            </a:r>
          </a:p>
        </p:txBody>
      </p:sp>
      <p:pic>
        <p:nvPicPr>
          <p:cNvPr id="10" name="Content Placeholder 9">
            <a:extLst>
              <a:ext uri="{FF2B5EF4-FFF2-40B4-BE49-F238E27FC236}">
                <a16:creationId xmlns:a16="http://schemas.microsoft.com/office/drawing/2014/main" id="{4480A7CB-450F-7A76-590E-A768DD137ED6}"/>
              </a:ext>
              <a:ext uri="{C183D7F6-B498-43B3-948B-1728B52AA6E4}">
                <adec:decorative xmlns:adec="http://schemas.microsoft.com/office/drawing/2017/decorative" val="1"/>
              </a:ext>
            </a:extLst>
          </p:cNvPr>
          <p:cNvPicPr>
            <a:picLocks noGrp="1" noChangeAspect="1"/>
          </p:cNvPicPr>
          <p:nvPr>
            <p:ph sz="half" idx="2"/>
          </p:nvPr>
        </p:nvPicPr>
        <p:blipFill>
          <a:blip r:embed="rId2"/>
          <a:stretch>
            <a:fillRect/>
          </a:stretch>
        </p:blipFill>
        <p:spPr>
          <a:xfrm>
            <a:off x="6172202" y="2011679"/>
            <a:ext cx="5819361" cy="3616106"/>
          </a:xfrm>
        </p:spPr>
      </p:pic>
    </p:spTree>
    <p:extLst>
      <p:ext uri="{BB962C8B-B14F-4D97-AF65-F5344CB8AC3E}">
        <p14:creationId xmlns:p14="http://schemas.microsoft.com/office/powerpoint/2010/main" val="3302498908"/>
      </p:ext>
    </p:extLst>
  </p:cSld>
  <p:clrMapOvr>
    <a:masterClrMapping/>
  </p:clrMapOvr>
</p:sld>
</file>

<file path=ppt/theme/_rels/theme13.xml.rels><?xml version="1.0" encoding="UTF-8" standalone="yes"?>
<Relationships xmlns="http://schemas.openxmlformats.org/package/2006/relationships"><Relationship Id="rId1" Type="http://schemas.openxmlformats.org/officeDocument/2006/relationships/image" Target="../media/image34.jpeg"/></Relationships>
</file>

<file path=ppt/theme/_rels/theme8.xml.rels><?xml version="1.0" encoding="UTF-8" standalone="yes"?>
<Relationships xmlns="http://schemas.openxmlformats.org/package/2006/relationships"><Relationship Id="rId1" Type="http://schemas.openxmlformats.org/officeDocument/2006/relationships/image" Target="../media/image17.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00B0F0"/>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Science Fair Newsletter by Slidesgo">
  <a:themeElements>
    <a:clrScheme name="Simple Light">
      <a:dk1>
        <a:srgbClr val="383536"/>
      </a:dk1>
      <a:lt1>
        <a:srgbClr val="FFFFFF"/>
      </a:lt1>
      <a:dk2>
        <a:srgbClr val="B7588F"/>
      </a:dk2>
      <a:lt2>
        <a:srgbClr val="E6F0EF"/>
      </a:lt2>
      <a:accent1>
        <a:srgbClr val="FF6AAA"/>
      </a:accent1>
      <a:accent2>
        <a:srgbClr val="F97DA9"/>
      </a:accent2>
      <a:accent3>
        <a:srgbClr val="FFABA5"/>
      </a:accent3>
      <a:accent4>
        <a:srgbClr val="B7588F"/>
      </a:accent4>
      <a:accent5>
        <a:srgbClr val="FF6AAA"/>
      </a:accent5>
      <a:accent6>
        <a:srgbClr val="B7588F"/>
      </a:accent6>
      <a:hlink>
        <a:srgbClr val="B7588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13.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14.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6.xml><?xml version="1.0" encoding="utf-8"?>
<a:theme xmlns:a="http://schemas.openxmlformats.org/drawingml/2006/main" name="Custom">
  <a:themeElements>
    <a:clrScheme name="Custom 82">
      <a:dk1>
        <a:sysClr val="windowText" lastClr="000000"/>
      </a:dk1>
      <a:lt1>
        <a:sysClr val="window" lastClr="FFFFFF"/>
      </a:lt1>
      <a:dk2>
        <a:srgbClr val="0A4054"/>
      </a:dk2>
      <a:lt2>
        <a:srgbClr val="E7E6E6"/>
      </a:lt2>
      <a:accent1>
        <a:srgbClr val="66B2B0"/>
      </a:accent1>
      <a:accent2>
        <a:srgbClr val="F2494C"/>
      </a:accent2>
      <a:accent3>
        <a:srgbClr val="F39891"/>
      </a:accent3>
      <a:accent4>
        <a:srgbClr val="F9AA19"/>
      </a:accent4>
      <a:accent5>
        <a:srgbClr val="F9C996"/>
      </a:accent5>
      <a:accent6>
        <a:srgbClr val="9FD1D0"/>
      </a:accent6>
      <a:hlink>
        <a:srgbClr val="0563C1"/>
      </a:hlink>
      <a:folHlink>
        <a:srgbClr val="954F72"/>
      </a:folHlink>
    </a:clrScheme>
    <a:fontScheme name="Custom 117">
      <a:majorFont>
        <a:latin typeface="Posterama"/>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248_Win32_SL_V4" id="{806921AB-1FF9-416C-A3A7-D14200787132}" vid="{8436FA26-ADF6-4DA9-8A70-95C197E774BC}"/>
    </a:ext>
  </a:extLst>
</a:theme>
</file>

<file path=ppt/theme/theme17.xml><?xml version="1.0" encoding="utf-8"?>
<a:theme xmlns:a="http://schemas.openxmlformats.org/drawingml/2006/main" name="Space Vacation by Slidesgo">
  <a:themeElements>
    <a:clrScheme name="Simple Light">
      <a:dk1>
        <a:srgbClr val="FFFFFF"/>
      </a:dk1>
      <a:lt1>
        <a:srgbClr val="1E1632"/>
      </a:lt1>
      <a:dk2>
        <a:srgbClr val="D2C1FF"/>
      </a:dk2>
      <a:lt2>
        <a:srgbClr val="9900FF"/>
      </a:lt2>
      <a:accent1>
        <a:srgbClr val="1C4587"/>
      </a:accent1>
      <a:accent2>
        <a:srgbClr val="351C75"/>
      </a:accent2>
      <a:accent3>
        <a:srgbClr val="741B47"/>
      </a:accent3>
      <a:accent4>
        <a:srgbClr val="3C92D8"/>
      </a:accent4>
      <a:accent5>
        <a:srgbClr val="674EA7"/>
      </a:accent5>
      <a:accent6>
        <a:srgbClr val="A64D79"/>
      </a:accent6>
      <a:hlink>
        <a:srgbClr val="D2C1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6_Office Theme">
  <a:themeElements>
    <a:clrScheme name="Custom 13">
      <a:dk1>
        <a:srgbClr val="353535"/>
      </a:dk1>
      <a:lt1>
        <a:srgbClr val="FFFFFF"/>
      </a:lt1>
      <a:dk2>
        <a:srgbClr val="DDDDDD"/>
      </a:dk2>
      <a:lt2>
        <a:srgbClr val="CD84FF"/>
      </a:lt2>
      <a:accent1>
        <a:srgbClr val="006672"/>
      </a:accent1>
      <a:accent2>
        <a:srgbClr val="A83B24"/>
      </a:accent2>
      <a:accent3>
        <a:srgbClr val="B5A360"/>
      </a:accent3>
      <a:accent4>
        <a:srgbClr val="002F59"/>
      </a:accent4>
      <a:accent5>
        <a:srgbClr val="779DBA"/>
      </a:accent5>
      <a:accent6>
        <a:srgbClr val="C17529"/>
      </a:accent6>
      <a:hlink>
        <a:srgbClr val="5D82B7"/>
      </a:hlink>
      <a:folHlink>
        <a:srgbClr val="FFC42F"/>
      </a:folHlink>
    </a:clrScheme>
    <a:fontScheme name="Custom 4">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Cellular Morphology by Slidesgo">
  <a:themeElements>
    <a:clrScheme name="Simple Light">
      <a:dk1>
        <a:srgbClr val="191919"/>
      </a:dk1>
      <a:lt1>
        <a:srgbClr val="F8F8F8"/>
      </a:lt1>
      <a:dk2>
        <a:srgbClr val="5356CA"/>
      </a:dk2>
      <a:lt2>
        <a:srgbClr val="6D52DD"/>
      </a:lt2>
      <a:accent1>
        <a:srgbClr val="AF9CFF"/>
      </a:accent1>
      <a:accent2>
        <a:srgbClr val="D9B5E9"/>
      </a:accent2>
      <a:accent3>
        <a:srgbClr val="F4BAEA"/>
      </a:accent3>
      <a:accent4>
        <a:srgbClr val="DDEEFF"/>
      </a:accent4>
      <a:accent5>
        <a:srgbClr val="B7DFEC"/>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ccupational Safety Business Meeting by Slidesgo">
  <a:themeElements>
    <a:clrScheme name="Simple Light">
      <a:dk1>
        <a:srgbClr val="333333"/>
      </a:dk1>
      <a:lt1>
        <a:srgbClr val="FFFFFF"/>
      </a:lt1>
      <a:dk2>
        <a:srgbClr val="FFFFFF"/>
      </a:dk2>
      <a:lt2>
        <a:srgbClr val="FFFFFF"/>
      </a:lt2>
      <a:accent1>
        <a:srgbClr val="FFFFFF"/>
      </a:accent1>
      <a:accent2>
        <a:srgbClr val="FFFFFF"/>
      </a:accent2>
      <a:accent3>
        <a:srgbClr val="FFFFFF"/>
      </a:accent3>
      <a:accent4>
        <a:srgbClr val="FFFFFF"/>
      </a:accent4>
      <a:accent5>
        <a:srgbClr val="FFFFFF"/>
      </a:accent5>
      <a:accent6>
        <a:srgbClr val="FFFFFF"/>
      </a:accent6>
      <a:hlink>
        <a:srgbClr val="33333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legant Galaxy Background Breakthrough XL by Slidesgo">
  <a:themeElements>
    <a:clrScheme name="Simple Light">
      <a:dk1>
        <a:srgbClr val="000000"/>
      </a:dk1>
      <a:lt1>
        <a:srgbClr val="FFFFFF"/>
      </a:lt1>
      <a:dk2>
        <a:srgbClr val="682DD3"/>
      </a:dk2>
      <a:lt2>
        <a:srgbClr val="631E7B"/>
      </a:lt2>
      <a:accent1>
        <a:srgbClr val="3A15A2"/>
      </a:accent1>
      <a:accent2>
        <a:srgbClr val="000000"/>
      </a:accent2>
      <a:accent3>
        <a:srgbClr val="FFFFFF"/>
      </a:accent3>
      <a:accent4>
        <a:srgbClr val="682DD3"/>
      </a:accent4>
      <a:accent5>
        <a:srgbClr val="631E7B"/>
      </a:accent5>
      <a:accent6>
        <a:srgbClr val="3A15A2"/>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8.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ppt/theme/theme9.xml><?xml version="1.0" encoding="utf-8"?>
<a:theme xmlns:a="http://schemas.openxmlformats.org/drawingml/2006/main" name="ArchwayVTI">
  <a:themeElements>
    <a:clrScheme name="AnalogousFromLightSeedRightStep">
      <a:dk1>
        <a:srgbClr val="000000"/>
      </a:dk1>
      <a:lt1>
        <a:srgbClr val="FFFFFF"/>
      </a:lt1>
      <a:dk2>
        <a:srgbClr val="243841"/>
      </a:dk2>
      <a:lt2>
        <a:srgbClr val="E8E5E2"/>
      </a:lt2>
      <a:accent1>
        <a:srgbClr val="8DA6C2"/>
      </a:accent1>
      <a:accent2>
        <a:srgbClr val="7F82BA"/>
      </a:accent2>
      <a:accent3>
        <a:srgbClr val="A896C6"/>
      </a:accent3>
      <a:accent4>
        <a:srgbClr val="AD7FBA"/>
      </a:accent4>
      <a:accent5>
        <a:srgbClr val="C493BB"/>
      </a:accent5>
      <a:accent6>
        <a:srgbClr val="BA7F96"/>
      </a:accent6>
      <a:hlink>
        <a:srgbClr val="9A7E5D"/>
      </a:hlink>
      <a:folHlink>
        <a:srgbClr val="7F7F7F"/>
      </a:folHlink>
    </a:clrScheme>
    <a:fontScheme name="Archway">
      <a:majorFont>
        <a:latin typeface="Felix Titling"/>
        <a:ea typeface=""/>
        <a:cs typeface=""/>
      </a:majorFont>
      <a:minorFont>
        <a:latin typeface="Goudy Old Styl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hwayVTI" id="{309F1D27-9968-4F93-BA7C-3666A757FD2E}" vid="{76D8E8FD-8787-4E56-A14A-C28BF58ABEEE}"/>
    </a:ext>
  </a:extLst>
</a:theme>
</file>

<file path=docProps/app.xml><?xml version="1.0" encoding="utf-8"?>
<Properties xmlns="http://schemas.openxmlformats.org/officeDocument/2006/extended-properties" xmlns:vt="http://schemas.openxmlformats.org/officeDocument/2006/docPropsVTypes">
  <TotalTime>19064</TotalTime>
  <Words>1747</Words>
  <Application>Microsoft Office PowerPoint</Application>
  <PresentationFormat>Widescreen</PresentationFormat>
  <Paragraphs>250</Paragraphs>
  <Slides>35</Slides>
  <Notes>21</Notes>
  <HiddenSlides>16</HiddenSlides>
  <MMClips>0</MMClips>
  <ScaleCrop>false</ScaleCrop>
  <HeadingPairs>
    <vt:vector size="6" baseType="variant">
      <vt:variant>
        <vt:lpstr>Fonts Used</vt:lpstr>
      </vt:variant>
      <vt:variant>
        <vt:i4>52</vt:i4>
      </vt:variant>
      <vt:variant>
        <vt:lpstr>Theme</vt:lpstr>
      </vt:variant>
      <vt:variant>
        <vt:i4>20</vt:i4>
      </vt:variant>
      <vt:variant>
        <vt:lpstr>Slide Titles</vt:lpstr>
      </vt:variant>
      <vt:variant>
        <vt:i4>35</vt:i4>
      </vt:variant>
    </vt:vector>
  </HeadingPairs>
  <TitlesOfParts>
    <vt:vector size="107" baseType="lpstr">
      <vt:lpstr>Abril Fatface</vt:lpstr>
      <vt:lpstr>Aptos</vt:lpstr>
      <vt:lpstr>Aptos Display</vt:lpstr>
      <vt:lpstr>Arial</vt:lpstr>
      <vt:lpstr>Arimo</vt:lpstr>
      <vt:lpstr>Avenir Next LT Pro</vt:lpstr>
      <vt:lpstr>Avenir Next LT Pro Light</vt:lpstr>
      <vt:lpstr>Barlow</vt:lpstr>
      <vt:lpstr>Barlow Condensed</vt:lpstr>
      <vt:lpstr>Barlow Condensed Medium</vt:lpstr>
      <vt:lpstr>Bebas Neue</vt:lpstr>
      <vt:lpstr>Calibri</vt:lpstr>
      <vt:lpstr>Calibri Light</vt:lpstr>
      <vt:lpstr>Calisto MT</vt:lpstr>
      <vt:lpstr>Cambria Math</vt:lpstr>
      <vt:lpstr>Century Gothic</vt:lpstr>
      <vt:lpstr>DM Sans</vt:lpstr>
      <vt:lpstr>Felix Titling</vt:lpstr>
      <vt:lpstr>Fira Sans</vt:lpstr>
      <vt:lpstr>Fira Sans Extra Condensed Medium</vt:lpstr>
      <vt:lpstr>Francois One</vt:lpstr>
      <vt:lpstr>Georgia</vt:lpstr>
      <vt:lpstr>Goudy Old Style</vt:lpstr>
      <vt:lpstr>Hanken Grotesk</vt:lpstr>
      <vt:lpstr>Hind Vadodara Light</vt:lpstr>
      <vt:lpstr>Hind Vadodara Medium</vt:lpstr>
      <vt:lpstr>Lato</vt:lpstr>
      <vt:lpstr>Lato Light</vt:lpstr>
      <vt:lpstr>Lexend Medium</vt:lpstr>
      <vt:lpstr>Lucida Sans Typewriter</vt:lpstr>
      <vt:lpstr>Now</vt:lpstr>
      <vt:lpstr>Nunito Light</vt:lpstr>
      <vt:lpstr>Open Sans</vt:lpstr>
      <vt:lpstr>Posterama</vt:lpstr>
      <vt:lpstr>Proxima Nova</vt:lpstr>
      <vt:lpstr>PT Sans</vt:lpstr>
      <vt:lpstr>Quicksand</vt:lpstr>
      <vt:lpstr>Quicksand Medium</vt:lpstr>
      <vt:lpstr>Raleway</vt:lpstr>
      <vt:lpstr>Roboto</vt:lpstr>
      <vt:lpstr>Roboto Condensed Light</vt:lpstr>
      <vt:lpstr>Segoe UI</vt:lpstr>
      <vt:lpstr>STIX Two Text</vt:lpstr>
      <vt:lpstr>STIX Two Text Medium</vt:lpstr>
      <vt:lpstr>Teko Light</vt:lpstr>
      <vt:lpstr>Times New Roman</vt:lpstr>
      <vt:lpstr>Titillium Web</vt:lpstr>
      <vt:lpstr>Trebuchet MS</vt:lpstr>
      <vt:lpstr>Tw Cen MT</vt:lpstr>
      <vt:lpstr>Verdana</vt:lpstr>
      <vt:lpstr>Wingdings 2</vt:lpstr>
      <vt:lpstr>Wingdings 3</vt:lpstr>
      <vt:lpstr>Office Theme</vt:lpstr>
      <vt:lpstr>Occupational Safety Business Meeting by Slidesgo</vt:lpstr>
      <vt:lpstr>Facet</vt:lpstr>
      <vt:lpstr>Simple Light</vt:lpstr>
      <vt:lpstr>1_Simple Light</vt:lpstr>
      <vt:lpstr>Elegant Galaxy Background Breakthrough XL by Slidesgo</vt:lpstr>
      <vt:lpstr>2_Office Theme</vt:lpstr>
      <vt:lpstr>Slate</vt:lpstr>
      <vt:lpstr>ArchwayVTI</vt:lpstr>
      <vt:lpstr>Spearmint</vt:lpstr>
      <vt:lpstr>Science Fair Newsletter by Slidesgo</vt:lpstr>
      <vt:lpstr>Office 2013 - 2022 Theme</vt:lpstr>
      <vt:lpstr>Mesh</vt:lpstr>
      <vt:lpstr>Geometric</vt:lpstr>
      <vt:lpstr>4_Office Theme</vt:lpstr>
      <vt:lpstr>Custom</vt:lpstr>
      <vt:lpstr>Space Vacation by Slidesgo</vt:lpstr>
      <vt:lpstr>6_Office Theme</vt:lpstr>
      <vt:lpstr>Cellular Morphology by Slidesgo</vt:lpstr>
      <vt:lpstr>7_Office Theme</vt:lpstr>
      <vt:lpstr>Designing Slides for Effective Science Communication</vt:lpstr>
      <vt:lpstr>Last week…</vt:lpstr>
      <vt:lpstr>Week 2 Learning Goals By the end of this lesson, you will be able to…</vt:lpstr>
      <vt:lpstr>Yes, short presentations can still be learner-centered.</vt:lpstr>
      <vt:lpstr>Visual and auditory information should be conveyed in parallel.</vt:lpstr>
      <vt:lpstr>Design goals for instructional graphics depend on their intended medium.</vt:lpstr>
      <vt:lpstr>Adapting graphics is necessary but easy.</vt:lpstr>
      <vt:lpstr>Let’s discuss some example slides from students who took this course before it included any instruction.</vt:lpstr>
      <vt:lpstr>Proton therapy vs photon therapy</vt:lpstr>
      <vt:lpstr>Crash Course in Deep Learning (CNN)</vt:lpstr>
      <vt:lpstr>Dip Coating</vt:lpstr>
      <vt:lpstr>Data!</vt:lpstr>
      <vt:lpstr>What does the data look like?</vt:lpstr>
      <vt:lpstr>Parameters</vt:lpstr>
      <vt:lpstr>reXcor Spectra</vt:lpstr>
      <vt:lpstr>Machine learning workflow</vt:lpstr>
      <vt:lpstr>What is Resistance, Persistence, and Tolerance?</vt:lpstr>
      <vt:lpstr>The Standard GRB Afterglow Model</vt:lpstr>
      <vt:lpstr>Work in pairs, adapt a figure! (10-min activity) </vt:lpstr>
      <vt:lpstr>Examples</vt:lpstr>
      <vt:lpstr>Hybrid Classical-Quantum Scheme</vt:lpstr>
      <vt:lpstr>Glass Column </vt:lpstr>
      <vt:lpstr>Superconductors are super conductors!</vt:lpstr>
      <vt:lpstr>MEET THE PLAYERS</vt:lpstr>
      <vt:lpstr>Introduction: Interplanetary Shocks</vt:lpstr>
      <vt:lpstr>Causes: Co-rotating Interaction Regions</vt:lpstr>
      <vt:lpstr>I-V plot in response to a triangular wave of 1.5 V amplitude </vt:lpstr>
      <vt:lpstr>Front or Back Finger Fulcrum?</vt:lpstr>
      <vt:lpstr>What happens when two supermassive black holes merge?</vt:lpstr>
      <vt:lpstr>What is Graphene and why do we care</vt:lpstr>
      <vt:lpstr>Second Working Model</vt:lpstr>
      <vt:lpstr>Virtual Particles:</vt:lpstr>
      <vt:lpstr>The ear produces its own non-Newtonian fluid to combat insect invaders</vt:lpstr>
      <vt:lpstr>How do we measure GRB afterglows?</vt:lpstr>
      <vt:lpstr>Hodgkin-Huxley Model and Temperature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Tarr, Steven W</dc:creator>
  <cp:lastModifiedBy>Tarr, Steven W</cp:lastModifiedBy>
  <cp:revision>206</cp:revision>
  <dcterms:created xsi:type="dcterms:W3CDTF">2024-12-27T19:18:09Z</dcterms:created>
  <dcterms:modified xsi:type="dcterms:W3CDTF">2026-06-29T15:23:29Z</dcterms:modified>
</cp:coreProperties>
</file>