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85" r:id="rId2"/>
    <p:sldId id="38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58" y="6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C0366-3641-47C2-AE8C-72AED1BD2B51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E42E3-6939-481F-9367-1C4A22A33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35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b406ca81b5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g2b406ca81b5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b406ca81b5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g2b406ca81b5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81180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94162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99968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50640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05879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16640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7217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51505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24243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15492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6836621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" name="Google Shape;101;p17"/>
          <p:cNvCxnSpPr/>
          <p:nvPr/>
        </p:nvCxnSpPr>
        <p:spPr>
          <a:xfrm>
            <a:off x="312761" y="399004"/>
            <a:ext cx="11566400" cy="0"/>
          </a:xfrm>
          <a:prstGeom prst="straightConnector1">
            <a:avLst/>
          </a:prstGeom>
          <a:noFill/>
          <a:ln w="38100" cap="flat" cmpd="sng">
            <a:solidFill>
              <a:srgbClr val="3F453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2" name="Google Shape;102;p17"/>
          <p:cNvCxnSpPr/>
          <p:nvPr/>
        </p:nvCxnSpPr>
        <p:spPr>
          <a:xfrm>
            <a:off x="312761" y="6454601"/>
            <a:ext cx="11566400" cy="0"/>
          </a:xfrm>
          <a:prstGeom prst="straightConnector1">
            <a:avLst/>
          </a:prstGeom>
          <a:noFill/>
          <a:ln w="38100" cap="flat" cmpd="sng">
            <a:solidFill>
              <a:srgbClr val="3F453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3" name="Google Shape;103;p17"/>
          <p:cNvSpPr txBox="1"/>
          <p:nvPr/>
        </p:nvSpPr>
        <p:spPr>
          <a:xfrm>
            <a:off x="312773" y="538767"/>
            <a:ext cx="6196800" cy="453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267" b="1" i="0" u="none" strike="noStrike" kern="0" cap="none" spc="0" normalizeH="0" baseline="0" noProof="0">
                <a:ln>
                  <a:noFill/>
                </a:ln>
                <a:solidFill>
                  <a:srgbClr val="3F4536"/>
                </a:solidFill>
                <a:effectLst/>
                <a:uLnTx/>
                <a:uFillTx/>
                <a:latin typeface="DM Sans"/>
                <a:ea typeface="DM Sans"/>
                <a:cs typeface="DM Sans"/>
                <a:sym typeface="DM Sans"/>
              </a:rPr>
              <a:t>EARLY ANALYSIS OF DCBH HALOS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104" name="Google Shape;104;p17"/>
          <p:cNvCxnSpPr/>
          <p:nvPr/>
        </p:nvCxnSpPr>
        <p:spPr>
          <a:xfrm>
            <a:off x="312795" y="1003704"/>
            <a:ext cx="11566400" cy="0"/>
          </a:xfrm>
          <a:prstGeom prst="straightConnector1">
            <a:avLst/>
          </a:prstGeom>
          <a:noFill/>
          <a:ln w="38100" cap="flat" cmpd="sng">
            <a:solidFill>
              <a:srgbClr val="3F453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5" name="Google Shape;105;p17"/>
          <p:cNvSpPr txBox="1"/>
          <p:nvPr/>
        </p:nvSpPr>
        <p:spPr>
          <a:xfrm>
            <a:off x="286200" y="5558200"/>
            <a:ext cx="11566400" cy="1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67" tIns="60967" rIns="60967" bIns="60967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/>
                <a:ea typeface="DM Sans"/>
                <a:cs typeface="DM Sans"/>
                <a:sym typeface="DM Sans"/>
              </a:rPr>
              <a:t>Initially we analysed the environments of the DCBH candidates </a:t>
            </a:r>
            <a:br>
              <a:rPr kumimoji="0" lang="e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/>
                <a:ea typeface="DM Sans"/>
                <a:cs typeface="DM Sans"/>
                <a:sym typeface="DM Sans"/>
              </a:rPr>
            </a:br>
            <a:r>
              <a:rPr kumimoji="0" lang="e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/>
                <a:ea typeface="DM Sans"/>
                <a:cs typeface="DM Sans"/>
                <a:sym typeface="DM Sans"/>
              </a:rPr>
              <a:t>Analysed halo properties shown here in both environments of halo and the central regions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106" name="Google Shape;10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10801" y="1104200"/>
            <a:ext cx="5441884" cy="435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7042" y="1104207"/>
            <a:ext cx="5441913" cy="435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244EF8-76D0-4BE4-6562-ECF7D367E20D}"/>
              </a:ext>
            </a:extLst>
          </p:cNvPr>
          <p:cNvSpPr txBox="1"/>
          <p:nvPr/>
        </p:nvSpPr>
        <p:spPr>
          <a:xfrm>
            <a:off x="3484880" y="0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3996C8-EC56-B179-77FF-FED0C96233A3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</p:cSld>
  <p:clrMapOvr>
    <a:masterClrMapping/>
  </p:clrMapOvr>
  <p:transition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" name="Google Shape;101;p17"/>
          <p:cNvCxnSpPr/>
          <p:nvPr/>
        </p:nvCxnSpPr>
        <p:spPr>
          <a:xfrm>
            <a:off x="312761" y="399004"/>
            <a:ext cx="11566400" cy="0"/>
          </a:xfrm>
          <a:prstGeom prst="straightConnector1">
            <a:avLst/>
          </a:prstGeom>
          <a:noFill/>
          <a:ln w="38100" cap="flat" cmpd="sng">
            <a:solidFill>
              <a:srgbClr val="3F453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2" name="Google Shape;102;p17"/>
          <p:cNvCxnSpPr/>
          <p:nvPr/>
        </p:nvCxnSpPr>
        <p:spPr>
          <a:xfrm>
            <a:off x="312761" y="6454601"/>
            <a:ext cx="11566400" cy="0"/>
          </a:xfrm>
          <a:prstGeom prst="straightConnector1">
            <a:avLst/>
          </a:prstGeom>
          <a:noFill/>
          <a:ln w="38100" cap="flat" cmpd="sng">
            <a:solidFill>
              <a:srgbClr val="3F453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3" name="Google Shape;103;p17"/>
          <p:cNvSpPr txBox="1"/>
          <p:nvPr/>
        </p:nvSpPr>
        <p:spPr>
          <a:xfrm>
            <a:off x="312773" y="538767"/>
            <a:ext cx="6196800" cy="453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267" b="1" i="0" u="none" strike="noStrike" kern="0" cap="none" spc="0" normalizeH="0" baseline="0" noProof="0">
                <a:ln>
                  <a:noFill/>
                </a:ln>
                <a:solidFill>
                  <a:srgbClr val="3F4536"/>
                </a:solidFill>
                <a:effectLst/>
                <a:uLnTx/>
                <a:uFillTx/>
                <a:latin typeface="DM Sans"/>
                <a:ea typeface="DM Sans"/>
                <a:cs typeface="DM Sans"/>
                <a:sym typeface="DM Sans"/>
              </a:rPr>
              <a:t>EARLY ANALYSIS OF DCBH HALOS</a:t>
            </a:r>
            <a:endParaRPr kumimoji="0" sz="10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cxnSp>
        <p:nvCxnSpPr>
          <p:cNvPr id="104" name="Google Shape;104;p17"/>
          <p:cNvCxnSpPr/>
          <p:nvPr/>
        </p:nvCxnSpPr>
        <p:spPr>
          <a:xfrm>
            <a:off x="312795" y="1003704"/>
            <a:ext cx="11566400" cy="0"/>
          </a:xfrm>
          <a:prstGeom prst="straightConnector1">
            <a:avLst/>
          </a:prstGeom>
          <a:noFill/>
          <a:ln w="38100" cap="flat" cmpd="sng">
            <a:solidFill>
              <a:srgbClr val="3F453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5" name="Google Shape;105;p17"/>
          <p:cNvSpPr txBox="1"/>
          <p:nvPr/>
        </p:nvSpPr>
        <p:spPr>
          <a:xfrm>
            <a:off x="286200" y="5558200"/>
            <a:ext cx="11566400" cy="1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67" tIns="60967" rIns="60967" bIns="60967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/>
                <a:ea typeface="DM Sans"/>
                <a:cs typeface="DM Sans"/>
                <a:sym typeface="DM Sans"/>
              </a:rPr>
              <a:t>Initially we analysed the environments of the DCBH candidates </a:t>
            </a:r>
            <a:br>
              <a:rPr kumimoji="0" lang="e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/>
                <a:ea typeface="DM Sans"/>
                <a:cs typeface="DM Sans"/>
                <a:sym typeface="DM Sans"/>
              </a:rPr>
            </a:br>
            <a:r>
              <a:rPr kumimoji="0" lang="e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M Sans"/>
                <a:ea typeface="DM Sans"/>
                <a:cs typeface="DM Sans"/>
                <a:sym typeface="DM Sans"/>
              </a:rPr>
              <a:t>Analysed halo properties shown here in both environments of halo and the central regions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106" name="Google Shape;10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10801" y="1104200"/>
            <a:ext cx="5441884" cy="435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7042" y="1104207"/>
            <a:ext cx="5441913" cy="435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55DF37-64CE-13D6-B617-2D834198F4C5}"/>
              </a:ext>
            </a:extLst>
          </p:cNvPr>
          <p:cNvSpPr txBox="1"/>
          <p:nvPr/>
        </p:nvSpPr>
        <p:spPr>
          <a:xfrm>
            <a:off x="4177030" y="0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</p:cSld>
  <p:clrMapOvr>
    <a:masterClrMapping/>
  </p:clrMapOvr>
  <p:transition>
    <p:push/>
  </p:transition>
</p:sld>
</file>

<file path=ppt/theme/theme1.xml><?xml version="1.0" encoding="utf-8"?>
<a:theme xmlns:a="http://schemas.openxmlformats.org/drawingml/2006/main" name="2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71</Words>
  <Application>Microsoft Office PowerPoint</Application>
  <PresentationFormat>Widescreen</PresentationFormat>
  <Paragraphs>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DM Sans</vt:lpstr>
      <vt:lpstr>2_Simple Light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3</cp:revision>
  <dcterms:created xsi:type="dcterms:W3CDTF">2025-01-06T23:24:30Z</dcterms:created>
  <dcterms:modified xsi:type="dcterms:W3CDTF">2025-01-08T00:11:32Z</dcterms:modified>
</cp:coreProperties>
</file>