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73" r:id="rId2"/>
    <p:sldId id="27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Tarr" userId="3263079472_tp_dropbox_plus" providerId="OAuth2" clId="{F0990674-5B80-4898-A6E6-CBEAC8F34864}"/>
    <pc:docChg chg="modSld">
      <pc:chgData name="Steven Tarr" userId="3263079472_tp_dropbox_plus" providerId="OAuth2" clId="{F0990674-5B80-4898-A6E6-CBEAC8F34864}" dt="2026-06-29T15:31:44.393" v="1" actId="6549"/>
      <pc:docMkLst>
        <pc:docMk/>
      </pc:docMkLst>
      <pc:sldChg chg="modNotesTx">
        <pc:chgData name="Steven Tarr" userId="3263079472_tp_dropbox_plus" providerId="OAuth2" clId="{F0990674-5B80-4898-A6E6-CBEAC8F34864}" dt="2026-06-29T15:31:41.146" v="0" actId="6549"/>
        <pc:sldMkLst>
          <pc:docMk/>
          <pc:sldMk cId="2904780898" sldId="273"/>
        </pc:sldMkLst>
      </pc:sldChg>
      <pc:sldChg chg="modNotesTx">
        <pc:chgData name="Steven Tarr" userId="3263079472_tp_dropbox_plus" providerId="OAuth2" clId="{F0990674-5B80-4898-A6E6-CBEAC8F34864}" dt="2026-06-29T15:31:44.393" v="1" actId="6549"/>
        <pc:sldMkLst>
          <pc:docMk/>
          <pc:sldMk cId="2392803935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20C80-36C4-4931-A026-98A24CE7FC20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CF2F7-29EE-406E-82A2-4B1526405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32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8D388D-151F-4066-BF00-8252FF57D6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2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62749-90C9-1E70-68CA-8407AC3A1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A2A04A-01E6-DC72-83DC-3EF683A32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96A867-ECAD-E66C-05DA-55F25F1596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633753-6F29-3510-344B-A3AF0074BC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8D388D-151F-4066-BF00-8252FF57D6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175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29681-A54C-0B26-1EA2-2844349D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C133A-5342-0FF0-C92D-93BA3E124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146AA-5909-3A0D-87BE-90C096E1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FF5E3-728E-7950-D135-A850E5E35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8B14C-BC20-CF65-F767-7B3AF48C2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21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9945C-F395-2DFF-0DB3-C498A7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C2CAC4-DA40-DBA3-EDC0-21FF18200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2ADC6-3723-6487-E9F6-C169CBA4E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F09CA-CCB9-94AA-3FB2-65464C0EE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68840-BD68-62F9-B74A-CA1C2A467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0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9D31EF-9AC6-0FA2-D654-74D2F91A88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85B78-5103-BD3F-44E0-3E77B64F9C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A310-6DAC-4D44-A958-9BEA0CD60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164F5-3722-DC92-A19C-252496F59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ACB34-BBC3-34A1-F2C6-9632AAEE5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776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42940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CEFAD-8101-E715-947F-94F934492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3939D-1148-3573-0B98-9BAAD1F1B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DD192-6078-C783-4CD3-E1A8D23A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B4D9F-8B7C-F9AD-AF5C-01B8A5F2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5E351-F668-98F2-3EAC-E999E9F81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6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C4677-082C-3A3A-EF98-627F08378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E9A1B-0C63-600F-0C1E-5F270EEDB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CB2C1-300B-24EC-A242-AD93E4D2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F3D77-F3D6-34F6-CEB1-9545A9B38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4C6AD-40D0-F676-6C0A-0E9BEAACD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7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EDCBB-5564-BE68-EBFC-8EBEAE6C2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BE436-AE44-1987-61C4-9506B2CDA2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AA7DE-7A4B-13D4-2BE8-705B9214F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5D8C-0DED-135F-512D-E54649143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C9E4ED-88D4-464C-EF15-4DDC89B6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A51CEB-40D6-5FD6-E0D1-2C42B395C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8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CFC6A-DA06-D36E-339D-5E59D2F13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30297-F043-431B-2A7F-2DBFDBFC2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899B55-B672-5474-B8FE-DD383EF10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9465C-16F7-5235-2957-57059AD4D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F79EB-9781-6AB7-8083-D1FA5482D5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4919BA-DF54-D749-B1DE-40A191BD8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D4404-B3F0-C6FE-EAF9-2E40E9A13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185E87-F623-7E25-BA94-3DF875B29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0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E7C90-3611-695D-00F5-AA8825A3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6405EA-2045-AD75-8BB0-56F1D7117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08D31-31E5-0E41-81C9-19E94B3C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8C231F-AC09-5597-4D90-4B6B760B9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3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C664EE-CDF4-3597-EFBF-3A3D4CBFB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F185D5-AA26-BEC1-806F-6385E6765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03CBD-B934-3499-68CE-289F244F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90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3058C-D74F-E163-1450-2A627A107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54433-206E-5728-551F-2D9B3A405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BEF0D-1DFB-14CB-E1D1-8273D49AE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4BAE7-093E-4BFA-8B83-B7AEEE70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B2F40E-17B1-4DDB-59EA-6E53D7657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5124C-E07A-B31C-D21F-34E6DDA6E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3D3AB-8610-831D-46B0-6F59F9EFF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25F8E3-09BA-8B10-98E9-D423CE68D4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DBF9D-F776-8399-09BF-31BCBFF021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2B21F-50E1-4E2E-56AC-86D1B747D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1D95B-0CB1-0DFB-626D-1E1A014A3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31FBF-5FE1-F17E-6BBE-F51D77E7A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7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F578FF-CD31-A0D4-635C-EC6E7BE31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F1EE1-8710-10C0-B72D-7FCCDC2B5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35E12-4C8C-FAF2-A1DA-0355A7932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B53B95-7099-C5A2-FBBF-393F3B35B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05443-BEB0-C449-434B-0FF7674FE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5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148F5-B4C5-28D5-6301-CF65CCDA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844" y="114408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has this been applied?  </a:t>
            </a:r>
          </a:p>
        </p:txBody>
      </p:sp>
      <p:pic>
        <p:nvPicPr>
          <p:cNvPr id="6" name="Picture 5" descr="A graph of a patient's reaction&#10;&#10;Description automatically generated with medium confidence">
            <a:extLst>
              <a:ext uri="{FF2B5EF4-FFF2-40B4-BE49-F238E27FC236}">
                <a16:creationId xmlns:a16="http://schemas.microsoft.com/office/drawing/2014/main" id="{58486FFA-E2D6-B429-41C0-82B6778EC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" y="1476237"/>
            <a:ext cx="11487854" cy="4089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92D77F-A0BC-C969-F3FB-3BF6B2960D8A}"/>
              </a:ext>
            </a:extLst>
          </p:cNvPr>
          <p:cNvSpPr txBox="1"/>
          <p:nvPr/>
        </p:nvSpPr>
        <p:spPr>
          <a:xfrm>
            <a:off x="11667294" y="5104248"/>
            <a:ext cx="559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[2]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47F8B4-8A51-2387-8919-83748BECCBC8}"/>
              </a:ext>
            </a:extLst>
          </p:cNvPr>
          <p:cNvSpPr txBox="1"/>
          <p:nvPr/>
        </p:nvSpPr>
        <p:spPr>
          <a:xfrm>
            <a:off x="3484880" y="768638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4DF4B5-1304-F7F8-BBD1-6A78F5C0CCEF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2904780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12144-1B1F-2D77-8A29-E194FECD6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0E275-A71D-AC43-F0EC-52923D6CA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844" y="114408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has this been applied?  </a:t>
            </a:r>
          </a:p>
        </p:txBody>
      </p:sp>
      <p:pic>
        <p:nvPicPr>
          <p:cNvPr id="6" name="Picture 5" descr="A graph of a patient's reaction&#10;&#10;Description automatically generated with medium confidence">
            <a:extLst>
              <a:ext uri="{FF2B5EF4-FFF2-40B4-BE49-F238E27FC236}">
                <a16:creationId xmlns:a16="http://schemas.microsoft.com/office/drawing/2014/main" id="{92AE3BFD-A734-EC81-5068-7C5D8FFC2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29" y="1476237"/>
            <a:ext cx="11487854" cy="4089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C84BEF-EBED-7E77-EA24-D55AAFE4349A}"/>
              </a:ext>
            </a:extLst>
          </p:cNvPr>
          <p:cNvSpPr txBox="1"/>
          <p:nvPr/>
        </p:nvSpPr>
        <p:spPr>
          <a:xfrm>
            <a:off x="11667294" y="5104248"/>
            <a:ext cx="559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[2]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6DCF98-CEC0-B5B5-42CD-55C1D24A5E04}"/>
              </a:ext>
            </a:extLst>
          </p:cNvPr>
          <p:cNvSpPr txBox="1"/>
          <p:nvPr/>
        </p:nvSpPr>
        <p:spPr>
          <a:xfrm>
            <a:off x="4177030" y="82318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2392803935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33</Words>
  <Application>Microsoft Office PowerPoint</Application>
  <PresentationFormat>Widescreen</PresentationFormat>
  <Paragraphs>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3_Office Theme</vt:lpstr>
      <vt:lpstr>How has this been applied?  </vt:lpstr>
      <vt:lpstr>How has this been applied?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2026-06-29T15:31:46Z</dcterms:modified>
</cp:coreProperties>
</file>