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482" r:id="rId2"/>
    <p:sldId id="483" r:id="rId3"/>
    <p:sldId id="484" r:id="rId4"/>
    <p:sldId id="48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 snapToGrid="0">
      <p:cViewPr varScale="1">
        <p:scale>
          <a:sx n="75" d="100"/>
          <a:sy n="75" d="100"/>
        </p:scale>
        <p:origin x="907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B2BCF-5224-47E1-BBCA-7B027EF0647E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DC049C-BFA5-485E-878E-EF32954A3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675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89AEF4-5FEC-B01D-1922-80A21A7AA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AA494B-C22A-29AB-46FD-66C424CD64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BD58EE-C580-36C6-3072-ED08F76464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C05566-0564-43C4-D399-3B47C1E0D1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14C48F-34EB-4B1E-9BF4-3E794FC996C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354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68341-CBCC-2720-2430-8470D2FB06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46D305-CF15-4140-E8DD-EB08FF793F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DD1529-049A-CFB4-BD0E-66E042F87F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C65A58-9D38-72BF-2BE9-E0236AF12A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14C48F-34EB-4B1E-9BF4-3E794FC996C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2553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98A03-D752-A99B-BBC7-71E866FB5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2ECB2B-1BAF-1C7D-09DC-36760630BD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B250035-EF7B-BA8D-EAFF-8613480061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89F859-BA08-83E5-2F41-E0113762AC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14C48F-34EB-4B1E-9BF4-3E794FC996C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7328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54419A-5D6C-56C6-178C-0F69605771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ED932C-8E2B-06E1-D430-A3EACF242E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C9C5A8-4AD3-AF92-CD16-FE41B55E62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DB3592-81B0-4271-1745-43AC3E5B64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14C48F-34EB-4B1E-9BF4-3E794FC996C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946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7E792-011F-AFC4-99E4-E56795509E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1BEB6D-690B-1E8B-534F-CDC261A3DA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A97060-7B00-331B-831F-CE6EFCFD6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CAB2D-3250-4982-8254-30ECEFE5D774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E5C0B-7B9D-A94C-FBC8-313051393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36959D-BE68-8682-24FE-73068B21B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FDC3-A678-4E89-864D-2873A3AC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462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D11EE0-1B9B-033C-5CC0-ED9BA0F5B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C1D57E-7C45-E000-DDEB-F2E0DA484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9F8AC-E510-5118-CB25-39D29FF99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CAB2D-3250-4982-8254-30ECEFE5D774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2D5E6-3710-D4E2-F879-0D13DCB4F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4161B-6B9F-500E-B02B-C47BB205E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FDC3-A678-4E89-864D-2873A3AC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637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CEC7CA-86B4-CC97-F38B-466E3C34FF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F78E87-B6C9-072B-7E4F-81CB675A0F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8A9FDF-C1DF-3B2A-45A4-06B974FD6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CAB2D-3250-4982-8254-30ECEFE5D774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90097-2B2E-4D05-6AE0-148426A54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51E6A3-CD01-3C72-8D75-0860044F7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FDC3-A678-4E89-864D-2873A3AC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597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DED6B-21F7-2EEE-8C31-623367256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D430E3-1157-8E00-C804-A8AC950F8E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C84EC-D91B-7EE2-29A2-7BCEB605F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CAB2D-3250-4982-8254-30ECEFE5D774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165D75-40A1-E1D7-5C12-0ECCF4E95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59A490-FB87-4881-71A0-3861829CA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FDC3-A678-4E89-864D-2873A3AC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204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64FC5-134B-05C4-A3E1-B73652216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A53A70-BE4C-4381-8A0E-8D63949CD2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B4638-6A14-5506-2683-A850690EA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CAB2D-3250-4982-8254-30ECEFE5D774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70B63F-2E8D-74EE-95DC-199E9E545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A99296-7D99-4A09-9DDF-3C895E7B9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FDC3-A678-4E89-864D-2873A3AC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544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35F09-9C8C-D56F-FCA5-A52119CD7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D38E5-68E4-00BE-EB44-7B6BACC96A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37A0DA-D51A-E8E9-67BC-9BE5B88920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82A81A-9912-8325-AE9F-E97F6F0929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CAB2D-3250-4982-8254-30ECEFE5D774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3FB0F0-A3A9-B701-8938-6ACA58148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0B248E-2E51-CF17-5745-AA7B70777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FDC3-A678-4E89-864D-2873A3AC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617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27643-7776-13FF-89C9-F4D46B505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6AE9D1-AEB9-4484-7181-C333750639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A85FF5-0205-C9C2-F957-2FBD6C1AAC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77630E-201D-B75B-D3D9-AF4657F9CF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050A7F-DF4E-C356-5815-3A90C38C54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01BAED-5CBA-DF9D-1D84-0E9C779C8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CAB2D-3250-4982-8254-30ECEFE5D774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0CB812-FC8F-BA78-7EBE-D2880492C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3F2160E-5055-4111-BC7F-D86683C9C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FDC3-A678-4E89-864D-2873A3AC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894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21E2E-69A9-1F2F-53C6-665E8499B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BBB64A-536E-FA9C-C8BD-9BC4B1648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CAB2D-3250-4982-8254-30ECEFE5D774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42033C-DCBB-6B43-EED9-34C9AEB7A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B705C9-1EF8-AF21-0696-8838E5295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FDC3-A678-4E89-864D-2873A3AC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006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98B98E-8D2D-C6AC-4EEB-088D1AC80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CAB2D-3250-4982-8254-30ECEFE5D774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3EA1F-22C0-7D78-BA76-C9F2F3208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5D2156-BED8-C048-244D-6414D597A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FDC3-A678-4E89-864D-2873A3AC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905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7F42A7-A85A-0447-4E59-077CD1CBC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3DC225-48B9-06E4-C331-090E81743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D85290-FE84-859F-9E5F-712E999E23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28C68B-4908-BB58-9CCF-C65586842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CAB2D-3250-4982-8254-30ECEFE5D774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0B30E3-65EB-6344-E5BD-255A30520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A49D23-850B-284E-54E4-3F602DC88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FDC3-A678-4E89-864D-2873A3AC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636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8CAA2C-73BA-1208-AF1D-4809E902B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ECC381-D041-4FEA-CFE2-C9C8B513D1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6922DB-9F99-565A-0C0F-05C330C2DF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D48CEB-763F-4449-CE4C-A24BB6278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CAB2D-3250-4982-8254-30ECEFE5D774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D5F4B7-BC88-38F0-1D02-425A087B4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6CC385-8D68-D193-7C1C-650FD5CA4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EFDC3-A678-4E89-864D-2873A3AC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026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65952F-C6C4-1A42-5522-29D0D38BC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829C94-CD15-7714-852B-087CDFEEFE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C1BDAF-B47D-E6D3-1258-B449C022D6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FCCAB2D-3250-4982-8254-30ECEFE5D774}" type="datetimeFigureOut">
              <a:rPr lang="en-US" smtClean="0"/>
              <a:t>6/28/2026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0BFDD3-D7BC-6974-D9D8-C40B7184E3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F4EC8-5E2F-E326-55BD-B5EB180925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5EFDC3-A678-4E89-864D-2873A3AC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63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BE1604-DA34-09FE-384E-688DB19BE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C6727D3-BE0A-1CBF-9C68-00B0E5D3B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>
            <a:noAutofit/>
          </a:bodyPr>
          <a:lstStyle/>
          <a:p>
            <a:r>
              <a:rPr lang="en-US" dirty="0"/>
              <a:t>Let’s reflect on this semester and look toward the future of our scientific communications.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5210AF9-928D-EAB6-F23A-FBA7B02A16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Think-Pair-Share on the following three questions about this course.</a:t>
            </a:r>
          </a:p>
          <a:p>
            <a:pPr marL="914400" indent="-514350">
              <a:buFont typeface="+mj-lt"/>
              <a:buAutoNum type="arabicPeriod"/>
            </a:pPr>
            <a:r>
              <a:rPr lang="en-US" dirty="0"/>
              <a:t>What was a challenge?</a:t>
            </a:r>
          </a:p>
          <a:p>
            <a:pPr marL="914400" indent="-514350">
              <a:buFont typeface="+mj-lt"/>
              <a:buAutoNum type="arabicPeriod"/>
            </a:pPr>
            <a:r>
              <a:rPr lang="en-US" dirty="0"/>
              <a:t>What was helpful?</a:t>
            </a:r>
          </a:p>
          <a:p>
            <a:pPr marL="914400" indent="-514350">
              <a:buFont typeface="+mj-lt"/>
              <a:buAutoNum type="arabicPeriod"/>
            </a:pPr>
            <a:r>
              <a:rPr lang="en-US" dirty="0"/>
              <a:t>What did you learn?</a:t>
            </a:r>
          </a:p>
        </p:txBody>
      </p:sp>
    </p:spTree>
    <p:extLst>
      <p:ext uri="{BB962C8B-B14F-4D97-AF65-F5344CB8AC3E}">
        <p14:creationId xmlns:p14="http://schemas.microsoft.com/office/powerpoint/2010/main" val="804124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4AFBC2-AE13-4580-2486-3BAFC687C4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C9A1A14-628B-A425-1FA5-F1ECB4917B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7366" y="254000"/>
            <a:ext cx="11822074" cy="6311811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600" b="1" dirty="0"/>
              <a:t>What was a challenge?</a:t>
            </a:r>
          </a:p>
          <a:p>
            <a:r>
              <a:rPr lang="en-US" sz="2200" dirty="0">
                <a:solidFill>
                  <a:srgbClr val="225555"/>
                </a:solidFill>
              </a:rPr>
              <a:t>(START TYPING HERE)</a:t>
            </a:r>
          </a:p>
        </p:txBody>
      </p:sp>
    </p:spTree>
    <p:extLst>
      <p:ext uri="{BB962C8B-B14F-4D97-AF65-F5344CB8AC3E}">
        <p14:creationId xmlns:p14="http://schemas.microsoft.com/office/powerpoint/2010/main" val="3074723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5387C-7754-1589-5BB4-5DDD39DA22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EF19D8-70C3-C0DC-89B1-54CE7CE852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7366" y="254000"/>
            <a:ext cx="11822074" cy="6311811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en-US" sz="2600" b="1" dirty="0"/>
              <a:t>What was helpful?</a:t>
            </a:r>
          </a:p>
          <a:p>
            <a:r>
              <a:rPr lang="en-US" sz="2200" dirty="0">
                <a:solidFill>
                  <a:srgbClr val="225555"/>
                </a:solidFill>
              </a:rPr>
              <a:t>(START TYPING HERE)</a:t>
            </a:r>
          </a:p>
        </p:txBody>
      </p:sp>
    </p:spTree>
    <p:extLst>
      <p:ext uri="{BB962C8B-B14F-4D97-AF65-F5344CB8AC3E}">
        <p14:creationId xmlns:p14="http://schemas.microsoft.com/office/powerpoint/2010/main" val="1125268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3402A5-B188-A66C-719E-DAC5C854B4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38936C3-501B-7205-0F52-7D6D07895F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7366" y="254000"/>
            <a:ext cx="11822074" cy="6311811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en-US" sz="2600" b="1" dirty="0"/>
              <a:t>What did you learn?</a:t>
            </a:r>
          </a:p>
          <a:p>
            <a:r>
              <a:rPr lang="en-US" sz="2200" dirty="0">
                <a:solidFill>
                  <a:srgbClr val="225555"/>
                </a:solidFill>
              </a:rPr>
              <a:t>(START TYPING HERE)</a:t>
            </a:r>
          </a:p>
        </p:txBody>
      </p:sp>
    </p:spTree>
    <p:extLst>
      <p:ext uri="{BB962C8B-B14F-4D97-AF65-F5344CB8AC3E}">
        <p14:creationId xmlns:p14="http://schemas.microsoft.com/office/powerpoint/2010/main" val="11240059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72</Words>
  <Application>Microsoft Office PowerPoint</Application>
  <PresentationFormat>Widescreen</PresentationFormat>
  <Paragraphs>15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Let’s reflect on this semester and look toward the future of our scientific communications.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Tarr, Steven W</dc:creator>
  <cp:lastModifiedBy>Tarr, Steven W</cp:lastModifiedBy>
  <cp:revision>34</cp:revision>
  <dcterms:created xsi:type="dcterms:W3CDTF">2026-04-24T14:52:08Z</dcterms:created>
  <dcterms:modified xsi:type="dcterms:W3CDTF">2026-06-28T23:59:28Z</dcterms:modified>
</cp:coreProperties>
</file>