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55" r:id="rId2"/>
    <p:sldId id="3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58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A6CD6-0B8F-483A-A811-1146B6CF8353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109EB-B33A-4CDE-9571-4AF854C9D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6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4ec1e49382_0_4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4ec1e49382_0_4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>
          <a:extLst>
            <a:ext uri="{FF2B5EF4-FFF2-40B4-BE49-F238E27FC236}">
              <a16:creationId xmlns:a16="http://schemas.microsoft.com/office/drawing/2014/main" id="{A3895987-F731-5127-1950-137D4EC85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4ec1e49382_0_445:notes">
            <a:extLst>
              <a:ext uri="{FF2B5EF4-FFF2-40B4-BE49-F238E27FC236}">
                <a16:creationId xmlns:a16="http://schemas.microsoft.com/office/drawing/2014/main" id="{A078AA6B-11F4-1A2E-9CC0-54EA476B28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4ec1e49382_0_445:notes">
            <a:extLst>
              <a:ext uri="{FF2B5EF4-FFF2-40B4-BE49-F238E27FC236}">
                <a16:creationId xmlns:a16="http://schemas.microsoft.com/office/drawing/2014/main" id="{0D86CCE2-FA01-DAB9-00E5-46F8DA9B1F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7376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195033" y="1230317"/>
            <a:ext cx="6170000" cy="30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195033" y="4843384"/>
            <a:ext cx="5827200" cy="5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712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720433" y="1139200"/>
            <a:ext cx="6249200" cy="16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10666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subTitle" idx="1"/>
          </p:nvPr>
        </p:nvSpPr>
        <p:spPr>
          <a:xfrm>
            <a:off x="4720433" y="2976265"/>
            <a:ext cx="6249200" cy="5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2888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007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2" hasCustomPrompt="1"/>
          </p:nvPr>
        </p:nvSpPr>
        <p:spPr>
          <a:xfrm>
            <a:off x="1048067" y="1826408"/>
            <a:ext cx="9620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3" hasCustomPrompt="1"/>
          </p:nvPr>
        </p:nvSpPr>
        <p:spPr>
          <a:xfrm>
            <a:off x="1048067" y="4144025"/>
            <a:ext cx="9620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4" hasCustomPrompt="1"/>
          </p:nvPr>
        </p:nvSpPr>
        <p:spPr>
          <a:xfrm>
            <a:off x="4586619" y="1826408"/>
            <a:ext cx="9620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5" hasCustomPrompt="1"/>
          </p:nvPr>
        </p:nvSpPr>
        <p:spPr>
          <a:xfrm>
            <a:off x="4586600" y="4144025"/>
            <a:ext cx="9620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 idx="6" hasCustomPrompt="1"/>
          </p:nvPr>
        </p:nvSpPr>
        <p:spPr>
          <a:xfrm>
            <a:off x="8125172" y="1826408"/>
            <a:ext cx="9620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56" name="Google Shape;56;p13"/>
          <p:cNvSpPr txBox="1">
            <a:spLocks noGrp="1"/>
          </p:cNvSpPr>
          <p:nvPr>
            <p:ph type="title" idx="7" hasCustomPrompt="1"/>
          </p:nvPr>
        </p:nvSpPr>
        <p:spPr>
          <a:xfrm>
            <a:off x="8125172" y="4144025"/>
            <a:ext cx="9620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57" name="Google Shape;57;p13"/>
          <p:cNvSpPr txBox="1">
            <a:spLocks noGrp="1"/>
          </p:cNvSpPr>
          <p:nvPr>
            <p:ph type="subTitle" idx="1"/>
          </p:nvPr>
        </p:nvSpPr>
        <p:spPr>
          <a:xfrm>
            <a:off x="1048067" y="2572267"/>
            <a:ext cx="3018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subTitle" idx="8"/>
          </p:nvPr>
        </p:nvSpPr>
        <p:spPr>
          <a:xfrm>
            <a:off x="4586600" y="2572267"/>
            <a:ext cx="3018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subTitle" idx="9"/>
          </p:nvPr>
        </p:nvSpPr>
        <p:spPr>
          <a:xfrm>
            <a:off x="8125172" y="2572267"/>
            <a:ext cx="3018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3"/>
          </p:nvPr>
        </p:nvSpPr>
        <p:spPr>
          <a:xfrm>
            <a:off x="1048067" y="4889973"/>
            <a:ext cx="3018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subTitle" idx="14"/>
          </p:nvPr>
        </p:nvSpPr>
        <p:spPr>
          <a:xfrm>
            <a:off x="4586600" y="4889973"/>
            <a:ext cx="3018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subTitle" idx="15"/>
          </p:nvPr>
        </p:nvSpPr>
        <p:spPr>
          <a:xfrm>
            <a:off x="8125172" y="4889973"/>
            <a:ext cx="3018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subTitle" idx="16"/>
          </p:nvPr>
        </p:nvSpPr>
        <p:spPr>
          <a:xfrm>
            <a:off x="1048067" y="2996668"/>
            <a:ext cx="3018800" cy="6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7"/>
          </p:nvPr>
        </p:nvSpPr>
        <p:spPr>
          <a:xfrm>
            <a:off x="4586600" y="2996668"/>
            <a:ext cx="3018800" cy="6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18"/>
          </p:nvPr>
        </p:nvSpPr>
        <p:spPr>
          <a:xfrm>
            <a:off x="8125172" y="2996668"/>
            <a:ext cx="3018800" cy="6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9"/>
          </p:nvPr>
        </p:nvSpPr>
        <p:spPr>
          <a:xfrm>
            <a:off x="1048067" y="5314375"/>
            <a:ext cx="3018800" cy="6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20"/>
          </p:nvPr>
        </p:nvSpPr>
        <p:spPr>
          <a:xfrm>
            <a:off x="4586600" y="5314375"/>
            <a:ext cx="3018800" cy="6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21"/>
          </p:nvPr>
        </p:nvSpPr>
        <p:spPr>
          <a:xfrm>
            <a:off x="8125172" y="5314375"/>
            <a:ext cx="3018800" cy="6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9501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5347977" y="4184517"/>
            <a:ext cx="53924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133"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subTitle" idx="1"/>
          </p:nvPr>
        </p:nvSpPr>
        <p:spPr>
          <a:xfrm>
            <a:off x="5347832" y="1964284"/>
            <a:ext cx="5392400" cy="19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6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2351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5" name="Google Shape;75;p15"/>
          <p:cNvSpPr txBox="1">
            <a:spLocks noGrp="1"/>
          </p:cNvSpPr>
          <p:nvPr>
            <p:ph type="subTitle" idx="1"/>
          </p:nvPr>
        </p:nvSpPr>
        <p:spPr>
          <a:xfrm>
            <a:off x="4621815" y="4679567"/>
            <a:ext cx="3930400" cy="11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9704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9" name="Google Shape;79;p1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body" idx="1"/>
          </p:nvPr>
        </p:nvSpPr>
        <p:spPr>
          <a:xfrm>
            <a:off x="5086267" y="2630967"/>
            <a:ext cx="5932000" cy="277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31789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Barlow"/>
              <a:buAutoNum type="arabicPeriod"/>
              <a:defRPr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lphaLcPeriod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romanLcPeriod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rabicPeriod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lphaLcPeriod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romanLcPeriod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rabicPeriod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alphaLcPeriod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4960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" name="Google Shape;83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subTitle" idx="1"/>
          </p:nvPr>
        </p:nvSpPr>
        <p:spPr>
          <a:xfrm>
            <a:off x="1250167" y="3622036"/>
            <a:ext cx="2900400" cy="2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subTitle" idx="2"/>
          </p:nvPr>
        </p:nvSpPr>
        <p:spPr>
          <a:xfrm>
            <a:off x="4645796" y="3622036"/>
            <a:ext cx="2900400" cy="2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subTitle" idx="3"/>
          </p:nvPr>
        </p:nvSpPr>
        <p:spPr>
          <a:xfrm>
            <a:off x="8041433" y="3622036"/>
            <a:ext cx="2900400" cy="2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subTitle" idx="4"/>
          </p:nvPr>
        </p:nvSpPr>
        <p:spPr>
          <a:xfrm>
            <a:off x="1250167" y="2794373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subTitle" idx="5"/>
          </p:nvPr>
        </p:nvSpPr>
        <p:spPr>
          <a:xfrm>
            <a:off x="4645800" y="2794373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9" name="Google Shape;89;p17"/>
          <p:cNvSpPr txBox="1">
            <a:spLocks noGrp="1"/>
          </p:cNvSpPr>
          <p:nvPr>
            <p:ph type="subTitle" idx="6"/>
          </p:nvPr>
        </p:nvSpPr>
        <p:spPr>
          <a:xfrm>
            <a:off x="8041433" y="2794373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4064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2" name="Google Shape;92;p1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subTitle" idx="1"/>
          </p:nvPr>
        </p:nvSpPr>
        <p:spPr>
          <a:xfrm>
            <a:off x="1839316" y="2433467"/>
            <a:ext cx="3865600" cy="12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subTitle" idx="2"/>
          </p:nvPr>
        </p:nvSpPr>
        <p:spPr>
          <a:xfrm>
            <a:off x="6636587" y="2433467"/>
            <a:ext cx="3865600" cy="12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ubTitle" idx="3"/>
          </p:nvPr>
        </p:nvSpPr>
        <p:spPr>
          <a:xfrm>
            <a:off x="1839316" y="4647567"/>
            <a:ext cx="3865600" cy="12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8"/>
          <p:cNvSpPr txBox="1">
            <a:spLocks noGrp="1"/>
          </p:cNvSpPr>
          <p:nvPr>
            <p:ph type="subTitle" idx="4"/>
          </p:nvPr>
        </p:nvSpPr>
        <p:spPr>
          <a:xfrm>
            <a:off x="6636587" y="4647567"/>
            <a:ext cx="3865600" cy="12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8"/>
          <p:cNvSpPr txBox="1">
            <a:spLocks noGrp="1"/>
          </p:cNvSpPr>
          <p:nvPr>
            <p:ph type="subTitle" idx="5"/>
          </p:nvPr>
        </p:nvSpPr>
        <p:spPr>
          <a:xfrm>
            <a:off x="1839316" y="1997693"/>
            <a:ext cx="3865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8" name="Google Shape;98;p18"/>
          <p:cNvSpPr txBox="1">
            <a:spLocks noGrp="1"/>
          </p:cNvSpPr>
          <p:nvPr>
            <p:ph type="subTitle" idx="6"/>
          </p:nvPr>
        </p:nvSpPr>
        <p:spPr>
          <a:xfrm>
            <a:off x="1839316" y="4211893"/>
            <a:ext cx="3865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9" name="Google Shape;99;p18"/>
          <p:cNvSpPr txBox="1">
            <a:spLocks noGrp="1"/>
          </p:cNvSpPr>
          <p:nvPr>
            <p:ph type="subTitle" idx="7"/>
          </p:nvPr>
        </p:nvSpPr>
        <p:spPr>
          <a:xfrm>
            <a:off x="6636549" y="1997693"/>
            <a:ext cx="3865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00" name="Google Shape;100;p18"/>
          <p:cNvSpPr txBox="1">
            <a:spLocks noGrp="1"/>
          </p:cNvSpPr>
          <p:nvPr>
            <p:ph type="subTitle" idx="8"/>
          </p:nvPr>
        </p:nvSpPr>
        <p:spPr>
          <a:xfrm>
            <a:off x="6636549" y="4211893"/>
            <a:ext cx="3865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2667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3" name="Google Shape;103;p1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9"/>
          <p:cNvSpPr txBox="1">
            <a:spLocks noGrp="1"/>
          </p:cNvSpPr>
          <p:nvPr>
            <p:ph type="subTitle" idx="1"/>
          </p:nvPr>
        </p:nvSpPr>
        <p:spPr>
          <a:xfrm>
            <a:off x="1562508" y="2246039"/>
            <a:ext cx="2648000" cy="14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9"/>
          <p:cNvSpPr txBox="1">
            <a:spLocks noGrp="1"/>
          </p:cNvSpPr>
          <p:nvPr>
            <p:ph type="subTitle" idx="2"/>
          </p:nvPr>
        </p:nvSpPr>
        <p:spPr>
          <a:xfrm>
            <a:off x="5027029" y="2246039"/>
            <a:ext cx="2648000" cy="14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9"/>
          <p:cNvSpPr txBox="1">
            <a:spLocks noGrp="1"/>
          </p:cNvSpPr>
          <p:nvPr>
            <p:ph type="subTitle" idx="3"/>
          </p:nvPr>
        </p:nvSpPr>
        <p:spPr>
          <a:xfrm>
            <a:off x="1562508" y="4553091"/>
            <a:ext cx="2648000" cy="14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9"/>
          <p:cNvSpPr txBox="1">
            <a:spLocks noGrp="1"/>
          </p:cNvSpPr>
          <p:nvPr>
            <p:ph type="subTitle" idx="4"/>
          </p:nvPr>
        </p:nvSpPr>
        <p:spPr>
          <a:xfrm>
            <a:off x="5027027" y="4553091"/>
            <a:ext cx="2648000" cy="14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9"/>
          <p:cNvSpPr txBox="1">
            <a:spLocks noGrp="1"/>
          </p:cNvSpPr>
          <p:nvPr>
            <p:ph type="subTitle" idx="5"/>
          </p:nvPr>
        </p:nvSpPr>
        <p:spPr>
          <a:xfrm>
            <a:off x="8491545" y="2246039"/>
            <a:ext cx="2648000" cy="14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9"/>
          <p:cNvSpPr txBox="1">
            <a:spLocks noGrp="1"/>
          </p:cNvSpPr>
          <p:nvPr>
            <p:ph type="subTitle" idx="6"/>
          </p:nvPr>
        </p:nvSpPr>
        <p:spPr>
          <a:xfrm>
            <a:off x="8491545" y="4553091"/>
            <a:ext cx="2648000" cy="14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9"/>
          <p:cNvSpPr txBox="1">
            <a:spLocks noGrp="1"/>
          </p:cNvSpPr>
          <p:nvPr>
            <p:ph type="subTitle" idx="7"/>
          </p:nvPr>
        </p:nvSpPr>
        <p:spPr>
          <a:xfrm>
            <a:off x="1562508" y="1849100"/>
            <a:ext cx="26480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1" name="Google Shape;111;p19"/>
          <p:cNvSpPr txBox="1">
            <a:spLocks noGrp="1"/>
          </p:cNvSpPr>
          <p:nvPr>
            <p:ph type="subTitle" idx="8"/>
          </p:nvPr>
        </p:nvSpPr>
        <p:spPr>
          <a:xfrm>
            <a:off x="5027029" y="1849100"/>
            <a:ext cx="26480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subTitle" idx="9"/>
          </p:nvPr>
        </p:nvSpPr>
        <p:spPr>
          <a:xfrm>
            <a:off x="8491545" y="1849100"/>
            <a:ext cx="26480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3" name="Google Shape;113;p19"/>
          <p:cNvSpPr txBox="1">
            <a:spLocks noGrp="1"/>
          </p:cNvSpPr>
          <p:nvPr>
            <p:ph type="subTitle" idx="13"/>
          </p:nvPr>
        </p:nvSpPr>
        <p:spPr>
          <a:xfrm>
            <a:off x="1562508" y="4151897"/>
            <a:ext cx="26480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subTitle" idx="14"/>
          </p:nvPr>
        </p:nvSpPr>
        <p:spPr>
          <a:xfrm>
            <a:off x="5027029" y="4151900"/>
            <a:ext cx="26480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5" name="Google Shape;115;p19"/>
          <p:cNvSpPr txBox="1">
            <a:spLocks noGrp="1"/>
          </p:cNvSpPr>
          <p:nvPr>
            <p:ph type="subTitle" idx="15"/>
          </p:nvPr>
        </p:nvSpPr>
        <p:spPr>
          <a:xfrm>
            <a:off x="8491545" y="4151897"/>
            <a:ext cx="26480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0646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" name="Google Shape;118;p20"/>
          <p:cNvSpPr txBox="1">
            <a:spLocks noGrp="1"/>
          </p:cNvSpPr>
          <p:nvPr>
            <p:ph type="title" hasCustomPrompt="1"/>
          </p:nvPr>
        </p:nvSpPr>
        <p:spPr>
          <a:xfrm>
            <a:off x="1360217" y="1327151"/>
            <a:ext cx="44228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9" name="Google Shape;119;p20"/>
          <p:cNvSpPr txBox="1">
            <a:spLocks noGrp="1"/>
          </p:cNvSpPr>
          <p:nvPr>
            <p:ph type="subTitle" idx="1"/>
          </p:nvPr>
        </p:nvSpPr>
        <p:spPr>
          <a:xfrm>
            <a:off x="1360217" y="2360388"/>
            <a:ext cx="44228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20" name="Google Shape;120;p20"/>
          <p:cNvSpPr txBox="1">
            <a:spLocks noGrp="1"/>
          </p:cNvSpPr>
          <p:nvPr>
            <p:ph type="title" idx="2" hasCustomPrompt="1"/>
          </p:nvPr>
        </p:nvSpPr>
        <p:spPr>
          <a:xfrm>
            <a:off x="1360217" y="3997617"/>
            <a:ext cx="44228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1" name="Google Shape;121;p20"/>
          <p:cNvSpPr txBox="1">
            <a:spLocks noGrp="1"/>
          </p:cNvSpPr>
          <p:nvPr>
            <p:ph type="subTitle" idx="3"/>
          </p:nvPr>
        </p:nvSpPr>
        <p:spPr>
          <a:xfrm>
            <a:off x="1360217" y="5030855"/>
            <a:ext cx="44228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22" name="Google Shape;122;p20"/>
          <p:cNvSpPr txBox="1">
            <a:spLocks noGrp="1"/>
          </p:cNvSpPr>
          <p:nvPr>
            <p:ph type="title" idx="4" hasCustomPrompt="1"/>
          </p:nvPr>
        </p:nvSpPr>
        <p:spPr>
          <a:xfrm>
            <a:off x="6408984" y="1327151"/>
            <a:ext cx="44228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3" name="Google Shape;123;p20"/>
          <p:cNvSpPr txBox="1">
            <a:spLocks noGrp="1"/>
          </p:cNvSpPr>
          <p:nvPr>
            <p:ph type="subTitle" idx="5"/>
          </p:nvPr>
        </p:nvSpPr>
        <p:spPr>
          <a:xfrm>
            <a:off x="6408984" y="2360388"/>
            <a:ext cx="44228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24" name="Google Shape;124;p20"/>
          <p:cNvSpPr txBox="1">
            <a:spLocks noGrp="1"/>
          </p:cNvSpPr>
          <p:nvPr>
            <p:ph type="title" idx="6" hasCustomPrompt="1"/>
          </p:nvPr>
        </p:nvSpPr>
        <p:spPr>
          <a:xfrm>
            <a:off x="6408984" y="3997617"/>
            <a:ext cx="44228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5" name="Google Shape;125;p20"/>
          <p:cNvSpPr txBox="1">
            <a:spLocks noGrp="1"/>
          </p:cNvSpPr>
          <p:nvPr>
            <p:ph type="subTitle" idx="7"/>
          </p:nvPr>
        </p:nvSpPr>
        <p:spPr>
          <a:xfrm>
            <a:off x="6408984" y="5030855"/>
            <a:ext cx="44228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2115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257867" y="1389833"/>
            <a:ext cx="6645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1287267" y="1389833"/>
            <a:ext cx="1950800" cy="1529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4257867" y="2600567"/>
            <a:ext cx="6645600" cy="5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473797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1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" name="Google Shape;128;p21"/>
          <p:cNvSpPr txBox="1"/>
          <p:nvPr/>
        </p:nvSpPr>
        <p:spPr>
          <a:xfrm>
            <a:off x="5389500" y="4791895"/>
            <a:ext cx="5402000" cy="10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CREDITS: This presentation template was created by </a:t>
            </a:r>
            <a:r>
              <a:rPr lang="en" sz="1600" b="1">
                <a:solidFill>
                  <a:schemeClr val="hlink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2"/>
              </a:rPr>
              <a:t>Slidesgo</a:t>
            </a:r>
            <a:r>
              <a:rPr lang="en" sz="16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, and includes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</a:t>
            </a:r>
            <a:endParaRPr sz="1600">
              <a:solidFill>
                <a:schemeClr val="dk1"/>
              </a:solidFill>
              <a:latin typeface="Quicksand Medium"/>
              <a:ea typeface="Quicksand Medium"/>
              <a:cs typeface="Quicksand Medium"/>
              <a:sym typeface="Quicksand Medium"/>
            </a:endParaRPr>
          </a:p>
        </p:txBody>
      </p:sp>
      <p:sp>
        <p:nvSpPr>
          <p:cNvPr id="129" name="Google Shape;129;p21"/>
          <p:cNvSpPr txBox="1">
            <a:spLocks noGrp="1"/>
          </p:cNvSpPr>
          <p:nvPr>
            <p:ph type="title"/>
          </p:nvPr>
        </p:nvSpPr>
        <p:spPr>
          <a:xfrm>
            <a:off x="5389500" y="935200"/>
            <a:ext cx="5634000" cy="11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1"/>
          <p:cNvSpPr txBox="1">
            <a:spLocks noGrp="1"/>
          </p:cNvSpPr>
          <p:nvPr>
            <p:ph type="subTitle" idx="1"/>
          </p:nvPr>
        </p:nvSpPr>
        <p:spPr>
          <a:xfrm>
            <a:off x="5389500" y="1959271"/>
            <a:ext cx="5634000" cy="156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44090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2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3549509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3"/>
          <p:cNvSpPr/>
          <p:nvPr/>
        </p:nvSpPr>
        <p:spPr>
          <a:xfrm>
            <a:off x="666567" y="455667"/>
            <a:ext cx="53396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23"/>
          <p:cNvSpPr/>
          <p:nvPr/>
        </p:nvSpPr>
        <p:spPr>
          <a:xfrm>
            <a:off x="6185633" y="455667"/>
            <a:ext cx="53396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250961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960000" y="1904867"/>
            <a:ext cx="5453600" cy="28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Quicksand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8657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1"/>
          </p:nvPr>
        </p:nvSpPr>
        <p:spPr>
          <a:xfrm>
            <a:off x="5432777" y="3635399"/>
            <a:ext cx="3340800" cy="23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2"/>
          </p:nvPr>
        </p:nvSpPr>
        <p:spPr>
          <a:xfrm>
            <a:off x="1163200" y="3635399"/>
            <a:ext cx="3340800" cy="23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3"/>
          </p:nvPr>
        </p:nvSpPr>
        <p:spPr>
          <a:xfrm>
            <a:off x="1163200" y="276892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ubTitle" idx="4"/>
          </p:nvPr>
        </p:nvSpPr>
        <p:spPr>
          <a:xfrm>
            <a:off x="5440367" y="276892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6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54056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463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666567" y="455667"/>
            <a:ext cx="10858800" cy="594680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" name="Google Shape;33;p7"/>
          <p:cNvSpPr>
            <a:spLocks noGrp="1"/>
          </p:cNvSpPr>
          <p:nvPr>
            <p:ph type="pic" idx="2"/>
          </p:nvPr>
        </p:nvSpPr>
        <p:spPr>
          <a:xfrm>
            <a:off x="1145467" y="2027800"/>
            <a:ext cx="3716000" cy="38276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5434400" y="2013433"/>
            <a:ext cx="5685600" cy="22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1901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3333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0349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0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1195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title"/>
          </p:nvPr>
        </p:nvSpPr>
        <p:spPr>
          <a:xfrm>
            <a:off x="960000" y="5352600"/>
            <a:ext cx="10272000" cy="76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648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Quicksand"/>
              <a:buNone/>
              <a:defRPr sz="35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Quicksand"/>
              <a:buNone/>
              <a:defRPr sz="35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Quicksand"/>
              <a:buNone/>
              <a:defRPr sz="35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Quicksand"/>
              <a:buNone/>
              <a:defRPr sz="35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Quicksand"/>
              <a:buNone/>
              <a:defRPr sz="35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Quicksand"/>
              <a:buNone/>
              <a:defRPr sz="35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Quicksand"/>
              <a:buNone/>
              <a:defRPr sz="35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Quicksand"/>
              <a:buNone/>
              <a:defRPr sz="35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Quicksand"/>
              <a:buNone/>
              <a:defRPr sz="35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icksand Medium"/>
              <a:buChar char="●"/>
              <a:defRPr sz="12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icksand Medium"/>
              <a:buChar char="○"/>
              <a:defRPr sz="12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icksand Medium"/>
              <a:buChar char="■"/>
              <a:defRPr sz="12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icksand Medium"/>
              <a:buChar char="●"/>
              <a:defRPr sz="12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icksand Medium"/>
              <a:buChar char="○"/>
              <a:defRPr sz="12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icksand Medium"/>
              <a:buChar char="■"/>
              <a:defRPr sz="12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icksand Medium"/>
              <a:buChar char="●"/>
              <a:defRPr sz="12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icksand Medium"/>
              <a:buChar char="○"/>
              <a:defRPr sz="12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icksand Medium"/>
              <a:buChar char="■"/>
              <a:defRPr sz="1200"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01280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Making a Reward Function</a:t>
            </a:r>
            <a:endParaRPr/>
          </a:p>
        </p:txBody>
      </p:sp>
      <p:pic>
        <p:nvPicPr>
          <p:cNvPr id="217" name="Google Shape;21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8285" y="1794400"/>
            <a:ext cx="2945233" cy="220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38302" y="4003301"/>
            <a:ext cx="3037468" cy="2303332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0"/>
          <p:cNvSpPr txBox="1"/>
          <p:nvPr/>
        </p:nvSpPr>
        <p:spPr>
          <a:xfrm>
            <a:off x="1265267" y="2009567"/>
            <a:ext cx="5709600" cy="16827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609585" marR="0" lvl="0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●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Many different ways to set rewards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1219170" marR="0" lvl="1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○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Equations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1219170" marR="0" lvl="1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○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If-statement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1219170" marR="0" lvl="1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○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Many if-statements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1219170" marR="0" lvl="1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○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Mix rewards and penalties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</p:txBody>
      </p:sp>
      <p:pic>
        <p:nvPicPr>
          <p:cNvPr id="220" name="Google Shape;220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70684" y="3777300"/>
            <a:ext cx="2677920" cy="23033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6152E5-AF3B-EF37-EAE1-2C2B01691F57}"/>
              </a:ext>
            </a:extLst>
          </p:cNvPr>
          <p:cNvSpPr txBox="1"/>
          <p:nvPr/>
        </p:nvSpPr>
        <p:spPr>
          <a:xfrm>
            <a:off x="0" y="0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16847B-FE25-9FA5-EE66-334B930CB470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>
          <a:extLst>
            <a:ext uri="{FF2B5EF4-FFF2-40B4-BE49-F238E27FC236}">
              <a16:creationId xmlns:a16="http://schemas.microsoft.com/office/drawing/2014/main" id="{F3A9C004-E4D3-A6DC-47F2-FC7F26764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0">
            <a:extLst>
              <a:ext uri="{FF2B5EF4-FFF2-40B4-BE49-F238E27FC236}">
                <a16:creationId xmlns:a16="http://schemas.microsoft.com/office/drawing/2014/main" id="{FB6418E3-F4CF-6416-FDEA-3C0B0CEEC0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/>
              <a:t>Making a Reward Function</a:t>
            </a:r>
            <a:endParaRPr/>
          </a:p>
        </p:txBody>
      </p:sp>
      <p:pic>
        <p:nvPicPr>
          <p:cNvPr id="217" name="Google Shape;217;p30">
            <a:extLst>
              <a:ext uri="{FF2B5EF4-FFF2-40B4-BE49-F238E27FC236}">
                <a16:creationId xmlns:a16="http://schemas.microsoft.com/office/drawing/2014/main" id="{5DD788C8-A8FF-2FEA-4086-FD087CFE60A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8285" y="1794400"/>
            <a:ext cx="2945233" cy="220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0">
            <a:extLst>
              <a:ext uri="{FF2B5EF4-FFF2-40B4-BE49-F238E27FC236}">
                <a16:creationId xmlns:a16="http://schemas.microsoft.com/office/drawing/2014/main" id="{D9D05C6F-C696-4C0E-6592-C42D7FD1BD34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38302" y="4003301"/>
            <a:ext cx="3037468" cy="2303332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0">
            <a:extLst>
              <a:ext uri="{FF2B5EF4-FFF2-40B4-BE49-F238E27FC236}">
                <a16:creationId xmlns:a16="http://schemas.microsoft.com/office/drawing/2014/main" id="{D6E05675-83D1-27B1-4C56-B1F117C720CD}"/>
              </a:ext>
            </a:extLst>
          </p:cNvPr>
          <p:cNvSpPr txBox="1"/>
          <p:nvPr/>
        </p:nvSpPr>
        <p:spPr>
          <a:xfrm>
            <a:off x="1265267" y="2009567"/>
            <a:ext cx="5709600" cy="16827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609585" marR="0" lvl="0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●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Many different ways to set rewards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1219170" marR="0" lvl="1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○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Equations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1219170" marR="0" lvl="1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○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If-statement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1219170" marR="0" lvl="1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○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Many if-statements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1219170" marR="0" lvl="1" indent="-423323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icksand Medium"/>
              <a:buChar char="○"/>
              <a:tabLst/>
              <a:defRPr/>
            </a:pPr>
            <a:r>
              <a:rPr kumimoji="0" lang="en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Quicksand Medium"/>
                <a:ea typeface="Quicksand Medium"/>
                <a:cs typeface="Quicksand Medium"/>
                <a:sym typeface="Quicksand Medium"/>
              </a:rPr>
              <a:t>Mix rewards and penalties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Quicksand Medium"/>
              <a:ea typeface="Quicksand Medium"/>
              <a:cs typeface="Quicksand Medium"/>
              <a:sym typeface="Quicksand Medium"/>
            </a:endParaRPr>
          </a:p>
        </p:txBody>
      </p:sp>
      <p:pic>
        <p:nvPicPr>
          <p:cNvPr id="220" name="Google Shape;220;p30">
            <a:extLst>
              <a:ext uri="{FF2B5EF4-FFF2-40B4-BE49-F238E27FC236}">
                <a16:creationId xmlns:a16="http://schemas.microsoft.com/office/drawing/2014/main" id="{1B05CFE6-A586-D9B2-5E62-1999B54D3BC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70684" y="3777300"/>
            <a:ext cx="2677920" cy="23033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1C7947-7077-B19B-DE3D-DCFD357851F9}"/>
              </a:ext>
            </a:extLst>
          </p:cNvPr>
          <p:cNvSpPr txBox="1"/>
          <p:nvPr/>
        </p:nvSpPr>
        <p:spPr>
          <a:xfrm>
            <a:off x="4177030" y="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1315675770"/>
      </p:ext>
    </p:extLst>
  </p:cSld>
  <p:clrMapOvr>
    <a:masterClrMapping/>
  </p:clrMapOvr>
</p:sld>
</file>

<file path=ppt/theme/theme1.xml><?xml version="1.0" encoding="utf-8"?>
<a:theme xmlns:a="http://schemas.openxmlformats.org/drawingml/2006/main" name="Occupational Safety Business Meeting by Slidesgo">
  <a:themeElements>
    <a:clrScheme name="Simple Light">
      <a:dk1>
        <a:srgbClr val="333333"/>
      </a:dk1>
      <a:lt1>
        <a:srgbClr val="FFFFFF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49</Words>
  <Application>Microsoft Office PowerPoint</Application>
  <PresentationFormat>Widescreen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Aptos</vt:lpstr>
      <vt:lpstr>Arial</vt:lpstr>
      <vt:lpstr>Arimo</vt:lpstr>
      <vt:lpstr>Barlow</vt:lpstr>
      <vt:lpstr>Bebas Neue</vt:lpstr>
      <vt:lpstr>Calibri</vt:lpstr>
      <vt:lpstr>Nunito Light</vt:lpstr>
      <vt:lpstr>PT Sans</vt:lpstr>
      <vt:lpstr>Quicksand</vt:lpstr>
      <vt:lpstr>Quicksand Medium</vt:lpstr>
      <vt:lpstr>Occupational Safety Business Meeting by Slidesgo</vt:lpstr>
      <vt:lpstr>Making a Reward Function</vt:lpstr>
      <vt:lpstr>Making a Reward Function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3</cp:revision>
  <dcterms:created xsi:type="dcterms:W3CDTF">2025-01-06T23:24:30Z</dcterms:created>
  <dcterms:modified xsi:type="dcterms:W3CDTF">2025-01-08T00:15:52Z</dcterms:modified>
</cp:coreProperties>
</file>