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384" r:id="rId2"/>
    <p:sldId id="385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46" d="100"/>
          <a:sy n="46" d="100"/>
        </p:scale>
        <p:origin x="77" y="6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44B2AD-841E-423E-A77F-BA581070E4B3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0DBA87-F1A2-40FC-81EA-A30A646074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318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0DBA87-F1A2-40FC-81EA-A30A646074D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790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E05B4-6C72-46CB-A514-1A6EC671D337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BA4EA-B657-4A19-98B0-9C6CC35E1E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927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E05B4-6C72-46CB-A514-1A6EC671D337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BA4EA-B657-4A19-98B0-9C6CC35E1E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311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E05B4-6C72-46CB-A514-1A6EC671D337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BA4EA-B657-4A19-98B0-9C6CC35E1E2B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992644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E05B4-6C72-46CB-A514-1A6EC671D337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BA4EA-B657-4A19-98B0-9C6CC35E1E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135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E05B4-6C72-46CB-A514-1A6EC671D337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BA4EA-B657-4A19-98B0-9C6CC35E1E2B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915306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E05B4-6C72-46CB-A514-1A6EC671D337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BA4EA-B657-4A19-98B0-9C6CC35E1E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0500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E05B4-6C72-46CB-A514-1A6EC671D337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BA4EA-B657-4A19-98B0-9C6CC35E1E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0012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E05B4-6C72-46CB-A514-1A6EC671D337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BA4EA-B657-4A19-98B0-9C6CC35E1E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52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E05B4-6C72-46CB-A514-1A6EC671D337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BA4EA-B657-4A19-98B0-9C6CC35E1E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239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E05B4-6C72-46CB-A514-1A6EC671D337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BA4EA-B657-4A19-98B0-9C6CC35E1E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940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E05B4-6C72-46CB-A514-1A6EC671D337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BA4EA-B657-4A19-98B0-9C6CC35E1E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329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E05B4-6C72-46CB-A514-1A6EC671D337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BA4EA-B657-4A19-98B0-9C6CC35E1E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845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E05B4-6C72-46CB-A514-1A6EC671D337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BA4EA-B657-4A19-98B0-9C6CC35E1E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105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E05B4-6C72-46CB-A514-1A6EC671D337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BA4EA-B657-4A19-98B0-9C6CC35E1E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208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E05B4-6C72-46CB-A514-1A6EC671D337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BA4EA-B657-4A19-98B0-9C6CC35E1E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231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E05B4-6C72-46CB-A514-1A6EC671D337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BA4EA-B657-4A19-98B0-9C6CC35E1E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304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AE05B4-6C72-46CB-A514-1A6EC671D337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8EBA4EA-B657-4A19-98B0-9C6CC35E1E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3682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3FFD39-EB5B-D6F7-842A-68F335C073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My Research and Testing</a:t>
            </a:r>
          </a:p>
        </p:txBody>
      </p:sp>
      <p:pic>
        <p:nvPicPr>
          <p:cNvPr id="12" name="Content Placeholder 11" descr="A graph of different colors&#10;&#10;Description automatically generated">
            <a:extLst>
              <a:ext uri="{FF2B5EF4-FFF2-40B4-BE49-F238E27FC236}">
                <a16:creationId xmlns:a16="http://schemas.microsoft.com/office/drawing/2014/main" id="{EFF42676-A406-8223-4E44-FA84E3BDB7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007" y="3289317"/>
            <a:ext cx="4276831" cy="2595594"/>
          </a:xfr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D71C0A9-D11A-45B1-181C-A45D3FAD9220}"/>
              </a:ext>
            </a:extLst>
          </p:cNvPr>
          <p:cNvSpPr txBox="1">
            <a:spLocks/>
          </p:cNvSpPr>
          <p:nvPr/>
        </p:nvSpPr>
        <p:spPr>
          <a:xfrm>
            <a:off x="677334" y="1930400"/>
            <a:ext cx="5242203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84C22"/>
              </a:buClr>
              <a:buSzPct val="80000"/>
              <a:buFont typeface="Wingdings 3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  <a:lumOff val="2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F7B412E-F08E-6511-CE65-18F080635B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1007" y="41069"/>
            <a:ext cx="4194301" cy="28631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F399FE-C9A3-774D-7D4D-6350ECB13BE8}"/>
              </a:ext>
            </a:extLst>
          </p:cNvPr>
          <p:cNvSpPr txBox="1"/>
          <p:nvPr/>
        </p:nvSpPr>
        <p:spPr>
          <a:xfrm>
            <a:off x="1575508" y="1393267"/>
            <a:ext cx="26849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Test to make sure things data was good and treating as a ferroelectric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C7E13191-39B7-CE04-86A7-3523B01947EE}"/>
              </a:ext>
            </a:extLst>
          </p:cNvPr>
          <p:cNvSpPr/>
          <p:nvPr/>
        </p:nvSpPr>
        <p:spPr>
          <a:xfrm rot="20903229">
            <a:off x="4168444" y="1573415"/>
            <a:ext cx="2425099" cy="60599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987C05-0ADA-A167-C35D-8BB40625E2AC}"/>
              </a:ext>
            </a:extLst>
          </p:cNvPr>
          <p:cNvSpPr txBox="1"/>
          <p:nvPr/>
        </p:nvSpPr>
        <p:spPr>
          <a:xfrm>
            <a:off x="1104162" y="2907546"/>
            <a:ext cx="3360136" cy="830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Just a normalized version of the test.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567DB23-C9D6-4FC8-A091-047A40F219DE}"/>
              </a:ext>
            </a:extLst>
          </p:cNvPr>
          <p:cNvSpPr/>
          <p:nvPr/>
        </p:nvSpPr>
        <p:spPr>
          <a:xfrm rot="569494">
            <a:off x="4457567" y="3169714"/>
            <a:ext cx="2373284" cy="60599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2D6417-088D-34ED-3F12-7CCD5BAEAC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880" y="3870786"/>
            <a:ext cx="4481392" cy="296838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42BA649-221F-7E13-A1B0-E7CACEB6065C}"/>
              </a:ext>
            </a:extLst>
          </p:cNvPr>
          <p:cNvSpPr txBox="1"/>
          <p:nvPr/>
        </p:nvSpPr>
        <p:spPr>
          <a:xfrm>
            <a:off x="273577" y="4096604"/>
            <a:ext cx="10441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ECE in effect</a:t>
            </a:r>
          </a:p>
        </p:txBody>
      </p:sp>
      <p:sp>
        <p:nvSpPr>
          <p:cNvPr id="11" name="Arrow: Bent 10">
            <a:extLst>
              <a:ext uri="{FF2B5EF4-FFF2-40B4-BE49-F238E27FC236}">
                <a16:creationId xmlns:a16="http://schemas.microsoft.com/office/drawing/2014/main" id="{7EE058BD-3313-7E1E-AE9E-2E67E07FE455}"/>
              </a:ext>
            </a:extLst>
          </p:cNvPr>
          <p:cNvSpPr/>
          <p:nvPr/>
        </p:nvSpPr>
        <p:spPr>
          <a:xfrm rot="10800000" flipH="1">
            <a:off x="575353" y="5098127"/>
            <a:ext cx="862792" cy="830546"/>
          </a:xfrm>
          <a:prstGeom prst="ben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D6D3CAA-7413-70C5-1E2A-9AF0FFF9E744}"/>
              </a:ext>
            </a:extLst>
          </p:cNvPr>
          <p:cNvSpPr txBox="1"/>
          <p:nvPr/>
        </p:nvSpPr>
        <p:spPr>
          <a:xfrm>
            <a:off x="0" y="0"/>
            <a:ext cx="8707120" cy="707886"/>
          </a:xfrm>
          <a:prstGeom prst="rect">
            <a:avLst/>
          </a:prstGeom>
          <a:solidFill>
            <a:srgbClr val="FFFFFF"/>
          </a:solidFill>
          <a:ln w="76200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Leave this slide unchanged for reference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4A1DB3-7782-1F2A-1FE1-23F134A2EC19}"/>
              </a:ext>
            </a:extLst>
          </p:cNvPr>
          <p:cNvSpPr txBox="1"/>
          <p:nvPr/>
        </p:nvSpPr>
        <p:spPr>
          <a:xfrm>
            <a:off x="8442960" y="6273225"/>
            <a:ext cx="3749040" cy="584775"/>
          </a:xfrm>
          <a:prstGeom prst="rect">
            <a:avLst/>
          </a:prstGeom>
          <a:solidFill>
            <a:srgbClr val="FFFFFF"/>
          </a:solidFill>
          <a:ln w="76200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Put your names here</a:t>
            </a:r>
          </a:p>
        </p:txBody>
      </p:sp>
    </p:spTree>
    <p:extLst>
      <p:ext uri="{BB962C8B-B14F-4D97-AF65-F5344CB8AC3E}">
        <p14:creationId xmlns:p14="http://schemas.microsoft.com/office/powerpoint/2010/main" val="2889557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B53E0D-1DD8-448B-2B49-6480EA1FA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4C5F4-965C-9BEF-EC31-74DC45484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My Research and Testing</a:t>
            </a:r>
          </a:p>
        </p:txBody>
      </p:sp>
      <p:pic>
        <p:nvPicPr>
          <p:cNvPr id="12" name="Content Placeholder 11" descr="A graph of different colors&#10;&#10;Description automatically generated">
            <a:extLst>
              <a:ext uri="{FF2B5EF4-FFF2-40B4-BE49-F238E27FC236}">
                <a16:creationId xmlns:a16="http://schemas.microsoft.com/office/drawing/2014/main" id="{6AFBE36C-2341-F8B3-F99E-51CC5E41B5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007" y="3289317"/>
            <a:ext cx="4276831" cy="2595594"/>
          </a:xfr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6F31C0-341F-C97F-A779-43F1B0F8046B}"/>
              </a:ext>
            </a:extLst>
          </p:cNvPr>
          <p:cNvSpPr txBox="1">
            <a:spLocks/>
          </p:cNvSpPr>
          <p:nvPr/>
        </p:nvSpPr>
        <p:spPr>
          <a:xfrm>
            <a:off x="677334" y="1930400"/>
            <a:ext cx="5242203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84C22"/>
              </a:buClr>
              <a:buSzPct val="80000"/>
              <a:buFont typeface="Wingdings 3" charset="2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  <a:lumOff val="2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0EAAD93-05F6-8500-048E-B733FB3F2D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1007" y="41069"/>
            <a:ext cx="4194301" cy="28631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29D407A-043F-F2B1-348B-DE7C8CE82568}"/>
              </a:ext>
            </a:extLst>
          </p:cNvPr>
          <p:cNvSpPr txBox="1"/>
          <p:nvPr/>
        </p:nvSpPr>
        <p:spPr>
          <a:xfrm>
            <a:off x="1575508" y="1393267"/>
            <a:ext cx="26849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Test to make sure things data was good and treating as a ferroelectric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E0F2FAD9-E095-237A-3F8A-E0124D512367}"/>
              </a:ext>
            </a:extLst>
          </p:cNvPr>
          <p:cNvSpPr/>
          <p:nvPr/>
        </p:nvSpPr>
        <p:spPr>
          <a:xfrm rot="20903229">
            <a:off x="4168444" y="1573415"/>
            <a:ext cx="2425099" cy="60599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119CF2-0C6A-3C9E-63D9-DB872F95FBC0}"/>
              </a:ext>
            </a:extLst>
          </p:cNvPr>
          <p:cNvSpPr txBox="1"/>
          <p:nvPr/>
        </p:nvSpPr>
        <p:spPr>
          <a:xfrm>
            <a:off x="1104162" y="2907546"/>
            <a:ext cx="3360136" cy="830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Just a normalized version of the test.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BAC5F970-D5E7-D7D2-23B5-44FF3C554B7E}"/>
              </a:ext>
            </a:extLst>
          </p:cNvPr>
          <p:cNvSpPr/>
          <p:nvPr/>
        </p:nvSpPr>
        <p:spPr>
          <a:xfrm rot="569494">
            <a:off x="4457567" y="3169714"/>
            <a:ext cx="2373284" cy="60599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4E9AC7-A6A6-CFE3-179F-958F7EAF2D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3880" y="3870786"/>
            <a:ext cx="4481392" cy="296838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BE20512-BD53-A5C9-9A69-442A4F7DDC8A}"/>
              </a:ext>
            </a:extLst>
          </p:cNvPr>
          <p:cNvSpPr txBox="1"/>
          <p:nvPr/>
        </p:nvSpPr>
        <p:spPr>
          <a:xfrm>
            <a:off x="273577" y="4096604"/>
            <a:ext cx="10441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ECE in effect</a:t>
            </a:r>
          </a:p>
        </p:txBody>
      </p:sp>
      <p:sp>
        <p:nvSpPr>
          <p:cNvPr id="11" name="Arrow: Bent 10">
            <a:extLst>
              <a:ext uri="{FF2B5EF4-FFF2-40B4-BE49-F238E27FC236}">
                <a16:creationId xmlns:a16="http://schemas.microsoft.com/office/drawing/2014/main" id="{D7B0B976-318B-D32C-2BBC-0CB71E8099F0}"/>
              </a:ext>
            </a:extLst>
          </p:cNvPr>
          <p:cNvSpPr/>
          <p:nvPr/>
        </p:nvSpPr>
        <p:spPr>
          <a:xfrm rot="10800000" flipH="1">
            <a:off x="575353" y="5098127"/>
            <a:ext cx="862792" cy="830546"/>
          </a:xfrm>
          <a:prstGeom prst="ben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C27E1C9-CF63-EFF7-B9B1-3D39B6DB791A}"/>
              </a:ext>
            </a:extLst>
          </p:cNvPr>
          <p:cNvSpPr txBox="1"/>
          <p:nvPr/>
        </p:nvSpPr>
        <p:spPr>
          <a:xfrm>
            <a:off x="2545328" y="0"/>
            <a:ext cx="3837940" cy="707886"/>
          </a:xfrm>
          <a:prstGeom prst="rect">
            <a:avLst/>
          </a:prstGeom>
          <a:solidFill>
            <a:srgbClr val="FFFFFF"/>
          </a:solidFill>
          <a:ln w="76200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Change this slide</a:t>
            </a:r>
          </a:p>
        </p:txBody>
      </p:sp>
    </p:spTree>
    <p:extLst>
      <p:ext uri="{BB962C8B-B14F-4D97-AF65-F5344CB8AC3E}">
        <p14:creationId xmlns:p14="http://schemas.microsoft.com/office/powerpoint/2010/main" val="3854932419"/>
      </p:ext>
    </p:extLst>
  </p:cSld>
  <p:clrMapOvr>
    <a:masterClrMapping/>
  </p:clrMapOvr>
</p:sld>
</file>

<file path=ppt/theme/theme1.xml><?xml version="1.0" encoding="utf-8"?>
<a:theme xmlns:a="http://schemas.openxmlformats.org/drawingml/2006/main" name="1_Facet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942</TotalTime>
  <Words>70</Words>
  <Application>Microsoft Office PowerPoint</Application>
  <PresentationFormat>Widescreen</PresentationFormat>
  <Paragraphs>12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Aptos</vt:lpstr>
      <vt:lpstr>Arial</vt:lpstr>
      <vt:lpstr>Calibri</vt:lpstr>
      <vt:lpstr>Trebuchet MS</vt:lpstr>
      <vt:lpstr>Wingdings 3</vt:lpstr>
      <vt:lpstr>1_Facet</vt:lpstr>
      <vt:lpstr>My Research and Testing</vt:lpstr>
      <vt:lpstr>My Research and Testing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Tarr, Steven W</dc:creator>
  <cp:lastModifiedBy>Tarr, Steven W</cp:lastModifiedBy>
  <cp:revision>4</cp:revision>
  <dcterms:created xsi:type="dcterms:W3CDTF">2025-01-06T23:24:30Z</dcterms:created>
  <dcterms:modified xsi:type="dcterms:W3CDTF">2025-01-08T00:14:46Z</dcterms:modified>
</cp:coreProperties>
</file>